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Default Extension="jpg" ContentType="image/jp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</p:sldIdLst>
  <p:sldSz cx="10693400" cy="7562850"/>
  <p:notesSz cx="10693400" cy="756285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jpg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jp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773430"/>
            <a:ext cx="10691622" cy="6014465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67478" y="773430"/>
            <a:ext cx="5724144" cy="6014465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3653789"/>
            <a:ext cx="1770888" cy="2897123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49655" y="2388361"/>
            <a:ext cx="1158875" cy="122808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00" b="0" i="0">
                <a:solidFill>
                  <a:srgbClr val="15212E"/>
                </a:solidFill>
                <a:latin typeface="Segoe UI Semibold"/>
                <a:cs typeface="Segoe UI Semibold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" b="0" i="0">
                <a:solidFill>
                  <a:srgbClr val="546679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750" b="0" i="0">
                <a:solidFill>
                  <a:srgbClr val="8FA2B0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810"/>
              </a:lnSpc>
            </a:pPr>
            <a:r>
              <a:rPr dirty="0" spc="-10"/>
              <a:t>Confidential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>
              <a:defRPr sz="750" b="0" i="0">
                <a:solidFill>
                  <a:srgbClr val="8FA2B0"/>
                </a:solidFill>
                <a:latin typeface="Segoe UI Semibold"/>
                <a:cs typeface="Segoe UI Semibold"/>
              </a:defRPr>
            </a:lvl1pPr>
          </a:lstStyle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dirty="0" spc="-10"/>
              <a:t>O</a:t>
            </a:r>
            <a:r>
              <a:rPr dirty="0" spc="-75"/>
              <a:t> </a:t>
            </a:r>
            <a:r>
              <a:rPr dirty="0" spc="-10"/>
              <a:t>B</a:t>
            </a:r>
            <a:r>
              <a:rPr dirty="0" spc="-75"/>
              <a:t> </a:t>
            </a:r>
            <a:r>
              <a:rPr dirty="0"/>
              <a:t>G</a:t>
            </a:r>
            <a:r>
              <a:rPr dirty="0" spc="254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 spc="-10"/>
              <a:t>T</a:t>
            </a:r>
            <a:r>
              <a:rPr dirty="0" spc="-75"/>
              <a:t> </a:t>
            </a:r>
            <a:r>
              <a:rPr dirty="0" spc="-10"/>
              <a:t>S</a:t>
            </a:r>
            <a:r>
              <a:rPr dirty="0" spc="-75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/>
              <a:t>R</a:t>
            </a:r>
            <a:r>
              <a:rPr dirty="0" spc="-75"/>
              <a:t> </a:t>
            </a:r>
            <a:r>
              <a:rPr dirty="0" spc="-10"/>
              <a:t>C</a:t>
            </a:r>
            <a:r>
              <a:rPr dirty="0" spc="-75"/>
              <a:t> </a:t>
            </a:r>
            <a:r>
              <a:rPr dirty="0"/>
              <a:t>I</a:t>
            </a:r>
            <a:r>
              <a:rPr dirty="0" spc="-80"/>
              <a:t> </a:t>
            </a:r>
            <a:r>
              <a:rPr dirty="0" spc="-25"/>
              <a:t>NG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8FA2B0"/>
                </a:solidFill>
                <a:latin typeface="Segoe UI Semibold"/>
                <a:cs typeface="Segoe UI Semibold"/>
              </a:defRPr>
            </a:lvl1pPr>
          </a:lstStyle>
          <a:p>
            <a:pPr marL="53975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0" i="0">
                <a:solidFill>
                  <a:srgbClr val="15212E"/>
                </a:solidFill>
                <a:latin typeface="Segoe UI Semibold"/>
                <a:cs typeface="Segoe UI Semibold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rgbClr val="546679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750" b="0" i="0">
                <a:solidFill>
                  <a:srgbClr val="8FA2B0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810"/>
              </a:lnSpc>
            </a:pPr>
            <a:r>
              <a:rPr dirty="0" spc="-10"/>
              <a:t>Confidential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>
              <a:defRPr sz="750" b="0" i="0">
                <a:solidFill>
                  <a:srgbClr val="8FA2B0"/>
                </a:solidFill>
                <a:latin typeface="Segoe UI Semibold"/>
                <a:cs typeface="Segoe UI Semibold"/>
              </a:defRPr>
            </a:lvl1pPr>
          </a:lstStyle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dirty="0" spc="-10"/>
              <a:t>O</a:t>
            </a:r>
            <a:r>
              <a:rPr dirty="0" spc="-75"/>
              <a:t> </a:t>
            </a:r>
            <a:r>
              <a:rPr dirty="0" spc="-10"/>
              <a:t>B</a:t>
            </a:r>
            <a:r>
              <a:rPr dirty="0" spc="-75"/>
              <a:t> </a:t>
            </a:r>
            <a:r>
              <a:rPr dirty="0"/>
              <a:t>G</a:t>
            </a:r>
            <a:r>
              <a:rPr dirty="0" spc="254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 spc="-10"/>
              <a:t>T</a:t>
            </a:r>
            <a:r>
              <a:rPr dirty="0" spc="-75"/>
              <a:t> </a:t>
            </a:r>
            <a:r>
              <a:rPr dirty="0" spc="-10"/>
              <a:t>S</a:t>
            </a:r>
            <a:r>
              <a:rPr dirty="0" spc="-75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/>
              <a:t>R</a:t>
            </a:r>
            <a:r>
              <a:rPr dirty="0" spc="-75"/>
              <a:t> </a:t>
            </a:r>
            <a:r>
              <a:rPr dirty="0" spc="-10"/>
              <a:t>C</a:t>
            </a:r>
            <a:r>
              <a:rPr dirty="0" spc="-75"/>
              <a:t> </a:t>
            </a:r>
            <a:r>
              <a:rPr dirty="0"/>
              <a:t>I</a:t>
            </a:r>
            <a:r>
              <a:rPr dirty="0" spc="-80"/>
              <a:t> </a:t>
            </a:r>
            <a:r>
              <a:rPr dirty="0" spc="-25"/>
              <a:t>NG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8FA2B0"/>
                </a:solidFill>
                <a:latin typeface="Segoe UI Semibold"/>
                <a:cs typeface="Segoe UI Semibold"/>
              </a:defRPr>
            </a:lvl1pPr>
          </a:lstStyle>
          <a:p>
            <a:pPr marL="53975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0" i="0">
                <a:solidFill>
                  <a:srgbClr val="15212E"/>
                </a:solidFill>
                <a:latin typeface="Segoe UI Semibold"/>
                <a:cs typeface="Segoe UI Semibold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750" b="0" i="0">
                <a:solidFill>
                  <a:srgbClr val="8FA2B0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810"/>
              </a:lnSpc>
            </a:pPr>
            <a:r>
              <a:rPr dirty="0" spc="-10"/>
              <a:t>Confidential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>
              <a:defRPr sz="750" b="0" i="0">
                <a:solidFill>
                  <a:srgbClr val="8FA2B0"/>
                </a:solidFill>
                <a:latin typeface="Segoe UI Semibold"/>
                <a:cs typeface="Segoe UI Semibold"/>
              </a:defRPr>
            </a:lvl1pPr>
          </a:lstStyle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dirty="0" spc="-10"/>
              <a:t>O</a:t>
            </a:r>
            <a:r>
              <a:rPr dirty="0" spc="-75"/>
              <a:t> </a:t>
            </a:r>
            <a:r>
              <a:rPr dirty="0" spc="-10"/>
              <a:t>B</a:t>
            </a:r>
            <a:r>
              <a:rPr dirty="0" spc="-75"/>
              <a:t> </a:t>
            </a:r>
            <a:r>
              <a:rPr dirty="0"/>
              <a:t>G</a:t>
            </a:r>
            <a:r>
              <a:rPr dirty="0" spc="254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 spc="-10"/>
              <a:t>T</a:t>
            </a:r>
            <a:r>
              <a:rPr dirty="0" spc="-75"/>
              <a:t> </a:t>
            </a:r>
            <a:r>
              <a:rPr dirty="0" spc="-10"/>
              <a:t>S</a:t>
            </a:r>
            <a:r>
              <a:rPr dirty="0" spc="-75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/>
              <a:t>R</a:t>
            </a:r>
            <a:r>
              <a:rPr dirty="0" spc="-75"/>
              <a:t> </a:t>
            </a:r>
            <a:r>
              <a:rPr dirty="0" spc="-10"/>
              <a:t>C</a:t>
            </a:r>
            <a:r>
              <a:rPr dirty="0" spc="-75"/>
              <a:t> </a:t>
            </a:r>
            <a:r>
              <a:rPr dirty="0"/>
              <a:t>I</a:t>
            </a:r>
            <a:r>
              <a:rPr dirty="0" spc="-80"/>
              <a:t> </a:t>
            </a:r>
            <a:r>
              <a:rPr dirty="0" spc="-25"/>
              <a:t>NG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8FA2B0"/>
                </a:solidFill>
                <a:latin typeface="Segoe UI Semibold"/>
                <a:cs typeface="Segoe UI Semibold"/>
              </a:defRPr>
            </a:lvl1pPr>
          </a:lstStyle>
          <a:p>
            <a:pPr marL="53975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0" i="0">
                <a:solidFill>
                  <a:srgbClr val="15212E"/>
                </a:solidFill>
                <a:latin typeface="Segoe UI Semibold"/>
                <a:cs typeface="Segoe UI Semibold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750" b="0" i="0">
                <a:solidFill>
                  <a:srgbClr val="8FA2B0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810"/>
              </a:lnSpc>
            </a:pPr>
            <a:r>
              <a:rPr dirty="0" spc="-10"/>
              <a:t>Confidential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>
              <a:defRPr sz="750" b="0" i="0">
                <a:solidFill>
                  <a:srgbClr val="8FA2B0"/>
                </a:solidFill>
                <a:latin typeface="Segoe UI Semibold"/>
                <a:cs typeface="Segoe UI Semibold"/>
              </a:defRPr>
            </a:lvl1pPr>
          </a:lstStyle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dirty="0" spc="-10"/>
              <a:t>O</a:t>
            </a:r>
            <a:r>
              <a:rPr dirty="0" spc="-75"/>
              <a:t> </a:t>
            </a:r>
            <a:r>
              <a:rPr dirty="0" spc="-10"/>
              <a:t>B</a:t>
            </a:r>
            <a:r>
              <a:rPr dirty="0" spc="-75"/>
              <a:t> </a:t>
            </a:r>
            <a:r>
              <a:rPr dirty="0"/>
              <a:t>G</a:t>
            </a:r>
            <a:r>
              <a:rPr dirty="0" spc="254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 spc="-10"/>
              <a:t>T</a:t>
            </a:r>
            <a:r>
              <a:rPr dirty="0" spc="-75"/>
              <a:t> </a:t>
            </a:r>
            <a:r>
              <a:rPr dirty="0" spc="-10"/>
              <a:t>S</a:t>
            </a:r>
            <a:r>
              <a:rPr dirty="0" spc="-75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/>
              <a:t>R</a:t>
            </a:r>
            <a:r>
              <a:rPr dirty="0" spc="-75"/>
              <a:t> </a:t>
            </a:r>
            <a:r>
              <a:rPr dirty="0" spc="-10"/>
              <a:t>C</a:t>
            </a:r>
            <a:r>
              <a:rPr dirty="0" spc="-75"/>
              <a:t> </a:t>
            </a:r>
            <a:r>
              <a:rPr dirty="0"/>
              <a:t>I</a:t>
            </a:r>
            <a:r>
              <a:rPr dirty="0" spc="-80"/>
              <a:t> </a:t>
            </a:r>
            <a:r>
              <a:rPr dirty="0" spc="-25"/>
              <a:t>NG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8FA2B0"/>
                </a:solidFill>
                <a:latin typeface="Segoe UI Semibold"/>
                <a:cs typeface="Segoe UI Semibold"/>
              </a:defRPr>
            </a:lvl1pPr>
          </a:lstStyle>
          <a:p>
            <a:pPr marL="53975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773430"/>
            <a:ext cx="10691622" cy="6014465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05884" y="773430"/>
            <a:ext cx="6285738" cy="6014465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57022" y="2652521"/>
            <a:ext cx="931163" cy="86410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750" b="0" i="0">
                <a:solidFill>
                  <a:srgbClr val="8FA2B0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810"/>
              </a:lnSpc>
            </a:pPr>
            <a:r>
              <a:rPr dirty="0" spc="-10"/>
              <a:t>Confidential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>
              <a:defRPr sz="750" b="0" i="0">
                <a:solidFill>
                  <a:srgbClr val="8FA2B0"/>
                </a:solidFill>
                <a:latin typeface="Segoe UI Semibold"/>
                <a:cs typeface="Segoe UI Semibold"/>
              </a:defRPr>
            </a:lvl1pPr>
          </a:lstStyle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dirty="0" spc="-10"/>
              <a:t>O</a:t>
            </a:r>
            <a:r>
              <a:rPr dirty="0" spc="-75"/>
              <a:t> </a:t>
            </a:r>
            <a:r>
              <a:rPr dirty="0" spc="-10"/>
              <a:t>B</a:t>
            </a:r>
            <a:r>
              <a:rPr dirty="0" spc="-75"/>
              <a:t> </a:t>
            </a:r>
            <a:r>
              <a:rPr dirty="0"/>
              <a:t>G</a:t>
            </a:r>
            <a:r>
              <a:rPr dirty="0" spc="254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 spc="-10"/>
              <a:t>T</a:t>
            </a:r>
            <a:r>
              <a:rPr dirty="0" spc="-75"/>
              <a:t> </a:t>
            </a:r>
            <a:r>
              <a:rPr dirty="0" spc="-10"/>
              <a:t>S</a:t>
            </a:r>
            <a:r>
              <a:rPr dirty="0" spc="-75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/>
              <a:t>R</a:t>
            </a:r>
            <a:r>
              <a:rPr dirty="0" spc="-75"/>
              <a:t> </a:t>
            </a:r>
            <a:r>
              <a:rPr dirty="0" spc="-10"/>
              <a:t>C</a:t>
            </a:r>
            <a:r>
              <a:rPr dirty="0" spc="-75"/>
              <a:t> </a:t>
            </a:r>
            <a:r>
              <a:rPr dirty="0"/>
              <a:t>I</a:t>
            </a:r>
            <a:r>
              <a:rPr dirty="0" spc="-80"/>
              <a:t> </a:t>
            </a:r>
            <a:r>
              <a:rPr dirty="0" spc="-25"/>
              <a:t>NG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8FA2B0"/>
                </a:solidFill>
                <a:latin typeface="Segoe UI Semibold"/>
                <a:cs typeface="Segoe UI Semibold"/>
              </a:defRPr>
            </a:lvl1pPr>
          </a:lstStyle>
          <a:p>
            <a:pPr marL="53975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773430"/>
            <a:ext cx="10691622" cy="601446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49655" y="1591310"/>
            <a:ext cx="9594088" cy="4667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00" b="0" i="0">
                <a:solidFill>
                  <a:srgbClr val="15212E"/>
                </a:solidFill>
                <a:latin typeface="Segoe UI Semibold"/>
                <a:cs typeface="Segoe UI Semibold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957320" y="2379675"/>
            <a:ext cx="6200140" cy="16097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" b="0" i="0">
                <a:solidFill>
                  <a:srgbClr val="546679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9087865" y="6430772"/>
            <a:ext cx="492125" cy="1200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50" b="0" i="0">
                <a:solidFill>
                  <a:srgbClr val="8FA2B0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810"/>
              </a:lnSpc>
            </a:pPr>
            <a:r>
              <a:rPr dirty="0" spc="-10"/>
              <a:t>Confidential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837691" y="6400438"/>
            <a:ext cx="1125855" cy="1511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50" b="0" i="0">
                <a:solidFill>
                  <a:srgbClr val="8FA2B0"/>
                </a:solidFill>
                <a:latin typeface="Segoe UI Semibold"/>
                <a:cs typeface="Segoe UI Semibold"/>
              </a:defRPr>
            </a:lvl1pPr>
          </a:lstStyle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dirty="0" spc="-10"/>
              <a:t>O</a:t>
            </a:r>
            <a:r>
              <a:rPr dirty="0" spc="-75"/>
              <a:t> </a:t>
            </a:r>
            <a:r>
              <a:rPr dirty="0" spc="-10"/>
              <a:t>B</a:t>
            </a:r>
            <a:r>
              <a:rPr dirty="0" spc="-75"/>
              <a:t> </a:t>
            </a:r>
            <a:r>
              <a:rPr dirty="0"/>
              <a:t>G</a:t>
            </a:r>
            <a:r>
              <a:rPr dirty="0" spc="254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 spc="-10"/>
              <a:t>T</a:t>
            </a:r>
            <a:r>
              <a:rPr dirty="0" spc="-75"/>
              <a:t> </a:t>
            </a:r>
            <a:r>
              <a:rPr dirty="0" spc="-10"/>
              <a:t>S</a:t>
            </a:r>
            <a:r>
              <a:rPr dirty="0" spc="-75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/>
              <a:t>R</a:t>
            </a:r>
            <a:r>
              <a:rPr dirty="0" spc="-75"/>
              <a:t> </a:t>
            </a:r>
            <a:r>
              <a:rPr dirty="0" spc="-10"/>
              <a:t>C</a:t>
            </a:r>
            <a:r>
              <a:rPr dirty="0" spc="-75"/>
              <a:t> </a:t>
            </a:r>
            <a:r>
              <a:rPr dirty="0"/>
              <a:t>I</a:t>
            </a:r>
            <a:r>
              <a:rPr dirty="0" spc="-80"/>
              <a:t> </a:t>
            </a:r>
            <a:r>
              <a:rPr dirty="0" spc="-25"/>
              <a:t>NG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9979914" y="6396145"/>
            <a:ext cx="201421" cy="1593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rgbClr val="8FA2B0"/>
                </a:solidFill>
                <a:latin typeface="Segoe UI Semibold"/>
                <a:cs typeface="Segoe UI Semibold"/>
              </a:defRPr>
            </a:lvl1pPr>
          </a:lstStyle>
          <a:p>
            <a:pPr marL="53975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8.png"/><Relationship Id="rId4" Type="http://schemas.openxmlformats.org/officeDocument/2006/relationships/image" Target="../media/image9.jp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6.png"/><Relationship Id="rId3" Type="http://schemas.openxmlformats.org/officeDocument/2006/relationships/image" Target="../media/image77.png"/><Relationship Id="rId4" Type="http://schemas.openxmlformats.org/officeDocument/2006/relationships/image" Target="../media/image78.jpg"/><Relationship Id="rId5" Type="http://schemas.openxmlformats.org/officeDocument/2006/relationships/image" Target="../media/image79.png"/><Relationship Id="rId6" Type="http://schemas.openxmlformats.org/officeDocument/2006/relationships/image" Target="../media/image80.jpg"/><Relationship Id="rId7" Type="http://schemas.openxmlformats.org/officeDocument/2006/relationships/image" Target="../media/image81.png"/><Relationship Id="rId8" Type="http://schemas.openxmlformats.org/officeDocument/2006/relationships/image" Target="../media/image82.jpg"/><Relationship Id="rId9" Type="http://schemas.openxmlformats.org/officeDocument/2006/relationships/image" Target="../media/image83.png"/><Relationship Id="rId10" Type="http://schemas.openxmlformats.org/officeDocument/2006/relationships/image" Target="../media/image84.png"/><Relationship Id="rId11" Type="http://schemas.openxmlformats.org/officeDocument/2006/relationships/image" Target="../media/image85.png"/><Relationship Id="rId12" Type="http://schemas.openxmlformats.org/officeDocument/2006/relationships/image" Target="../media/image19.jp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6.png"/><Relationship Id="rId3" Type="http://schemas.openxmlformats.org/officeDocument/2006/relationships/image" Target="../media/image87.png"/><Relationship Id="rId4" Type="http://schemas.openxmlformats.org/officeDocument/2006/relationships/image" Target="../media/image88.png"/><Relationship Id="rId5" Type="http://schemas.openxmlformats.org/officeDocument/2006/relationships/image" Target="../media/image89.png"/><Relationship Id="rId6" Type="http://schemas.openxmlformats.org/officeDocument/2006/relationships/image" Target="../media/image90.png"/><Relationship Id="rId7" Type="http://schemas.openxmlformats.org/officeDocument/2006/relationships/image" Target="../media/image29.png"/><Relationship Id="rId8" Type="http://schemas.openxmlformats.org/officeDocument/2006/relationships/image" Target="../media/image91.png"/><Relationship Id="rId9" Type="http://schemas.openxmlformats.org/officeDocument/2006/relationships/image" Target="../media/image92.png"/><Relationship Id="rId10" Type="http://schemas.openxmlformats.org/officeDocument/2006/relationships/image" Target="../media/image93.png"/><Relationship Id="rId11" Type="http://schemas.openxmlformats.org/officeDocument/2006/relationships/image" Target="../media/image94.png"/><Relationship Id="rId12" Type="http://schemas.openxmlformats.org/officeDocument/2006/relationships/image" Target="../media/image95.png"/><Relationship Id="rId13" Type="http://schemas.openxmlformats.org/officeDocument/2006/relationships/image" Target="../media/image19.jp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6.png"/><Relationship Id="rId3" Type="http://schemas.openxmlformats.org/officeDocument/2006/relationships/image" Target="../media/image97.png"/><Relationship Id="rId4" Type="http://schemas.openxmlformats.org/officeDocument/2006/relationships/image" Target="../media/image98.png"/><Relationship Id="rId5" Type="http://schemas.openxmlformats.org/officeDocument/2006/relationships/image" Target="../media/image99.png"/><Relationship Id="rId6" Type="http://schemas.openxmlformats.org/officeDocument/2006/relationships/image" Target="../media/image100.png"/><Relationship Id="rId7" Type="http://schemas.openxmlformats.org/officeDocument/2006/relationships/image" Target="../media/image101.png"/><Relationship Id="rId8" Type="http://schemas.openxmlformats.org/officeDocument/2006/relationships/image" Target="../media/image102.png"/><Relationship Id="rId9" Type="http://schemas.openxmlformats.org/officeDocument/2006/relationships/image" Target="../media/image103.png"/><Relationship Id="rId10" Type="http://schemas.openxmlformats.org/officeDocument/2006/relationships/image" Target="../media/image104.png"/><Relationship Id="rId11" Type="http://schemas.openxmlformats.org/officeDocument/2006/relationships/image" Target="../media/image105.png"/><Relationship Id="rId12" Type="http://schemas.openxmlformats.org/officeDocument/2006/relationships/image" Target="../media/image106.png"/><Relationship Id="rId13" Type="http://schemas.openxmlformats.org/officeDocument/2006/relationships/image" Target="../media/image107.png"/><Relationship Id="rId14" Type="http://schemas.openxmlformats.org/officeDocument/2006/relationships/image" Target="../media/image108.png"/><Relationship Id="rId15" Type="http://schemas.openxmlformats.org/officeDocument/2006/relationships/image" Target="../media/image109.png"/><Relationship Id="rId16" Type="http://schemas.openxmlformats.org/officeDocument/2006/relationships/image" Target="../media/image110.png"/><Relationship Id="rId17" Type="http://schemas.openxmlformats.org/officeDocument/2006/relationships/image" Target="../media/image111.png"/><Relationship Id="rId18" Type="http://schemas.openxmlformats.org/officeDocument/2006/relationships/image" Target="../media/image19.jp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2.jpg"/><Relationship Id="rId3" Type="http://schemas.openxmlformats.org/officeDocument/2006/relationships/image" Target="../media/image113.jpg"/><Relationship Id="rId4" Type="http://schemas.openxmlformats.org/officeDocument/2006/relationships/image" Target="../media/image114.jpg"/><Relationship Id="rId5" Type="http://schemas.openxmlformats.org/officeDocument/2006/relationships/image" Target="../media/image115.jpg"/><Relationship Id="rId6" Type="http://schemas.openxmlformats.org/officeDocument/2006/relationships/image" Target="../media/image116.jpg"/><Relationship Id="rId7" Type="http://schemas.openxmlformats.org/officeDocument/2006/relationships/image" Target="../media/image117.jpg"/><Relationship Id="rId8" Type="http://schemas.openxmlformats.org/officeDocument/2006/relationships/image" Target="../media/image118.jpg"/><Relationship Id="rId9" Type="http://schemas.openxmlformats.org/officeDocument/2006/relationships/image" Target="../media/image19.jp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9.jpg"/><Relationship Id="rId3" Type="http://schemas.openxmlformats.org/officeDocument/2006/relationships/image" Target="../media/image120.jpg"/><Relationship Id="rId4" Type="http://schemas.openxmlformats.org/officeDocument/2006/relationships/image" Target="../media/image121.jpg"/><Relationship Id="rId5" Type="http://schemas.openxmlformats.org/officeDocument/2006/relationships/image" Target="../media/image122.jpg"/><Relationship Id="rId6" Type="http://schemas.openxmlformats.org/officeDocument/2006/relationships/image" Target="../media/image123.png"/><Relationship Id="rId7" Type="http://schemas.openxmlformats.org/officeDocument/2006/relationships/image" Target="../media/image124.jpg"/><Relationship Id="rId8" Type="http://schemas.openxmlformats.org/officeDocument/2006/relationships/image" Target="../media/image19.jp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5.png"/><Relationship Id="rId3" Type="http://schemas.openxmlformats.org/officeDocument/2006/relationships/image" Target="../media/image126.png"/><Relationship Id="rId4" Type="http://schemas.openxmlformats.org/officeDocument/2006/relationships/image" Target="../media/image127.png"/><Relationship Id="rId5" Type="http://schemas.openxmlformats.org/officeDocument/2006/relationships/image" Target="../media/image128.png"/><Relationship Id="rId6" Type="http://schemas.openxmlformats.org/officeDocument/2006/relationships/image" Target="../media/image129.png"/><Relationship Id="rId7" Type="http://schemas.openxmlformats.org/officeDocument/2006/relationships/image" Target="../media/image130.png"/><Relationship Id="rId8" Type="http://schemas.openxmlformats.org/officeDocument/2006/relationships/image" Target="../media/image131.png"/><Relationship Id="rId9" Type="http://schemas.openxmlformats.org/officeDocument/2006/relationships/image" Target="../media/image132.png"/><Relationship Id="rId10" Type="http://schemas.openxmlformats.org/officeDocument/2006/relationships/image" Target="../media/image133.png"/><Relationship Id="rId11" Type="http://schemas.openxmlformats.org/officeDocument/2006/relationships/image" Target="../media/image134.png"/><Relationship Id="rId12" Type="http://schemas.openxmlformats.org/officeDocument/2006/relationships/image" Target="../media/image135.png"/><Relationship Id="rId13" Type="http://schemas.openxmlformats.org/officeDocument/2006/relationships/image" Target="../media/image136.jpg"/><Relationship Id="rId14" Type="http://schemas.openxmlformats.org/officeDocument/2006/relationships/image" Target="../media/image137.jpg"/><Relationship Id="rId15" Type="http://schemas.openxmlformats.org/officeDocument/2006/relationships/image" Target="../media/image138.jpg"/><Relationship Id="rId16" Type="http://schemas.openxmlformats.org/officeDocument/2006/relationships/image" Target="../media/image139.jpg"/><Relationship Id="rId17" Type="http://schemas.openxmlformats.org/officeDocument/2006/relationships/image" Target="../media/image140.jpg"/><Relationship Id="rId18" Type="http://schemas.openxmlformats.org/officeDocument/2006/relationships/image" Target="../media/image141.jpg"/><Relationship Id="rId19" Type="http://schemas.openxmlformats.org/officeDocument/2006/relationships/image" Target="../media/image19.jp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2.jpg"/><Relationship Id="rId3" Type="http://schemas.openxmlformats.org/officeDocument/2006/relationships/image" Target="../media/image62.jpg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3.png"/><Relationship Id="rId3" Type="http://schemas.openxmlformats.org/officeDocument/2006/relationships/image" Target="../media/image144.png"/><Relationship Id="rId4" Type="http://schemas.openxmlformats.org/officeDocument/2006/relationships/image" Target="../media/image145.png"/><Relationship Id="rId5" Type="http://schemas.openxmlformats.org/officeDocument/2006/relationships/image" Target="../media/image146.png"/><Relationship Id="rId6" Type="http://schemas.openxmlformats.org/officeDocument/2006/relationships/image" Target="../media/image147.png"/><Relationship Id="rId7" Type="http://schemas.openxmlformats.org/officeDocument/2006/relationships/image" Target="../media/image19.jp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148.png"/><Relationship Id="rId4" Type="http://schemas.openxmlformats.org/officeDocument/2006/relationships/image" Target="../media/image149.png"/><Relationship Id="rId5" Type="http://schemas.openxmlformats.org/officeDocument/2006/relationships/image" Target="../media/image150.png"/><Relationship Id="rId6" Type="http://schemas.openxmlformats.org/officeDocument/2006/relationships/image" Target="../media/image151.png"/><Relationship Id="rId7" Type="http://schemas.openxmlformats.org/officeDocument/2006/relationships/image" Target="../media/image152.png"/><Relationship Id="rId8" Type="http://schemas.openxmlformats.org/officeDocument/2006/relationships/image" Target="../media/image153.png"/><Relationship Id="rId9" Type="http://schemas.openxmlformats.org/officeDocument/2006/relationships/image" Target="../media/image154.png"/><Relationship Id="rId10" Type="http://schemas.openxmlformats.org/officeDocument/2006/relationships/image" Target="../media/image155.png"/><Relationship Id="rId11" Type="http://schemas.openxmlformats.org/officeDocument/2006/relationships/image" Target="../media/image156.png"/><Relationship Id="rId12" Type="http://schemas.openxmlformats.org/officeDocument/2006/relationships/image" Target="../media/image157.png"/><Relationship Id="rId13" Type="http://schemas.openxmlformats.org/officeDocument/2006/relationships/image" Target="../media/image158.jpg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9.png"/><Relationship Id="rId3" Type="http://schemas.openxmlformats.org/officeDocument/2006/relationships/image" Target="../media/image160.png"/><Relationship Id="rId4" Type="http://schemas.openxmlformats.org/officeDocument/2006/relationships/image" Target="../media/image161.png"/><Relationship Id="rId5" Type="http://schemas.openxmlformats.org/officeDocument/2006/relationships/image" Target="../media/image162.png"/><Relationship Id="rId6" Type="http://schemas.openxmlformats.org/officeDocument/2006/relationships/image" Target="../media/image163.png"/><Relationship Id="rId7" Type="http://schemas.openxmlformats.org/officeDocument/2006/relationships/image" Target="../media/image164.png"/><Relationship Id="rId8" Type="http://schemas.openxmlformats.org/officeDocument/2006/relationships/image" Target="../media/image165.png"/><Relationship Id="rId9" Type="http://schemas.openxmlformats.org/officeDocument/2006/relationships/image" Target="../media/image166.png"/><Relationship Id="rId10" Type="http://schemas.openxmlformats.org/officeDocument/2006/relationships/image" Target="../media/image167.png"/><Relationship Id="rId11" Type="http://schemas.openxmlformats.org/officeDocument/2006/relationships/image" Target="../media/image168.png"/><Relationship Id="rId12" Type="http://schemas.openxmlformats.org/officeDocument/2006/relationships/image" Target="../media/image169.png"/><Relationship Id="rId13" Type="http://schemas.openxmlformats.org/officeDocument/2006/relationships/image" Target="../media/image170.jpg"/><Relationship Id="rId14" Type="http://schemas.openxmlformats.org/officeDocument/2006/relationships/image" Target="../media/image171.png"/><Relationship Id="rId15" Type="http://schemas.openxmlformats.org/officeDocument/2006/relationships/image" Target="../media/image172.png"/><Relationship Id="rId16" Type="http://schemas.openxmlformats.org/officeDocument/2006/relationships/image" Target="../media/image173.png"/><Relationship Id="rId17" Type="http://schemas.openxmlformats.org/officeDocument/2006/relationships/image" Target="../media/image174.png"/><Relationship Id="rId18" Type="http://schemas.openxmlformats.org/officeDocument/2006/relationships/image" Target="../media/image175.png"/><Relationship Id="rId19" Type="http://schemas.openxmlformats.org/officeDocument/2006/relationships/image" Target="../media/image19.jp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g"/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6" Type="http://schemas.openxmlformats.org/officeDocument/2006/relationships/image" Target="../media/image18.jpg"/><Relationship Id="rId7" Type="http://schemas.openxmlformats.org/officeDocument/2006/relationships/image" Target="../media/image19.jpg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6.jpg"/><Relationship Id="rId3" Type="http://schemas.openxmlformats.org/officeDocument/2006/relationships/image" Target="../media/image62.jpg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7.jpg"/><Relationship Id="rId3" Type="http://schemas.openxmlformats.org/officeDocument/2006/relationships/image" Target="../media/image178.png"/><Relationship Id="rId4" Type="http://schemas.openxmlformats.org/officeDocument/2006/relationships/image" Target="../media/image179.jpg"/><Relationship Id="rId5" Type="http://schemas.openxmlformats.org/officeDocument/2006/relationships/image" Target="../media/image180.png"/><Relationship Id="rId6" Type="http://schemas.openxmlformats.org/officeDocument/2006/relationships/image" Target="../media/image181.png"/><Relationship Id="rId7" Type="http://schemas.openxmlformats.org/officeDocument/2006/relationships/image" Target="../media/image182.jpg"/><Relationship Id="rId8" Type="http://schemas.openxmlformats.org/officeDocument/2006/relationships/image" Target="../media/image183.jpg"/><Relationship Id="rId9" Type="http://schemas.openxmlformats.org/officeDocument/2006/relationships/image" Target="../media/image184.jpg"/><Relationship Id="rId10" Type="http://schemas.openxmlformats.org/officeDocument/2006/relationships/image" Target="../media/image19.jpg"/></Relationships>
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5.png"/><Relationship Id="rId3" Type="http://schemas.openxmlformats.org/officeDocument/2006/relationships/image" Target="../media/image186.jpg"/><Relationship Id="rId4" Type="http://schemas.openxmlformats.org/officeDocument/2006/relationships/image" Target="../media/image187.png"/><Relationship Id="rId5" Type="http://schemas.openxmlformats.org/officeDocument/2006/relationships/image" Target="../media/image188.png"/><Relationship Id="rId6" Type="http://schemas.openxmlformats.org/officeDocument/2006/relationships/image" Target="../media/image189.jpg"/><Relationship Id="rId7" Type="http://schemas.openxmlformats.org/officeDocument/2006/relationships/image" Target="../media/image190.png"/><Relationship Id="rId8" Type="http://schemas.openxmlformats.org/officeDocument/2006/relationships/image" Target="../media/image191.png"/><Relationship Id="rId9" Type="http://schemas.openxmlformats.org/officeDocument/2006/relationships/image" Target="../media/image192.jpg"/><Relationship Id="rId10" Type="http://schemas.openxmlformats.org/officeDocument/2006/relationships/image" Target="../media/image19.jpg"/></Relationships>
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3.png"/><Relationship Id="rId3" Type="http://schemas.openxmlformats.org/officeDocument/2006/relationships/image" Target="../media/image194.jpg"/><Relationship Id="rId4" Type="http://schemas.openxmlformats.org/officeDocument/2006/relationships/image" Target="../media/image195.png"/><Relationship Id="rId5" Type="http://schemas.openxmlformats.org/officeDocument/2006/relationships/image" Target="../media/image196.jpg"/><Relationship Id="rId6" Type="http://schemas.openxmlformats.org/officeDocument/2006/relationships/image" Target="../media/image197.png"/><Relationship Id="rId7" Type="http://schemas.openxmlformats.org/officeDocument/2006/relationships/image" Target="../media/image198.jpg"/><Relationship Id="rId8" Type="http://schemas.openxmlformats.org/officeDocument/2006/relationships/image" Target="../media/image199.png"/><Relationship Id="rId9" Type="http://schemas.openxmlformats.org/officeDocument/2006/relationships/image" Target="../media/image200.jpg"/><Relationship Id="rId10" Type="http://schemas.openxmlformats.org/officeDocument/2006/relationships/image" Target="../media/image201.png"/><Relationship Id="rId11" Type="http://schemas.openxmlformats.org/officeDocument/2006/relationships/image" Target="../media/image202.jpg"/><Relationship Id="rId12" Type="http://schemas.openxmlformats.org/officeDocument/2006/relationships/image" Target="../media/image19.jpg"/></Relationships>
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3.png"/><Relationship Id="rId3" Type="http://schemas.openxmlformats.org/officeDocument/2006/relationships/image" Target="../media/image204.png"/><Relationship Id="rId4" Type="http://schemas.openxmlformats.org/officeDocument/2006/relationships/image" Target="../media/image205.png"/><Relationship Id="rId5" Type="http://schemas.openxmlformats.org/officeDocument/2006/relationships/image" Target="../media/image206.png"/><Relationship Id="rId6" Type="http://schemas.openxmlformats.org/officeDocument/2006/relationships/image" Target="../media/image207.png"/><Relationship Id="rId7" Type="http://schemas.openxmlformats.org/officeDocument/2006/relationships/image" Target="../media/image208.png"/><Relationship Id="rId8" Type="http://schemas.openxmlformats.org/officeDocument/2006/relationships/image" Target="../media/image209.png"/><Relationship Id="rId9" Type="http://schemas.openxmlformats.org/officeDocument/2006/relationships/image" Target="../media/image210.png"/><Relationship Id="rId10" Type="http://schemas.openxmlformats.org/officeDocument/2006/relationships/image" Target="../media/image211.png"/><Relationship Id="rId11" Type="http://schemas.openxmlformats.org/officeDocument/2006/relationships/image" Target="../media/image212.png"/><Relationship Id="rId12" Type="http://schemas.openxmlformats.org/officeDocument/2006/relationships/image" Target="../media/image213.png"/><Relationship Id="rId13" Type="http://schemas.openxmlformats.org/officeDocument/2006/relationships/image" Target="../media/image214.png"/><Relationship Id="rId14" Type="http://schemas.openxmlformats.org/officeDocument/2006/relationships/image" Target="../media/image215.png"/><Relationship Id="rId15" Type="http://schemas.openxmlformats.org/officeDocument/2006/relationships/image" Target="../media/image216.png"/><Relationship Id="rId16" Type="http://schemas.openxmlformats.org/officeDocument/2006/relationships/image" Target="../media/image217.png"/><Relationship Id="rId17" Type="http://schemas.openxmlformats.org/officeDocument/2006/relationships/image" Target="../media/image218.png"/><Relationship Id="rId18" Type="http://schemas.openxmlformats.org/officeDocument/2006/relationships/image" Target="../media/image219.png"/><Relationship Id="rId19" Type="http://schemas.openxmlformats.org/officeDocument/2006/relationships/image" Target="../media/image19.jpg"/></Relationships>
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0.png"/><Relationship Id="rId3" Type="http://schemas.openxmlformats.org/officeDocument/2006/relationships/image" Target="../media/image221.png"/><Relationship Id="rId4" Type="http://schemas.openxmlformats.org/officeDocument/2006/relationships/image" Target="../media/image222.png"/><Relationship Id="rId5" Type="http://schemas.openxmlformats.org/officeDocument/2006/relationships/image" Target="../media/image223.png"/><Relationship Id="rId6" Type="http://schemas.openxmlformats.org/officeDocument/2006/relationships/image" Target="../media/image224.png"/><Relationship Id="rId7" Type="http://schemas.openxmlformats.org/officeDocument/2006/relationships/image" Target="../media/image225.png"/><Relationship Id="rId8" Type="http://schemas.openxmlformats.org/officeDocument/2006/relationships/image" Target="../media/image226.png"/><Relationship Id="rId9" Type="http://schemas.openxmlformats.org/officeDocument/2006/relationships/image" Target="../media/image227.png"/><Relationship Id="rId10" Type="http://schemas.openxmlformats.org/officeDocument/2006/relationships/image" Target="../media/image228.png"/><Relationship Id="rId11" Type="http://schemas.openxmlformats.org/officeDocument/2006/relationships/image" Target="../media/image229.png"/><Relationship Id="rId12" Type="http://schemas.openxmlformats.org/officeDocument/2006/relationships/image" Target="../media/image230.png"/><Relationship Id="rId13" Type="http://schemas.openxmlformats.org/officeDocument/2006/relationships/image" Target="../media/image19.jpg"/></Relationships>
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31.jpg"/><Relationship Id="rId3" Type="http://schemas.openxmlformats.org/officeDocument/2006/relationships/image" Target="../media/image62.jpg"/></Relationships>
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2.png"/><Relationship Id="rId3" Type="http://schemas.openxmlformats.org/officeDocument/2006/relationships/image" Target="../media/image233.png"/><Relationship Id="rId4" Type="http://schemas.openxmlformats.org/officeDocument/2006/relationships/image" Target="../media/image234.jpg"/><Relationship Id="rId5" Type="http://schemas.openxmlformats.org/officeDocument/2006/relationships/image" Target="../media/image235.jpg"/><Relationship Id="rId6" Type="http://schemas.openxmlformats.org/officeDocument/2006/relationships/image" Target="../media/image236.jpg"/><Relationship Id="rId7" Type="http://schemas.openxmlformats.org/officeDocument/2006/relationships/image" Target="../media/image237.jpg"/><Relationship Id="rId8" Type="http://schemas.openxmlformats.org/officeDocument/2006/relationships/image" Target="../media/image238.png"/><Relationship Id="rId9" Type="http://schemas.openxmlformats.org/officeDocument/2006/relationships/image" Target="../media/image239.jpg"/><Relationship Id="rId10" Type="http://schemas.openxmlformats.org/officeDocument/2006/relationships/image" Target="../media/image240.jpg"/><Relationship Id="rId11" Type="http://schemas.openxmlformats.org/officeDocument/2006/relationships/image" Target="../media/image241.jpg"/><Relationship Id="rId12" Type="http://schemas.openxmlformats.org/officeDocument/2006/relationships/image" Target="../media/image242.jpg"/><Relationship Id="rId13" Type="http://schemas.openxmlformats.org/officeDocument/2006/relationships/image" Target="../media/image243.png"/><Relationship Id="rId14" Type="http://schemas.openxmlformats.org/officeDocument/2006/relationships/image" Target="../media/image244.jpg"/><Relationship Id="rId15" Type="http://schemas.openxmlformats.org/officeDocument/2006/relationships/image" Target="../media/image245.jpg"/><Relationship Id="rId16" Type="http://schemas.openxmlformats.org/officeDocument/2006/relationships/image" Target="../media/image246.jpg"/><Relationship Id="rId17" Type="http://schemas.openxmlformats.org/officeDocument/2006/relationships/image" Target="../media/image19.jpg"/></Relationships>
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7.jpg"/><Relationship Id="rId3" Type="http://schemas.openxmlformats.org/officeDocument/2006/relationships/image" Target="../media/image19.jpg"/></Relationships>
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8.png"/><Relationship Id="rId3" Type="http://schemas.openxmlformats.org/officeDocument/2006/relationships/image" Target="../media/image249.png"/><Relationship Id="rId4" Type="http://schemas.openxmlformats.org/officeDocument/2006/relationships/image" Target="../media/image250.png"/><Relationship Id="rId5" Type="http://schemas.openxmlformats.org/officeDocument/2006/relationships/image" Target="../media/image251.png"/><Relationship Id="rId6" Type="http://schemas.openxmlformats.org/officeDocument/2006/relationships/image" Target="../media/image252.png"/><Relationship Id="rId7" Type="http://schemas.openxmlformats.org/officeDocument/2006/relationships/image" Target="../media/image253.png"/><Relationship Id="rId8" Type="http://schemas.openxmlformats.org/officeDocument/2006/relationships/image" Target="../media/image254.png"/><Relationship Id="rId9" Type="http://schemas.openxmlformats.org/officeDocument/2006/relationships/image" Target="../media/image255.png"/><Relationship Id="rId10" Type="http://schemas.openxmlformats.org/officeDocument/2006/relationships/image" Target="../media/image19.jp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g"/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3.jpg"/><Relationship Id="rId6" Type="http://schemas.openxmlformats.org/officeDocument/2006/relationships/image" Target="../media/image24.png"/><Relationship Id="rId7" Type="http://schemas.openxmlformats.org/officeDocument/2006/relationships/image" Target="../media/image25.png"/><Relationship Id="rId8" Type="http://schemas.openxmlformats.org/officeDocument/2006/relationships/image" Target="../media/image26.png"/><Relationship Id="rId9" Type="http://schemas.openxmlformats.org/officeDocument/2006/relationships/image" Target="../media/image19.jpg"/></Relationships>
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6.png"/><Relationship Id="rId3" Type="http://schemas.openxmlformats.org/officeDocument/2006/relationships/image" Target="../media/image257.jpg"/><Relationship Id="rId4" Type="http://schemas.openxmlformats.org/officeDocument/2006/relationships/image" Target="../media/image258.png"/><Relationship Id="rId5" Type="http://schemas.openxmlformats.org/officeDocument/2006/relationships/image" Target="../media/image259.png"/><Relationship Id="rId6" Type="http://schemas.openxmlformats.org/officeDocument/2006/relationships/image" Target="../media/image260.jpg"/><Relationship Id="rId7" Type="http://schemas.openxmlformats.org/officeDocument/2006/relationships/image" Target="../media/image261.png"/><Relationship Id="rId8" Type="http://schemas.openxmlformats.org/officeDocument/2006/relationships/image" Target="../media/image262.png"/><Relationship Id="rId9" Type="http://schemas.openxmlformats.org/officeDocument/2006/relationships/image" Target="../media/image263.png"/><Relationship Id="rId10" Type="http://schemas.openxmlformats.org/officeDocument/2006/relationships/image" Target="../media/image264.png"/><Relationship Id="rId11" Type="http://schemas.openxmlformats.org/officeDocument/2006/relationships/image" Target="../media/image265.png"/><Relationship Id="rId12" Type="http://schemas.openxmlformats.org/officeDocument/2006/relationships/image" Target="../media/image266.png"/><Relationship Id="rId13" Type="http://schemas.openxmlformats.org/officeDocument/2006/relationships/image" Target="../media/image19.jpg"/></Relationships>
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7.png"/><Relationship Id="rId3" Type="http://schemas.openxmlformats.org/officeDocument/2006/relationships/image" Target="../media/image268.png"/><Relationship Id="rId4" Type="http://schemas.openxmlformats.org/officeDocument/2006/relationships/image" Target="../media/image269.png"/><Relationship Id="rId5" Type="http://schemas.openxmlformats.org/officeDocument/2006/relationships/image" Target="../media/image270.png"/><Relationship Id="rId6" Type="http://schemas.openxmlformats.org/officeDocument/2006/relationships/image" Target="../media/image271.png"/><Relationship Id="rId7" Type="http://schemas.openxmlformats.org/officeDocument/2006/relationships/image" Target="../media/image19.jpg"/></Relationships>
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2.png"/><Relationship Id="rId3" Type="http://schemas.openxmlformats.org/officeDocument/2006/relationships/image" Target="../media/image273.png"/><Relationship Id="rId4" Type="http://schemas.openxmlformats.org/officeDocument/2006/relationships/image" Target="../media/image274.png"/><Relationship Id="rId5" Type="http://schemas.openxmlformats.org/officeDocument/2006/relationships/image" Target="../media/image275.png"/><Relationship Id="rId6" Type="http://schemas.openxmlformats.org/officeDocument/2006/relationships/image" Target="../media/image276.png"/><Relationship Id="rId7" Type="http://schemas.openxmlformats.org/officeDocument/2006/relationships/image" Target="../media/image19.jpg"/></Relationships>

</file>

<file path=ppt/slides/_rels/slide3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g"/></Relationships>

</file>

<file path=ppt/slides/_rels/slide3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277.png"/><Relationship Id="rId4" Type="http://schemas.openxmlformats.org/officeDocument/2006/relationships/image" Target="../media/image278.jpg"/><Relationship Id="rId5" Type="http://schemas.openxmlformats.org/officeDocument/2006/relationships/image" Target="../media/image279.jpg"/><Relationship Id="rId6" Type="http://schemas.openxmlformats.org/officeDocument/2006/relationships/image" Target="../media/image280.jpg"/><Relationship Id="rId7" Type="http://schemas.openxmlformats.org/officeDocument/2006/relationships/image" Target="../media/image281.png"/><Relationship Id="rId8" Type="http://schemas.openxmlformats.org/officeDocument/2006/relationships/image" Target="../media/image158.jpg"/></Relationships>

</file>

<file path=ppt/slides/_rels/slide3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2.png"/><Relationship Id="rId3" Type="http://schemas.openxmlformats.org/officeDocument/2006/relationships/image" Target="../media/image283.jpg"/><Relationship Id="rId4" Type="http://schemas.openxmlformats.org/officeDocument/2006/relationships/image" Target="../media/image284.png"/><Relationship Id="rId5" Type="http://schemas.openxmlformats.org/officeDocument/2006/relationships/image" Target="../media/image285.png"/><Relationship Id="rId6" Type="http://schemas.openxmlformats.org/officeDocument/2006/relationships/image" Target="../media/image286.png"/><Relationship Id="rId7" Type="http://schemas.openxmlformats.org/officeDocument/2006/relationships/image" Target="../media/image287.png"/><Relationship Id="rId8" Type="http://schemas.openxmlformats.org/officeDocument/2006/relationships/image" Target="../media/image19.jpg"/></Relationships>

</file>

<file path=ppt/slides/_rels/slide3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288.png"/><Relationship Id="rId4" Type="http://schemas.openxmlformats.org/officeDocument/2006/relationships/image" Target="../media/image289.jpg"/><Relationship Id="rId5" Type="http://schemas.openxmlformats.org/officeDocument/2006/relationships/image" Target="../media/image290.jpg"/><Relationship Id="rId6" Type="http://schemas.openxmlformats.org/officeDocument/2006/relationships/image" Target="../media/image291.jpg"/><Relationship Id="rId7" Type="http://schemas.openxmlformats.org/officeDocument/2006/relationships/hyperlink" Target="mailto:info@obgoutsourcing.com" TargetMode="External"/><Relationship Id="rId8" Type="http://schemas.openxmlformats.org/officeDocument/2006/relationships/image" Target="../media/image292.jpg"/><Relationship Id="rId9" Type="http://schemas.openxmlformats.org/officeDocument/2006/relationships/image" Target="../media/image293.jpg"/><Relationship Id="rId10" Type="http://schemas.openxmlformats.org/officeDocument/2006/relationships/image" Target="../media/image294.png"/><Relationship Id="rId11" Type="http://schemas.openxmlformats.org/officeDocument/2006/relationships/image" Target="../media/image295.png"/><Relationship Id="rId12" Type="http://schemas.openxmlformats.org/officeDocument/2006/relationships/image" Target="../media/image158.jpg"/></Relationships>

</file>

<file path=ppt/slides/_rels/slide3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mailto:info@obgoutsourcing.com" TargetMode="External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Relationship Id="rId3" Type="http://schemas.openxmlformats.org/officeDocument/2006/relationships/image" Target="../media/image28.png"/><Relationship Id="rId4" Type="http://schemas.openxmlformats.org/officeDocument/2006/relationships/image" Target="../media/image29.png"/><Relationship Id="rId5" Type="http://schemas.openxmlformats.org/officeDocument/2006/relationships/image" Target="../media/image30.png"/><Relationship Id="rId6" Type="http://schemas.openxmlformats.org/officeDocument/2006/relationships/image" Target="../media/image31.png"/><Relationship Id="rId7" Type="http://schemas.openxmlformats.org/officeDocument/2006/relationships/image" Target="../media/image32.png"/><Relationship Id="rId8" Type="http://schemas.openxmlformats.org/officeDocument/2006/relationships/image" Target="../media/image33.png"/><Relationship Id="rId9" Type="http://schemas.openxmlformats.org/officeDocument/2006/relationships/image" Target="../media/image19.jp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jpg"/><Relationship Id="rId3" Type="http://schemas.openxmlformats.org/officeDocument/2006/relationships/image" Target="../media/image35.jpg"/><Relationship Id="rId4" Type="http://schemas.openxmlformats.org/officeDocument/2006/relationships/image" Target="../media/image36.png"/><Relationship Id="rId5" Type="http://schemas.openxmlformats.org/officeDocument/2006/relationships/image" Target="../media/image37.png"/><Relationship Id="rId6" Type="http://schemas.openxmlformats.org/officeDocument/2006/relationships/image" Target="../media/image38.png"/><Relationship Id="rId7" Type="http://schemas.openxmlformats.org/officeDocument/2006/relationships/image" Target="../media/image39.png"/><Relationship Id="rId8" Type="http://schemas.openxmlformats.org/officeDocument/2006/relationships/image" Target="../media/image40.png"/><Relationship Id="rId9" Type="http://schemas.openxmlformats.org/officeDocument/2006/relationships/image" Target="../media/image41.png"/><Relationship Id="rId10" Type="http://schemas.openxmlformats.org/officeDocument/2006/relationships/image" Target="../media/image42.png"/><Relationship Id="rId11" Type="http://schemas.openxmlformats.org/officeDocument/2006/relationships/image" Target="../media/image43.png"/><Relationship Id="rId12" Type="http://schemas.openxmlformats.org/officeDocument/2006/relationships/image" Target="../media/image44.jpg"/><Relationship Id="rId13" Type="http://schemas.openxmlformats.org/officeDocument/2006/relationships/image" Target="../media/image45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jpg"/><Relationship Id="rId3" Type="http://schemas.openxmlformats.org/officeDocument/2006/relationships/image" Target="../media/image47.png"/><Relationship Id="rId4" Type="http://schemas.openxmlformats.org/officeDocument/2006/relationships/image" Target="../media/image48.png"/><Relationship Id="rId5" Type="http://schemas.openxmlformats.org/officeDocument/2006/relationships/image" Target="../media/image49.png"/><Relationship Id="rId6" Type="http://schemas.openxmlformats.org/officeDocument/2006/relationships/image" Target="../media/image50.jpg"/><Relationship Id="rId7" Type="http://schemas.openxmlformats.org/officeDocument/2006/relationships/image" Target="../media/image51.jpg"/><Relationship Id="rId8" Type="http://schemas.openxmlformats.org/officeDocument/2006/relationships/image" Target="../media/image52.jpg"/><Relationship Id="rId9" Type="http://schemas.openxmlformats.org/officeDocument/2006/relationships/image" Target="../media/image53.png"/><Relationship Id="rId10" Type="http://schemas.openxmlformats.org/officeDocument/2006/relationships/image" Target="../media/image19.jp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.jpg"/><Relationship Id="rId3" Type="http://schemas.openxmlformats.org/officeDocument/2006/relationships/image" Target="../media/image55.png"/><Relationship Id="rId4" Type="http://schemas.openxmlformats.org/officeDocument/2006/relationships/image" Target="../media/image56.jpg"/><Relationship Id="rId5" Type="http://schemas.openxmlformats.org/officeDocument/2006/relationships/image" Target="../media/image57.jpg"/><Relationship Id="rId6" Type="http://schemas.openxmlformats.org/officeDocument/2006/relationships/image" Target="../media/image58.jpg"/><Relationship Id="rId7" Type="http://schemas.openxmlformats.org/officeDocument/2006/relationships/image" Target="../media/image59.png"/><Relationship Id="rId8" Type="http://schemas.openxmlformats.org/officeDocument/2006/relationships/image" Target="../media/image60.jpg"/><Relationship Id="rId9" Type="http://schemas.openxmlformats.org/officeDocument/2006/relationships/image" Target="../media/image19.jp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1.jpg"/><Relationship Id="rId3" Type="http://schemas.openxmlformats.org/officeDocument/2006/relationships/image" Target="../media/image62.jp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3.png"/><Relationship Id="rId3" Type="http://schemas.openxmlformats.org/officeDocument/2006/relationships/image" Target="../media/image64.jpg"/><Relationship Id="rId4" Type="http://schemas.openxmlformats.org/officeDocument/2006/relationships/image" Target="../media/image65.png"/><Relationship Id="rId5" Type="http://schemas.openxmlformats.org/officeDocument/2006/relationships/image" Target="../media/image66.jpg"/><Relationship Id="rId6" Type="http://schemas.openxmlformats.org/officeDocument/2006/relationships/image" Target="../media/image67.png"/><Relationship Id="rId7" Type="http://schemas.openxmlformats.org/officeDocument/2006/relationships/image" Target="../media/image68.png"/><Relationship Id="rId8" Type="http://schemas.openxmlformats.org/officeDocument/2006/relationships/image" Target="../media/image69.png"/><Relationship Id="rId9" Type="http://schemas.openxmlformats.org/officeDocument/2006/relationships/image" Target="../media/image70.png"/><Relationship Id="rId10" Type="http://schemas.openxmlformats.org/officeDocument/2006/relationships/image" Target="../media/image71.jpg"/><Relationship Id="rId11" Type="http://schemas.openxmlformats.org/officeDocument/2006/relationships/image" Target="../media/image72.png"/><Relationship Id="rId12" Type="http://schemas.openxmlformats.org/officeDocument/2006/relationships/image" Target="../media/image73.png"/><Relationship Id="rId13" Type="http://schemas.openxmlformats.org/officeDocument/2006/relationships/image" Target="../media/image74.png"/><Relationship Id="rId14" Type="http://schemas.openxmlformats.org/officeDocument/2006/relationships/image" Target="../media/image75.jpg"/><Relationship Id="rId15" Type="http://schemas.openxmlformats.org/officeDocument/2006/relationships/image" Target="../media/image19.jp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773430"/>
            <a:ext cx="10691622" cy="601446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68190" y="773430"/>
            <a:ext cx="6123432" cy="601446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57022" y="1268729"/>
            <a:ext cx="690372" cy="640079"/>
          </a:xfrm>
          <a:prstGeom prst="rect">
            <a:avLst/>
          </a:prstGeom>
        </p:spPr>
      </p:pic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1310894" y="1196433"/>
            <a:ext cx="2081530" cy="582295"/>
          </a:xfrm>
          <a:prstGeom prst="rect"/>
        </p:spPr>
        <p:txBody>
          <a:bodyPr wrap="square" lIns="0" tIns="1473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60"/>
              </a:spcBef>
            </a:pPr>
            <a:r>
              <a:rPr dirty="0" sz="1450" spc="130">
                <a:solidFill>
                  <a:srgbClr val="FFFFFF"/>
                </a:solidFill>
              </a:rPr>
              <a:t>OBG</a:t>
            </a:r>
            <a:r>
              <a:rPr dirty="0" sz="1450" spc="395">
                <a:solidFill>
                  <a:srgbClr val="FFFFFF"/>
                </a:solidFill>
              </a:rPr>
              <a:t> </a:t>
            </a:r>
            <a:r>
              <a:rPr dirty="0" sz="1450" spc="170">
                <a:solidFill>
                  <a:srgbClr val="FFFFFF"/>
                </a:solidFill>
              </a:rPr>
              <a:t>OUTSOURCI</a:t>
            </a:r>
            <a:r>
              <a:rPr dirty="0" sz="1450" spc="-225">
                <a:solidFill>
                  <a:srgbClr val="FFFFFF"/>
                </a:solidFill>
              </a:rPr>
              <a:t> </a:t>
            </a:r>
            <a:r>
              <a:rPr dirty="0" sz="1450" spc="-25">
                <a:solidFill>
                  <a:srgbClr val="FFFFFF"/>
                </a:solidFill>
              </a:rPr>
              <a:t>NG</a:t>
            </a:r>
            <a:endParaRPr sz="1450"/>
          </a:p>
          <a:p>
            <a:pPr marL="28575">
              <a:lnSpc>
                <a:spcPct val="100000"/>
              </a:lnSpc>
              <a:spcBef>
                <a:spcPts val="610"/>
              </a:spcBef>
            </a:pPr>
            <a:r>
              <a:rPr dirty="0" sz="800">
                <a:solidFill>
                  <a:srgbClr val="8AD5ED"/>
                </a:solidFill>
                <a:latin typeface="Segoe UI"/>
                <a:cs typeface="Segoe UI"/>
              </a:rPr>
              <a:t>P</a:t>
            </a:r>
            <a:r>
              <a:rPr dirty="0" sz="800" spc="95">
                <a:solidFill>
                  <a:srgbClr val="8AD5ED"/>
                </a:solidFill>
                <a:latin typeface="Segoe UI"/>
                <a:cs typeface="Segoe UI"/>
              </a:rPr>
              <a:t> </a:t>
            </a:r>
            <a:r>
              <a:rPr dirty="0" sz="800">
                <a:solidFill>
                  <a:srgbClr val="8AD5ED"/>
                </a:solidFill>
                <a:latin typeface="Segoe UI"/>
                <a:cs typeface="Segoe UI"/>
              </a:rPr>
              <a:t>R</a:t>
            </a:r>
            <a:r>
              <a:rPr dirty="0" sz="800" spc="100">
                <a:solidFill>
                  <a:srgbClr val="8AD5ED"/>
                </a:solidFill>
                <a:latin typeface="Segoe UI"/>
                <a:cs typeface="Segoe UI"/>
              </a:rPr>
              <a:t> </a:t>
            </a:r>
            <a:r>
              <a:rPr dirty="0" sz="800">
                <a:solidFill>
                  <a:srgbClr val="8AD5ED"/>
                </a:solidFill>
                <a:latin typeface="Segoe UI"/>
                <a:cs typeface="Segoe UI"/>
              </a:rPr>
              <a:t>I</a:t>
            </a:r>
            <a:r>
              <a:rPr dirty="0" sz="800" spc="100">
                <a:solidFill>
                  <a:srgbClr val="8AD5ED"/>
                </a:solidFill>
                <a:latin typeface="Segoe UI"/>
                <a:cs typeface="Segoe UI"/>
              </a:rPr>
              <a:t> </a:t>
            </a:r>
            <a:r>
              <a:rPr dirty="0" sz="800">
                <a:solidFill>
                  <a:srgbClr val="8AD5ED"/>
                </a:solidFill>
                <a:latin typeface="Segoe UI"/>
                <a:cs typeface="Segoe UI"/>
              </a:rPr>
              <a:t>V</a:t>
            </a:r>
            <a:r>
              <a:rPr dirty="0" sz="800" spc="90">
                <a:solidFill>
                  <a:srgbClr val="8AD5ED"/>
                </a:solidFill>
                <a:latin typeface="Segoe UI"/>
                <a:cs typeface="Segoe UI"/>
              </a:rPr>
              <a:t> </a:t>
            </a:r>
            <a:r>
              <a:rPr dirty="0" sz="800">
                <a:solidFill>
                  <a:srgbClr val="8AD5ED"/>
                </a:solidFill>
                <a:latin typeface="Segoe UI"/>
                <a:cs typeface="Segoe UI"/>
              </a:rPr>
              <a:t>A</a:t>
            </a:r>
            <a:r>
              <a:rPr dirty="0" sz="800" spc="100">
                <a:solidFill>
                  <a:srgbClr val="8AD5ED"/>
                </a:solidFill>
                <a:latin typeface="Segoe UI"/>
                <a:cs typeface="Segoe UI"/>
              </a:rPr>
              <a:t> </a:t>
            </a:r>
            <a:r>
              <a:rPr dirty="0" sz="800">
                <a:solidFill>
                  <a:srgbClr val="8AD5ED"/>
                </a:solidFill>
                <a:latin typeface="Segoe UI"/>
                <a:cs typeface="Segoe UI"/>
              </a:rPr>
              <a:t>T</a:t>
            </a:r>
            <a:r>
              <a:rPr dirty="0" sz="800" spc="100">
                <a:solidFill>
                  <a:srgbClr val="8AD5ED"/>
                </a:solidFill>
                <a:latin typeface="Segoe UI"/>
                <a:cs typeface="Segoe UI"/>
              </a:rPr>
              <a:t> </a:t>
            </a:r>
            <a:r>
              <a:rPr dirty="0" sz="800">
                <a:solidFill>
                  <a:srgbClr val="8AD5ED"/>
                </a:solidFill>
                <a:latin typeface="Segoe UI"/>
                <a:cs typeface="Segoe UI"/>
              </a:rPr>
              <a:t>E</a:t>
            </a:r>
            <a:r>
              <a:rPr dirty="0" sz="800" spc="220">
                <a:solidFill>
                  <a:srgbClr val="8AD5ED"/>
                </a:solidFill>
                <a:latin typeface="Segoe UI"/>
                <a:cs typeface="Segoe UI"/>
              </a:rPr>
              <a:t>  </a:t>
            </a:r>
            <a:r>
              <a:rPr dirty="0" sz="800">
                <a:solidFill>
                  <a:srgbClr val="8AD5ED"/>
                </a:solidFill>
                <a:latin typeface="Segoe UI"/>
                <a:cs typeface="Segoe UI"/>
              </a:rPr>
              <a:t>L</a:t>
            </a:r>
            <a:r>
              <a:rPr dirty="0" sz="800" spc="100">
                <a:solidFill>
                  <a:srgbClr val="8AD5ED"/>
                </a:solidFill>
                <a:latin typeface="Segoe UI"/>
                <a:cs typeface="Segoe UI"/>
              </a:rPr>
              <a:t> </a:t>
            </a:r>
            <a:r>
              <a:rPr dirty="0" sz="800">
                <a:solidFill>
                  <a:srgbClr val="8AD5ED"/>
                </a:solidFill>
                <a:latin typeface="Segoe UI"/>
                <a:cs typeface="Segoe UI"/>
              </a:rPr>
              <a:t>I</a:t>
            </a:r>
            <a:r>
              <a:rPr dirty="0" sz="800" spc="100">
                <a:solidFill>
                  <a:srgbClr val="8AD5ED"/>
                </a:solidFill>
                <a:latin typeface="Segoe UI"/>
                <a:cs typeface="Segoe UI"/>
              </a:rPr>
              <a:t> </a:t>
            </a:r>
            <a:r>
              <a:rPr dirty="0" sz="800">
                <a:solidFill>
                  <a:srgbClr val="8AD5ED"/>
                </a:solidFill>
                <a:latin typeface="Segoe UI"/>
                <a:cs typeface="Segoe UI"/>
              </a:rPr>
              <a:t>M</a:t>
            </a:r>
            <a:r>
              <a:rPr dirty="0" sz="800" spc="95">
                <a:solidFill>
                  <a:srgbClr val="8AD5ED"/>
                </a:solidFill>
                <a:latin typeface="Segoe UI"/>
                <a:cs typeface="Segoe UI"/>
              </a:rPr>
              <a:t> </a:t>
            </a:r>
            <a:r>
              <a:rPr dirty="0" sz="800">
                <a:solidFill>
                  <a:srgbClr val="8AD5ED"/>
                </a:solidFill>
                <a:latin typeface="Segoe UI"/>
                <a:cs typeface="Segoe UI"/>
              </a:rPr>
              <a:t>I</a:t>
            </a:r>
            <a:r>
              <a:rPr dirty="0" sz="800" spc="100">
                <a:solidFill>
                  <a:srgbClr val="8AD5ED"/>
                </a:solidFill>
                <a:latin typeface="Segoe UI"/>
                <a:cs typeface="Segoe UI"/>
              </a:rPr>
              <a:t> </a:t>
            </a:r>
            <a:r>
              <a:rPr dirty="0" sz="800">
                <a:solidFill>
                  <a:srgbClr val="8AD5ED"/>
                </a:solidFill>
                <a:latin typeface="Segoe UI"/>
                <a:cs typeface="Segoe UI"/>
              </a:rPr>
              <a:t>T</a:t>
            </a:r>
            <a:r>
              <a:rPr dirty="0" sz="800" spc="100">
                <a:solidFill>
                  <a:srgbClr val="8AD5ED"/>
                </a:solidFill>
                <a:latin typeface="Segoe UI"/>
                <a:cs typeface="Segoe UI"/>
              </a:rPr>
              <a:t> </a:t>
            </a:r>
            <a:r>
              <a:rPr dirty="0" sz="800" spc="-25">
                <a:solidFill>
                  <a:srgbClr val="8AD5ED"/>
                </a:solidFill>
                <a:latin typeface="Segoe UI"/>
                <a:cs typeface="Segoe UI"/>
              </a:rPr>
              <a:t>ED</a:t>
            </a:r>
            <a:endParaRPr sz="800">
              <a:latin typeface="Segoe UI"/>
              <a:cs typeface="Segoe U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49655" y="2963307"/>
            <a:ext cx="6980555" cy="1471295"/>
          </a:xfrm>
          <a:prstGeom prst="rect">
            <a:avLst/>
          </a:prstGeom>
        </p:spPr>
        <p:txBody>
          <a:bodyPr wrap="square" lIns="0" tIns="387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05"/>
              </a:spcBef>
            </a:pPr>
            <a:r>
              <a:rPr dirty="0" sz="1150" spc="-30">
                <a:solidFill>
                  <a:srgbClr val="2EB5DE"/>
                </a:solidFill>
                <a:latin typeface="Segoe UI Semibold"/>
                <a:cs typeface="Segoe UI Semibold"/>
              </a:rPr>
              <a:t>W</a:t>
            </a:r>
            <a:r>
              <a:rPr dirty="0" sz="1150" spc="-14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 spc="-25">
                <a:solidFill>
                  <a:srgbClr val="2EB5DE"/>
                </a:solidFill>
                <a:latin typeface="Segoe UI Semibold"/>
                <a:cs typeface="Segoe UI Semibold"/>
              </a:rPr>
              <a:t>H</a:t>
            </a:r>
            <a:r>
              <a:rPr dirty="0" sz="1150" spc="-14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 spc="-10">
                <a:solidFill>
                  <a:srgbClr val="2EB5DE"/>
                </a:solidFill>
                <a:latin typeface="Segoe UI Semibold"/>
                <a:cs typeface="Segoe UI Semibold"/>
              </a:rPr>
              <a:t>I</a:t>
            </a:r>
            <a:r>
              <a:rPr dirty="0" sz="1150" spc="-14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 spc="-20">
                <a:solidFill>
                  <a:srgbClr val="2EB5DE"/>
                </a:solidFill>
                <a:latin typeface="Segoe UI Semibold"/>
                <a:cs typeface="Segoe UI Semibold"/>
              </a:rPr>
              <a:t>T</a:t>
            </a:r>
            <a:r>
              <a:rPr dirty="0" sz="1150" spc="-14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>
                <a:solidFill>
                  <a:srgbClr val="2EB5DE"/>
                </a:solidFill>
                <a:latin typeface="Segoe UI Semibold"/>
                <a:cs typeface="Segoe UI Semibold"/>
              </a:rPr>
              <a:t>E</a:t>
            </a:r>
            <a:r>
              <a:rPr dirty="0" sz="1150" spc="33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 spc="-10">
                <a:solidFill>
                  <a:srgbClr val="2EB5DE"/>
                </a:solidFill>
                <a:latin typeface="Segoe UI Semibold"/>
                <a:cs typeface="Segoe UI Semibold"/>
              </a:rPr>
              <a:t>L</a:t>
            </a:r>
            <a:r>
              <a:rPr dirty="0" sz="1150" spc="-14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 spc="-25">
                <a:solidFill>
                  <a:srgbClr val="2EB5DE"/>
                </a:solidFill>
                <a:latin typeface="Segoe UI Semibold"/>
                <a:cs typeface="Segoe UI Semibold"/>
              </a:rPr>
              <a:t>A</a:t>
            </a:r>
            <a:r>
              <a:rPr dirty="0" sz="1150" spc="-14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 spc="-20">
                <a:solidFill>
                  <a:srgbClr val="2EB5DE"/>
                </a:solidFill>
                <a:latin typeface="Segoe UI Semibold"/>
                <a:cs typeface="Segoe UI Semibold"/>
              </a:rPr>
              <a:t>B</a:t>
            </a:r>
            <a:r>
              <a:rPr dirty="0" sz="1150" spc="-14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 spc="-20">
                <a:solidFill>
                  <a:srgbClr val="2EB5DE"/>
                </a:solidFill>
                <a:latin typeface="Segoe UI Semibold"/>
                <a:cs typeface="Segoe UI Semibold"/>
              </a:rPr>
              <a:t>E</a:t>
            </a:r>
            <a:r>
              <a:rPr dirty="0" sz="1150" spc="-14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>
                <a:solidFill>
                  <a:srgbClr val="2EB5DE"/>
                </a:solidFill>
                <a:latin typeface="Segoe UI Semibold"/>
                <a:cs typeface="Segoe UI Semibold"/>
              </a:rPr>
              <a:t>L</a:t>
            </a:r>
            <a:r>
              <a:rPr dirty="0" sz="1150" spc="37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 spc="-25">
                <a:solidFill>
                  <a:srgbClr val="2EB5DE"/>
                </a:solidFill>
                <a:latin typeface="Segoe UI Semibold"/>
                <a:cs typeface="Segoe UI Semibold"/>
              </a:rPr>
              <a:t>A</a:t>
            </a:r>
            <a:r>
              <a:rPr dirty="0" sz="1150" spc="-14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 spc="-10">
                <a:solidFill>
                  <a:srgbClr val="2EB5DE"/>
                </a:solidFill>
                <a:latin typeface="Segoe UI Semibold"/>
                <a:cs typeface="Segoe UI Semibold"/>
              </a:rPr>
              <a:t>C</a:t>
            </a:r>
            <a:r>
              <a:rPr dirty="0" sz="1150" spc="-14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 spc="-10">
                <a:solidFill>
                  <a:srgbClr val="2EB5DE"/>
                </a:solidFill>
                <a:latin typeface="Segoe UI Semibold"/>
                <a:cs typeface="Segoe UI Semibold"/>
              </a:rPr>
              <a:t>C</a:t>
            </a:r>
            <a:r>
              <a:rPr dirty="0" sz="1150" spc="-14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 spc="-25">
                <a:solidFill>
                  <a:srgbClr val="2EB5DE"/>
                </a:solidFill>
                <a:latin typeface="Segoe UI Semibold"/>
                <a:cs typeface="Segoe UI Semibold"/>
              </a:rPr>
              <a:t>O</a:t>
            </a:r>
            <a:r>
              <a:rPr dirty="0" sz="1150" spc="-13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 spc="-25">
                <a:solidFill>
                  <a:srgbClr val="2EB5DE"/>
                </a:solidFill>
                <a:latin typeface="Segoe UI Semibold"/>
                <a:cs typeface="Segoe UI Semibold"/>
              </a:rPr>
              <a:t>U</a:t>
            </a:r>
            <a:r>
              <a:rPr dirty="0" sz="1150" spc="-13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 spc="-25">
                <a:solidFill>
                  <a:srgbClr val="2EB5DE"/>
                </a:solidFill>
                <a:latin typeface="Segoe UI Semibold"/>
                <a:cs typeface="Segoe UI Semibold"/>
              </a:rPr>
              <a:t>N</a:t>
            </a:r>
            <a:r>
              <a:rPr dirty="0" sz="1150" spc="-14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 spc="-20">
                <a:solidFill>
                  <a:srgbClr val="2EB5DE"/>
                </a:solidFill>
                <a:latin typeface="Segoe UI Semibold"/>
                <a:cs typeface="Segoe UI Semibold"/>
              </a:rPr>
              <a:t>T</a:t>
            </a:r>
            <a:r>
              <a:rPr dirty="0" sz="1150" spc="-14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 spc="-10">
                <a:solidFill>
                  <a:srgbClr val="2EB5DE"/>
                </a:solidFill>
                <a:latin typeface="Segoe UI Semibold"/>
                <a:cs typeface="Segoe UI Semibold"/>
              </a:rPr>
              <a:t>I</a:t>
            </a:r>
            <a:r>
              <a:rPr dirty="0" sz="1150" spc="-14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 spc="-25">
                <a:solidFill>
                  <a:srgbClr val="2EB5DE"/>
                </a:solidFill>
                <a:latin typeface="Segoe UI Semibold"/>
                <a:cs typeface="Segoe UI Semibold"/>
              </a:rPr>
              <a:t>N</a:t>
            </a:r>
            <a:r>
              <a:rPr dirty="0" sz="1150" spc="-14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>
                <a:solidFill>
                  <a:srgbClr val="2EB5DE"/>
                </a:solidFill>
                <a:latin typeface="Segoe UI Semibold"/>
                <a:cs typeface="Segoe UI Semibold"/>
              </a:rPr>
              <a:t>G</a:t>
            </a:r>
            <a:r>
              <a:rPr dirty="0" sz="1150" spc="37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>
                <a:solidFill>
                  <a:srgbClr val="2EB5DE"/>
                </a:solidFill>
                <a:latin typeface="Segoe UI Semibold"/>
                <a:cs typeface="Segoe UI Semibold"/>
              </a:rPr>
              <a:t>·</a:t>
            </a:r>
            <a:r>
              <a:rPr dirty="0" sz="1150" spc="35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 spc="-20">
                <a:solidFill>
                  <a:srgbClr val="2EB5DE"/>
                </a:solidFill>
                <a:latin typeface="Segoe UI Semibold"/>
                <a:cs typeface="Segoe UI Semibold"/>
              </a:rPr>
              <a:t>T</a:t>
            </a:r>
            <a:r>
              <a:rPr dirty="0" sz="1150" spc="-14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 spc="-25">
                <a:solidFill>
                  <a:srgbClr val="2EB5DE"/>
                </a:solidFill>
                <a:latin typeface="Segoe UI Semibold"/>
                <a:cs typeface="Segoe UI Semibold"/>
              </a:rPr>
              <a:t>A</a:t>
            </a:r>
            <a:r>
              <a:rPr dirty="0" sz="1150" spc="-13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>
                <a:solidFill>
                  <a:srgbClr val="2EB5DE"/>
                </a:solidFill>
                <a:latin typeface="Segoe UI Semibold"/>
                <a:cs typeface="Segoe UI Semibold"/>
              </a:rPr>
              <a:t>X</a:t>
            </a:r>
            <a:r>
              <a:rPr dirty="0" sz="1150" spc="34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>
                <a:solidFill>
                  <a:srgbClr val="2EB5DE"/>
                </a:solidFill>
                <a:latin typeface="Segoe UI Semibold"/>
                <a:cs typeface="Segoe UI Semibold"/>
              </a:rPr>
              <a:t>·</a:t>
            </a:r>
            <a:r>
              <a:rPr dirty="0" sz="1150" spc="35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 spc="-25">
                <a:solidFill>
                  <a:srgbClr val="2EB5DE"/>
                </a:solidFill>
                <a:latin typeface="Segoe UI Semibold"/>
                <a:cs typeface="Segoe UI Semibold"/>
              </a:rPr>
              <a:t>A</a:t>
            </a:r>
            <a:r>
              <a:rPr dirty="0" sz="1150" spc="-13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>
                <a:solidFill>
                  <a:srgbClr val="2EB5DE"/>
                </a:solidFill>
                <a:latin typeface="Segoe UI Semibold"/>
                <a:cs typeface="Segoe UI Semibold"/>
              </a:rPr>
              <a:t>I</a:t>
            </a:r>
            <a:r>
              <a:rPr dirty="0" sz="1150" spc="35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 spc="-25">
                <a:solidFill>
                  <a:srgbClr val="2EB5DE"/>
                </a:solidFill>
                <a:latin typeface="Segoe UI Semibold"/>
                <a:cs typeface="Segoe UI Semibold"/>
              </a:rPr>
              <a:t>A</a:t>
            </a:r>
            <a:r>
              <a:rPr dirty="0" sz="1150" spc="-14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 spc="-25">
                <a:solidFill>
                  <a:srgbClr val="2EB5DE"/>
                </a:solidFill>
                <a:latin typeface="Segoe UI Semibold"/>
                <a:cs typeface="Segoe UI Semibold"/>
              </a:rPr>
              <a:t>U</a:t>
            </a:r>
            <a:r>
              <a:rPr dirty="0" sz="1150" spc="-13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 spc="-20">
                <a:solidFill>
                  <a:srgbClr val="2EB5DE"/>
                </a:solidFill>
                <a:latin typeface="Segoe UI Semibold"/>
                <a:cs typeface="Segoe UI Semibold"/>
              </a:rPr>
              <a:t>T</a:t>
            </a:r>
            <a:r>
              <a:rPr dirty="0" sz="1150" spc="-14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 spc="-25">
                <a:solidFill>
                  <a:srgbClr val="2EB5DE"/>
                </a:solidFill>
                <a:latin typeface="Segoe UI Semibold"/>
                <a:cs typeface="Segoe UI Semibold"/>
              </a:rPr>
              <a:t>O</a:t>
            </a:r>
            <a:r>
              <a:rPr dirty="0" sz="1150" spc="-14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 spc="-20">
                <a:solidFill>
                  <a:srgbClr val="2EB5DE"/>
                </a:solidFill>
                <a:latin typeface="Segoe UI Semibold"/>
                <a:cs typeface="Segoe UI Semibold"/>
              </a:rPr>
              <a:t>M</a:t>
            </a:r>
            <a:r>
              <a:rPr dirty="0" sz="1150" spc="-13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 spc="-25">
                <a:solidFill>
                  <a:srgbClr val="2EB5DE"/>
                </a:solidFill>
                <a:latin typeface="Segoe UI Semibold"/>
                <a:cs typeface="Segoe UI Semibold"/>
              </a:rPr>
              <a:t>A</a:t>
            </a:r>
            <a:r>
              <a:rPr dirty="0" sz="1150" spc="-14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 spc="-20">
                <a:solidFill>
                  <a:srgbClr val="2EB5DE"/>
                </a:solidFill>
                <a:latin typeface="Segoe UI Semibold"/>
                <a:cs typeface="Segoe UI Semibold"/>
              </a:rPr>
              <a:t>T</a:t>
            </a:r>
            <a:r>
              <a:rPr dirty="0" sz="1150" spc="-14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 spc="-10">
                <a:solidFill>
                  <a:srgbClr val="2EB5DE"/>
                </a:solidFill>
                <a:latin typeface="Segoe UI Semibold"/>
                <a:cs typeface="Segoe UI Semibold"/>
              </a:rPr>
              <a:t>I</a:t>
            </a:r>
            <a:r>
              <a:rPr dirty="0" sz="1150" spc="-14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 spc="-25">
                <a:solidFill>
                  <a:srgbClr val="2EB5DE"/>
                </a:solidFill>
                <a:latin typeface="Segoe UI Semibold"/>
                <a:cs typeface="Segoe UI Semibold"/>
              </a:rPr>
              <a:t>ON</a:t>
            </a:r>
            <a:endParaRPr sz="1150">
              <a:latin typeface="Segoe UI Semibold"/>
              <a:cs typeface="Segoe UI Semibold"/>
            </a:endParaRPr>
          </a:p>
          <a:p>
            <a:pPr marL="12700">
              <a:lnSpc>
                <a:spcPct val="100000"/>
              </a:lnSpc>
              <a:spcBef>
                <a:spcPts val="685"/>
              </a:spcBef>
            </a:pPr>
            <a:r>
              <a:rPr dirty="0" sz="3600">
                <a:solidFill>
                  <a:srgbClr val="FFFFFF"/>
                </a:solidFill>
                <a:latin typeface="Segoe UI Semibold"/>
                <a:cs typeface="Segoe UI Semibold"/>
              </a:rPr>
              <a:t>The</a:t>
            </a:r>
            <a:r>
              <a:rPr dirty="0" sz="3600" spc="-11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3600" spc="-10">
                <a:solidFill>
                  <a:srgbClr val="FFFFFF"/>
                </a:solidFill>
                <a:latin typeface="Segoe UI Semibold"/>
                <a:cs typeface="Segoe UI Semibold"/>
              </a:rPr>
              <a:t>Outsourcing</a:t>
            </a:r>
            <a:r>
              <a:rPr dirty="0" sz="3600" spc="-13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3600" spc="-10">
                <a:solidFill>
                  <a:srgbClr val="FFFFFF"/>
                </a:solidFill>
                <a:latin typeface="Segoe UI Semibold"/>
                <a:cs typeface="Segoe UI Semibold"/>
              </a:rPr>
              <a:t>Partner</a:t>
            </a:r>
            <a:endParaRPr sz="3600">
              <a:latin typeface="Segoe UI Semibold"/>
              <a:cs typeface="Segoe UI Semibold"/>
            </a:endParaRPr>
          </a:p>
          <a:p>
            <a:pPr marL="12700">
              <a:lnSpc>
                <a:spcPct val="100000"/>
              </a:lnSpc>
              <a:spcBef>
                <a:spcPts val="475"/>
              </a:spcBef>
            </a:pPr>
            <a:r>
              <a:rPr dirty="0" sz="3600">
                <a:solidFill>
                  <a:srgbClr val="8AD5ED"/>
                </a:solidFill>
                <a:latin typeface="Segoe UI Semibold"/>
                <a:cs typeface="Segoe UI Semibold"/>
              </a:rPr>
              <a:t>Behind</a:t>
            </a:r>
            <a:r>
              <a:rPr dirty="0" sz="3600" spc="-155">
                <a:solidFill>
                  <a:srgbClr val="8AD5ED"/>
                </a:solidFill>
                <a:latin typeface="Segoe UI Semibold"/>
                <a:cs typeface="Segoe UI Semibold"/>
              </a:rPr>
              <a:t> </a:t>
            </a:r>
            <a:r>
              <a:rPr dirty="0" sz="3600">
                <a:solidFill>
                  <a:srgbClr val="8AD5ED"/>
                </a:solidFill>
                <a:latin typeface="Segoe UI Semibold"/>
                <a:cs typeface="Segoe UI Semibold"/>
              </a:rPr>
              <a:t>Modern</a:t>
            </a:r>
            <a:r>
              <a:rPr dirty="0" sz="3600" spc="-155">
                <a:solidFill>
                  <a:srgbClr val="8AD5ED"/>
                </a:solidFill>
                <a:latin typeface="Segoe UI Semibold"/>
                <a:cs typeface="Segoe UI Semibold"/>
              </a:rPr>
              <a:t> </a:t>
            </a:r>
            <a:r>
              <a:rPr dirty="0" sz="3600">
                <a:solidFill>
                  <a:srgbClr val="8AD5ED"/>
                </a:solidFill>
                <a:latin typeface="Segoe UI Semibold"/>
                <a:cs typeface="Segoe UI Semibold"/>
              </a:rPr>
              <a:t>Accounting</a:t>
            </a:r>
            <a:r>
              <a:rPr dirty="0" sz="3600" spc="-155">
                <a:solidFill>
                  <a:srgbClr val="8AD5ED"/>
                </a:solidFill>
                <a:latin typeface="Segoe UI Semibold"/>
                <a:cs typeface="Segoe UI Semibold"/>
              </a:rPr>
              <a:t> </a:t>
            </a:r>
            <a:r>
              <a:rPr dirty="0" sz="3600" spc="-10">
                <a:solidFill>
                  <a:srgbClr val="8AD5ED"/>
                </a:solidFill>
                <a:latin typeface="Segoe UI Semibold"/>
                <a:cs typeface="Segoe UI Semibold"/>
              </a:rPr>
              <a:t>Firms</a:t>
            </a:r>
            <a:endParaRPr sz="3600">
              <a:latin typeface="Segoe UI Semibold"/>
              <a:cs typeface="Segoe UI Semibold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49655" y="4918811"/>
            <a:ext cx="5934710" cy="49339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8100"/>
              </a:lnSpc>
              <a:spcBef>
                <a:spcPts val="95"/>
              </a:spcBef>
            </a:pPr>
            <a:r>
              <a:rPr dirty="0" sz="1300">
                <a:solidFill>
                  <a:srgbClr val="C7D9E6"/>
                </a:solidFill>
                <a:latin typeface="Calibri"/>
                <a:cs typeface="Calibri"/>
              </a:rPr>
              <a:t>A</a:t>
            </a:r>
            <a:r>
              <a:rPr dirty="0" sz="1300" spc="-15">
                <a:solidFill>
                  <a:srgbClr val="C7D9E6"/>
                </a:solidFill>
                <a:latin typeface="Calibri"/>
                <a:cs typeface="Calibri"/>
              </a:rPr>
              <a:t> </a:t>
            </a:r>
            <a:r>
              <a:rPr dirty="0" sz="1300" spc="-10">
                <a:solidFill>
                  <a:srgbClr val="C7D9E6"/>
                </a:solidFill>
                <a:latin typeface="Calibri"/>
                <a:cs typeface="Calibri"/>
              </a:rPr>
              <a:t>white-</a:t>
            </a:r>
            <a:r>
              <a:rPr dirty="0" sz="1300">
                <a:solidFill>
                  <a:srgbClr val="C7D9E6"/>
                </a:solidFill>
                <a:latin typeface="Calibri"/>
                <a:cs typeface="Calibri"/>
              </a:rPr>
              <a:t>label</a:t>
            </a:r>
            <a:r>
              <a:rPr dirty="0" sz="1300" spc="-15">
                <a:solidFill>
                  <a:srgbClr val="C7D9E6"/>
                </a:solidFill>
                <a:latin typeface="Calibri"/>
                <a:cs typeface="Calibri"/>
              </a:rPr>
              <a:t> </a:t>
            </a:r>
            <a:r>
              <a:rPr dirty="0" sz="1300">
                <a:solidFill>
                  <a:srgbClr val="C7D9E6"/>
                </a:solidFill>
                <a:latin typeface="Calibri"/>
                <a:cs typeface="Calibri"/>
              </a:rPr>
              <a:t>engine</a:t>
            </a:r>
            <a:r>
              <a:rPr dirty="0" sz="1300" spc="20">
                <a:solidFill>
                  <a:srgbClr val="C7D9E6"/>
                </a:solidFill>
                <a:latin typeface="Calibri"/>
                <a:cs typeface="Calibri"/>
              </a:rPr>
              <a:t> </a:t>
            </a:r>
            <a:r>
              <a:rPr dirty="0" sz="1300">
                <a:solidFill>
                  <a:srgbClr val="C7D9E6"/>
                </a:solidFill>
                <a:latin typeface="Calibri"/>
                <a:cs typeface="Calibri"/>
              </a:rPr>
              <a:t>for</a:t>
            </a:r>
            <a:r>
              <a:rPr dirty="0" sz="1300" spc="-15">
                <a:solidFill>
                  <a:srgbClr val="C7D9E6"/>
                </a:solidFill>
                <a:latin typeface="Calibri"/>
                <a:cs typeface="Calibri"/>
              </a:rPr>
              <a:t> </a:t>
            </a:r>
            <a:r>
              <a:rPr dirty="0" sz="1300" spc="-10">
                <a:solidFill>
                  <a:srgbClr val="C7D9E6"/>
                </a:solidFill>
                <a:latin typeface="Calibri"/>
                <a:cs typeface="Calibri"/>
              </a:rPr>
              <a:t>CPA</a:t>
            </a:r>
            <a:r>
              <a:rPr dirty="0" sz="1300" spc="-15">
                <a:solidFill>
                  <a:srgbClr val="C7D9E6"/>
                </a:solidFill>
                <a:latin typeface="Calibri"/>
                <a:cs typeface="Calibri"/>
              </a:rPr>
              <a:t> </a:t>
            </a:r>
            <a:r>
              <a:rPr dirty="0" sz="1300">
                <a:solidFill>
                  <a:srgbClr val="C7D9E6"/>
                </a:solidFill>
                <a:latin typeface="Calibri"/>
                <a:cs typeface="Calibri"/>
              </a:rPr>
              <a:t>and</a:t>
            </a:r>
            <a:r>
              <a:rPr dirty="0" sz="1300" spc="-10">
                <a:solidFill>
                  <a:srgbClr val="C7D9E6"/>
                </a:solidFill>
                <a:latin typeface="Calibri"/>
                <a:cs typeface="Calibri"/>
              </a:rPr>
              <a:t> </a:t>
            </a:r>
            <a:r>
              <a:rPr dirty="0" sz="1300">
                <a:solidFill>
                  <a:srgbClr val="C7D9E6"/>
                </a:solidFill>
                <a:latin typeface="Calibri"/>
                <a:cs typeface="Calibri"/>
              </a:rPr>
              <a:t>CAS</a:t>
            </a:r>
            <a:r>
              <a:rPr dirty="0" sz="1300" spc="-15">
                <a:solidFill>
                  <a:srgbClr val="C7D9E6"/>
                </a:solidFill>
                <a:latin typeface="Calibri"/>
                <a:cs typeface="Calibri"/>
              </a:rPr>
              <a:t> </a:t>
            </a:r>
            <a:r>
              <a:rPr dirty="0" sz="1300">
                <a:solidFill>
                  <a:srgbClr val="C7D9E6"/>
                </a:solidFill>
                <a:latin typeface="Calibri"/>
                <a:cs typeface="Calibri"/>
              </a:rPr>
              <a:t>practices</a:t>
            </a:r>
            <a:r>
              <a:rPr dirty="0" sz="1300" spc="10">
                <a:solidFill>
                  <a:srgbClr val="C7D9E6"/>
                </a:solidFill>
                <a:latin typeface="Calibri"/>
                <a:cs typeface="Calibri"/>
              </a:rPr>
              <a:t> </a:t>
            </a:r>
            <a:r>
              <a:rPr dirty="0" sz="1300">
                <a:solidFill>
                  <a:srgbClr val="C7D9E6"/>
                </a:solidFill>
                <a:latin typeface="Calibri"/>
                <a:cs typeface="Calibri"/>
              </a:rPr>
              <a:t>—</a:t>
            </a:r>
            <a:r>
              <a:rPr dirty="0" sz="1300" spc="-15">
                <a:solidFill>
                  <a:srgbClr val="C7D9E6"/>
                </a:solidFill>
                <a:latin typeface="Calibri"/>
                <a:cs typeface="Calibri"/>
              </a:rPr>
              <a:t> </a:t>
            </a:r>
            <a:r>
              <a:rPr dirty="0" sz="1300">
                <a:solidFill>
                  <a:srgbClr val="C7D9E6"/>
                </a:solidFill>
                <a:latin typeface="Calibri"/>
                <a:cs typeface="Calibri"/>
              </a:rPr>
              <a:t>bookkeeping,</a:t>
            </a:r>
            <a:r>
              <a:rPr dirty="0" sz="1300" spc="-5">
                <a:solidFill>
                  <a:srgbClr val="C7D9E6"/>
                </a:solidFill>
                <a:latin typeface="Calibri"/>
                <a:cs typeface="Calibri"/>
              </a:rPr>
              <a:t> </a:t>
            </a:r>
            <a:r>
              <a:rPr dirty="0" sz="1300">
                <a:solidFill>
                  <a:srgbClr val="C7D9E6"/>
                </a:solidFill>
                <a:latin typeface="Calibri"/>
                <a:cs typeface="Calibri"/>
              </a:rPr>
              <a:t>tax</a:t>
            </a:r>
            <a:r>
              <a:rPr dirty="0" sz="1300" spc="-20">
                <a:solidFill>
                  <a:srgbClr val="C7D9E6"/>
                </a:solidFill>
                <a:latin typeface="Calibri"/>
                <a:cs typeface="Calibri"/>
              </a:rPr>
              <a:t> </a:t>
            </a:r>
            <a:r>
              <a:rPr dirty="0" sz="1300" spc="-10">
                <a:solidFill>
                  <a:srgbClr val="C7D9E6"/>
                </a:solidFill>
                <a:latin typeface="Calibri"/>
                <a:cs typeface="Calibri"/>
              </a:rPr>
              <a:t>preparation,</a:t>
            </a:r>
            <a:r>
              <a:rPr dirty="0" sz="1300" spc="-15">
                <a:solidFill>
                  <a:srgbClr val="C7D9E6"/>
                </a:solidFill>
                <a:latin typeface="Calibri"/>
                <a:cs typeface="Calibri"/>
              </a:rPr>
              <a:t> </a:t>
            </a:r>
            <a:r>
              <a:rPr dirty="0" sz="1300" spc="-10">
                <a:solidFill>
                  <a:srgbClr val="C7D9E6"/>
                </a:solidFill>
                <a:latin typeface="Calibri"/>
                <a:cs typeface="Calibri"/>
              </a:rPr>
              <a:t>review </a:t>
            </a:r>
            <a:r>
              <a:rPr dirty="0" sz="1300">
                <a:solidFill>
                  <a:srgbClr val="C7D9E6"/>
                </a:solidFill>
                <a:latin typeface="Calibri"/>
                <a:cs typeface="Calibri"/>
              </a:rPr>
              <a:t>and</a:t>
            </a:r>
            <a:r>
              <a:rPr dirty="0" sz="1300" spc="-30">
                <a:solidFill>
                  <a:srgbClr val="C7D9E6"/>
                </a:solidFill>
                <a:latin typeface="Calibri"/>
                <a:cs typeface="Calibri"/>
              </a:rPr>
              <a:t> </a:t>
            </a:r>
            <a:r>
              <a:rPr dirty="0" sz="1300">
                <a:solidFill>
                  <a:srgbClr val="C7D9E6"/>
                </a:solidFill>
                <a:latin typeface="Calibri"/>
                <a:cs typeface="Calibri"/>
              </a:rPr>
              <a:t>AI-driven</a:t>
            </a:r>
            <a:r>
              <a:rPr dirty="0" sz="1300" spc="-25">
                <a:solidFill>
                  <a:srgbClr val="C7D9E6"/>
                </a:solidFill>
                <a:latin typeface="Calibri"/>
                <a:cs typeface="Calibri"/>
              </a:rPr>
              <a:t> </a:t>
            </a:r>
            <a:r>
              <a:rPr dirty="0" sz="1300">
                <a:solidFill>
                  <a:srgbClr val="C7D9E6"/>
                </a:solidFill>
                <a:latin typeface="Calibri"/>
                <a:cs typeface="Calibri"/>
              </a:rPr>
              <a:t>automation</a:t>
            </a:r>
            <a:r>
              <a:rPr dirty="0" sz="1300" spc="-25">
                <a:solidFill>
                  <a:srgbClr val="C7D9E6"/>
                </a:solidFill>
                <a:latin typeface="Calibri"/>
                <a:cs typeface="Calibri"/>
              </a:rPr>
              <a:t> </a:t>
            </a:r>
            <a:r>
              <a:rPr dirty="0" sz="1300">
                <a:solidFill>
                  <a:srgbClr val="C7D9E6"/>
                </a:solidFill>
                <a:latin typeface="Calibri"/>
                <a:cs typeface="Calibri"/>
              </a:rPr>
              <a:t>delivered</a:t>
            </a:r>
            <a:r>
              <a:rPr dirty="0" sz="1300" spc="-25">
                <a:solidFill>
                  <a:srgbClr val="C7D9E6"/>
                </a:solidFill>
                <a:latin typeface="Calibri"/>
                <a:cs typeface="Calibri"/>
              </a:rPr>
              <a:t> </a:t>
            </a:r>
            <a:r>
              <a:rPr dirty="0" sz="1300">
                <a:solidFill>
                  <a:srgbClr val="C7D9E6"/>
                </a:solidFill>
                <a:latin typeface="Calibri"/>
                <a:cs typeface="Calibri"/>
              </a:rPr>
              <a:t>under</a:t>
            </a:r>
            <a:r>
              <a:rPr dirty="0" sz="1300" spc="-5">
                <a:solidFill>
                  <a:srgbClr val="C7D9E6"/>
                </a:solidFill>
                <a:latin typeface="Calibri"/>
                <a:cs typeface="Calibri"/>
              </a:rPr>
              <a:t> </a:t>
            </a:r>
            <a:r>
              <a:rPr dirty="0" sz="1300">
                <a:solidFill>
                  <a:srgbClr val="C7D9E6"/>
                </a:solidFill>
                <a:latin typeface="Calibri"/>
                <a:cs typeface="Calibri"/>
              </a:rPr>
              <a:t>your</a:t>
            </a:r>
            <a:r>
              <a:rPr dirty="0" sz="1300" spc="-25">
                <a:solidFill>
                  <a:srgbClr val="C7D9E6"/>
                </a:solidFill>
                <a:latin typeface="Calibri"/>
                <a:cs typeface="Calibri"/>
              </a:rPr>
              <a:t> </a:t>
            </a:r>
            <a:r>
              <a:rPr dirty="0" sz="1300">
                <a:solidFill>
                  <a:srgbClr val="C7D9E6"/>
                </a:solidFill>
                <a:latin typeface="Calibri"/>
                <a:cs typeface="Calibri"/>
              </a:rPr>
              <a:t>brand,</a:t>
            </a:r>
            <a:r>
              <a:rPr dirty="0" sz="1300" spc="-25">
                <a:solidFill>
                  <a:srgbClr val="C7D9E6"/>
                </a:solidFill>
                <a:latin typeface="Calibri"/>
                <a:cs typeface="Calibri"/>
              </a:rPr>
              <a:t> </a:t>
            </a:r>
            <a:r>
              <a:rPr dirty="0" sz="1300">
                <a:solidFill>
                  <a:srgbClr val="C7D9E6"/>
                </a:solidFill>
                <a:latin typeface="Calibri"/>
                <a:cs typeface="Calibri"/>
              </a:rPr>
              <a:t>at</a:t>
            </a:r>
            <a:r>
              <a:rPr dirty="0" sz="1300" spc="-35">
                <a:solidFill>
                  <a:srgbClr val="C7D9E6"/>
                </a:solidFill>
                <a:latin typeface="Calibri"/>
                <a:cs typeface="Calibri"/>
              </a:rPr>
              <a:t> </a:t>
            </a:r>
            <a:r>
              <a:rPr dirty="0" sz="1300">
                <a:solidFill>
                  <a:srgbClr val="C7D9E6"/>
                </a:solidFill>
                <a:latin typeface="Calibri"/>
                <a:cs typeface="Calibri"/>
              </a:rPr>
              <a:t>global</a:t>
            </a:r>
            <a:r>
              <a:rPr dirty="0" sz="1300" spc="-30">
                <a:solidFill>
                  <a:srgbClr val="C7D9E6"/>
                </a:solidFill>
                <a:latin typeface="Calibri"/>
                <a:cs typeface="Calibri"/>
              </a:rPr>
              <a:t> </a:t>
            </a:r>
            <a:r>
              <a:rPr dirty="0" sz="1300" spc="-10">
                <a:solidFill>
                  <a:srgbClr val="C7D9E6"/>
                </a:solidFill>
                <a:latin typeface="Calibri"/>
                <a:cs typeface="Calibri"/>
              </a:rPr>
              <a:t>scale.</a:t>
            </a:r>
            <a:endParaRPr sz="13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557022" y="5861303"/>
            <a:ext cx="1098550" cy="346075"/>
            <a:chOff x="557022" y="5861303"/>
            <a:chExt cx="1098550" cy="346075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57022" y="5861303"/>
              <a:ext cx="1097280" cy="34518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561593" y="5865875"/>
              <a:ext cx="1089660" cy="337185"/>
            </a:xfrm>
            <a:custGeom>
              <a:avLst/>
              <a:gdLst/>
              <a:ahLst/>
              <a:cxnLst/>
              <a:rect l="l" t="t" r="r" b="b"/>
              <a:pathLst>
                <a:path w="1089660" h="337185">
                  <a:moveTo>
                    <a:pt x="0" y="168402"/>
                  </a:moveTo>
                  <a:lnTo>
                    <a:pt x="6018" y="123648"/>
                  </a:lnTo>
                  <a:lnTo>
                    <a:pt x="23001" y="83424"/>
                  </a:lnTo>
                  <a:lnTo>
                    <a:pt x="49339" y="49339"/>
                  </a:lnTo>
                  <a:lnTo>
                    <a:pt x="83424" y="23001"/>
                  </a:lnTo>
                  <a:lnTo>
                    <a:pt x="123648" y="6018"/>
                  </a:lnTo>
                  <a:lnTo>
                    <a:pt x="168401" y="0"/>
                  </a:lnTo>
                  <a:lnTo>
                    <a:pt x="921258" y="0"/>
                  </a:lnTo>
                  <a:lnTo>
                    <a:pt x="966011" y="6018"/>
                  </a:lnTo>
                  <a:lnTo>
                    <a:pt x="1006235" y="23001"/>
                  </a:lnTo>
                  <a:lnTo>
                    <a:pt x="1040320" y="49339"/>
                  </a:lnTo>
                  <a:lnTo>
                    <a:pt x="1066658" y="83424"/>
                  </a:lnTo>
                  <a:lnTo>
                    <a:pt x="1083641" y="123648"/>
                  </a:lnTo>
                  <a:lnTo>
                    <a:pt x="1089660" y="168402"/>
                  </a:lnTo>
                  <a:lnTo>
                    <a:pt x="1083641" y="213155"/>
                  </a:lnTo>
                  <a:lnTo>
                    <a:pt x="1066658" y="253379"/>
                  </a:lnTo>
                  <a:lnTo>
                    <a:pt x="1040320" y="287464"/>
                  </a:lnTo>
                  <a:lnTo>
                    <a:pt x="1006235" y="313802"/>
                  </a:lnTo>
                  <a:lnTo>
                    <a:pt x="966011" y="330785"/>
                  </a:lnTo>
                  <a:lnTo>
                    <a:pt x="921258" y="336803"/>
                  </a:lnTo>
                  <a:lnTo>
                    <a:pt x="168401" y="336803"/>
                  </a:lnTo>
                  <a:lnTo>
                    <a:pt x="123648" y="330785"/>
                  </a:lnTo>
                  <a:lnTo>
                    <a:pt x="83424" y="313802"/>
                  </a:lnTo>
                  <a:lnTo>
                    <a:pt x="49339" y="287464"/>
                  </a:lnTo>
                  <a:lnTo>
                    <a:pt x="23001" y="253379"/>
                  </a:lnTo>
                  <a:lnTo>
                    <a:pt x="6018" y="213155"/>
                  </a:lnTo>
                  <a:lnTo>
                    <a:pt x="0" y="168402"/>
                  </a:lnTo>
                  <a:close/>
                </a:path>
              </a:pathLst>
            </a:custGeom>
            <a:ln w="8382">
              <a:solidFill>
                <a:srgbClr val="4E7C97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715009" y="5944615"/>
            <a:ext cx="783590" cy="16573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900">
                <a:solidFill>
                  <a:srgbClr val="FFFFFF"/>
                </a:solidFill>
                <a:latin typeface="Segoe UI Semibold"/>
                <a:cs typeface="Segoe UI Semibold"/>
              </a:rPr>
              <a:t>CPA</a:t>
            </a:r>
            <a:r>
              <a:rPr dirty="0" sz="900" spc="15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900">
                <a:solidFill>
                  <a:srgbClr val="FFFFFF"/>
                </a:solidFill>
                <a:latin typeface="Segoe UI Semibold"/>
                <a:cs typeface="Segoe UI Semibold"/>
              </a:rPr>
              <a:t>(IL</a:t>
            </a:r>
            <a:r>
              <a:rPr dirty="0" sz="900" spc="2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900">
                <a:solidFill>
                  <a:srgbClr val="FFFFFF"/>
                </a:solidFill>
                <a:latin typeface="Segoe UI Semibold"/>
                <a:cs typeface="Segoe UI Semibold"/>
              </a:rPr>
              <a:t>&amp;</a:t>
            </a:r>
            <a:r>
              <a:rPr dirty="0" sz="900" spc="2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900" spc="-25">
                <a:solidFill>
                  <a:srgbClr val="FFFFFF"/>
                </a:solidFill>
                <a:latin typeface="Segoe UI Semibold"/>
                <a:cs typeface="Segoe UI Semibold"/>
              </a:rPr>
              <a:t>WA)</a:t>
            </a:r>
            <a:endParaRPr sz="900">
              <a:latin typeface="Segoe UI Semibold"/>
              <a:cs typeface="Segoe UI Semibold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791461" y="5861303"/>
            <a:ext cx="1165225" cy="346075"/>
            <a:chOff x="1791461" y="5861303"/>
            <a:chExt cx="1165225" cy="346075"/>
          </a:xfrm>
        </p:grpSpPr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91461" y="5861303"/>
              <a:ext cx="1164336" cy="345186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796033" y="5865875"/>
              <a:ext cx="1156335" cy="337185"/>
            </a:xfrm>
            <a:custGeom>
              <a:avLst/>
              <a:gdLst/>
              <a:ahLst/>
              <a:cxnLst/>
              <a:rect l="l" t="t" r="r" b="b"/>
              <a:pathLst>
                <a:path w="1156335" h="337185">
                  <a:moveTo>
                    <a:pt x="0" y="168402"/>
                  </a:moveTo>
                  <a:lnTo>
                    <a:pt x="6018" y="123648"/>
                  </a:lnTo>
                  <a:lnTo>
                    <a:pt x="23001" y="83424"/>
                  </a:lnTo>
                  <a:lnTo>
                    <a:pt x="49339" y="49339"/>
                  </a:lnTo>
                  <a:lnTo>
                    <a:pt x="83424" y="23001"/>
                  </a:lnTo>
                  <a:lnTo>
                    <a:pt x="123648" y="6018"/>
                  </a:lnTo>
                  <a:lnTo>
                    <a:pt x="168402" y="0"/>
                  </a:lnTo>
                  <a:lnTo>
                    <a:pt x="987552" y="0"/>
                  </a:lnTo>
                  <a:lnTo>
                    <a:pt x="1032305" y="6018"/>
                  </a:lnTo>
                  <a:lnTo>
                    <a:pt x="1072529" y="23001"/>
                  </a:lnTo>
                  <a:lnTo>
                    <a:pt x="1106614" y="49339"/>
                  </a:lnTo>
                  <a:lnTo>
                    <a:pt x="1132952" y="83424"/>
                  </a:lnTo>
                  <a:lnTo>
                    <a:pt x="1149935" y="123648"/>
                  </a:lnTo>
                  <a:lnTo>
                    <a:pt x="1155954" y="168402"/>
                  </a:lnTo>
                  <a:lnTo>
                    <a:pt x="1149935" y="213155"/>
                  </a:lnTo>
                  <a:lnTo>
                    <a:pt x="1132952" y="253379"/>
                  </a:lnTo>
                  <a:lnTo>
                    <a:pt x="1106614" y="287464"/>
                  </a:lnTo>
                  <a:lnTo>
                    <a:pt x="1072529" y="313802"/>
                  </a:lnTo>
                  <a:lnTo>
                    <a:pt x="1032305" y="330785"/>
                  </a:lnTo>
                  <a:lnTo>
                    <a:pt x="987552" y="336803"/>
                  </a:lnTo>
                  <a:lnTo>
                    <a:pt x="168402" y="336803"/>
                  </a:lnTo>
                  <a:lnTo>
                    <a:pt x="123648" y="330785"/>
                  </a:lnTo>
                  <a:lnTo>
                    <a:pt x="83424" y="313802"/>
                  </a:lnTo>
                  <a:lnTo>
                    <a:pt x="49339" y="287464"/>
                  </a:lnTo>
                  <a:lnTo>
                    <a:pt x="23001" y="253379"/>
                  </a:lnTo>
                  <a:lnTo>
                    <a:pt x="6018" y="213155"/>
                  </a:lnTo>
                  <a:lnTo>
                    <a:pt x="0" y="168402"/>
                  </a:lnTo>
                  <a:close/>
                </a:path>
              </a:pathLst>
            </a:custGeom>
            <a:ln w="8381">
              <a:solidFill>
                <a:srgbClr val="4E7C97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/>
          <p:cNvSpPr txBox="1"/>
          <p:nvPr/>
        </p:nvSpPr>
        <p:spPr>
          <a:xfrm>
            <a:off x="1967738" y="5944615"/>
            <a:ext cx="812800" cy="16573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900">
                <a:solidFill>
                  <a:srgbClr val="FFFFFF"/>
                </a:solidFill>
                <a:latin typeface="Segoe UI Semibold"/>
                <a:cs typeface="Segoe UI Semibold"/>
              </a:rPr>
              <a:t>Enrolled</a:t>
            </a:r>
            <a:r>
              <a:rPr dirty="0" sz="900" spc="7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900" spc="-10">
                <a:solidFill>
                  <a:srgbClr val="FFFFFF"/>
                </a:solidFill>
                <a:latin typeface="Segoe UI Semibold"/>
                <a:cs typeface="Segoe UI Semibold"/>
              </a:rPr>
              <a:t>Agent</a:t>
            </a:r>
            <a:endParaRPr sz="900">
              <a:latin typeface="Segoe UI Semibold"/>
              <a:cs typeface="Segoe UI Semibold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3092576" y="5861303"/>
            <a:ext cx="1031240" cy="346075"/>
            <a:chOff x="3092576" y="5861303"/>
            <a:chExt cx="1031240" cy="346075"/>
          </a:xfrm>
        </p:grpSpPr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092957" y="5861303"/>
              <a:ext cx="1030223" cy="345186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3096767" y="5865875"/>
              <a:ext cx="1022985" cy="337185"/>
            </a:xfrm>
            <a:custGeom>
              <a:avLst/>
              <a:gdLst/>
              <a:ahLst/>
              <a:cxnLst/>
              <a:rect l="l" t="t" r="r" b="b"/>
              <a:pathLst>
                <a:path w="1022985" h="337185">
                  <a:moveTo>
                    <a:pt x="0" y="168402"/>
                  </a:moveTo>
                  <a:lnTo>
                    <a:pt x="6018" y="123648"/>
                  </a:lnTo>
                  <a:lnTo>
                    <a:pt x="23001" y="83424"/>
                  </a:lnTo>
                  <a:lnTo>
                    <a:pt x="49339" y="49339"/>
                  </a:lnTo>
                  <a:lnTo>
                    <a:pt x="83424" y="23001"/>
                  </a:lnTo>
                  <a:lnTo>
                    <a:pt x="123648" y="6018"/>
                  </a:lnTo>
                  <a:lnTo>
                    <a:pt x="168402" y="0"/>
                  </a:lnTo>
                  <a:lnTo>
                    <a:pt x="854202" y="0"/>
                  </a:lnTo>
                  <a:lnTo>
                    <a:pt x="898955" y="6018"/>
                  </a:lnTo>
                  <a:lnTo>
                    <a:pt x="939179" y="23001"/>
                  </a:lnTo>
                  <a:lnTo>
                    <a:pt x="973264" y="49339"/>
                  </a:lnTo>
                  <a:lnTo>
                    <a:pt x="999602" y="83424"/>
                  </a:lnTo>
                  <a:lnTo>
                    <a:pt x="1016585" y="123648"/>
                  </a:lnTo>
                  <a:lnTo>
                    <a:pt x="1022604" y="168402"/>
                  </a:lnTo>
                  <a:lnTo>
                    <a:pt x="1016585" y="213155"/>
                  </a:lnTo>
                  <a:lnTo>
                    <a:pt x="999602" y="253379"/>
                  </a:lnTo>
                  <a:lnTo>
                    <a:pt x="973264" y="287464"/>
                  </a:lnTo>
                  <a:lnTo>
                    <a:pt x="939179" y="313802"/>
                  </a:lnTo>
                  <a:lnTo>
                    <a:pt x="898955" y="330785"/>
                  </a:lnTo>
                  <a:lnTo>
                    <a:pt x="854202" y="336803"/>
                  </a:lnTo>
                  <a:lnTo>
                    <a:pt x="168402" y="336803"/>
                  </a:lnTo>
                  <a:lnTo>
                    <a:pt x="123648" y="330785"/>
                  </a:lnTo>
                  <a:lnTo>
                    <a:pt x="83424" y="313802"/>
                  </a:lnTo>
                  <a:lnTo>
                    <a:pt x="49339" y="287464"/>
                  </a:lnTo>
                  <a:lnTo>
                    <a:pt x="23001" y="253379"/>
                  </a:lnTo>
                  <a:lnTo>
                    <a:pt x="6018" y="213155"/>
                  </a:lnTo>
                  <a:lnTo>
                    <a:pt x="0" y="168402"/>
                  </a:lnTo>
                  <a:close/>
                </a:path>
              </a:pathLst>
            </a:custGeom>
            <a:ln w="8382">
              <a:solidFill>
                <a:srgbClr val="4E7C97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9" name="object 19"/>
          <p:cNvSpPr txBox="1"/>
          <p:nvPr/>
        </p:nvSpPr>
        <p:spPr>
          <a:xfrm>
            <a:off x="3190747" y="5944615"/>
            <a:ext cx="836930" cy="16573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900">
                <a:solidFill>
                  <a:srgbClr val="FFFFFF"/>
                </a:solidFill>
                <a:latin typeface="Segoe UI Semibold"/>
                <a:cs typeface="Segoe UI Semibold"/>
              </a:rPr>
              <a:t>AICPA</a:t>
            </a:r>
            <a:r>
              <a:rPr dirty="0" sz="900" spc="3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900" spc="-10">
                <a:solidFill>
                  <a:srgbClr val="FFFFFF"/>
                </a:solidFill>
                <a:latin typeface="Segoe UI Semibold"/>
                <a:cs typeface="Segoe UI Semibold"/>
              </a:rPr>
              <a:t>Member</a:t>
            </a:r>
            <a:endParaRPr sz="900">
              <a:latin typeface="Segoe UI Semibold"/>
              <a:cs typeface="Segoe UI Semibold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4259960" y="5861303"/>
            <a:ext cx="2030095" cy="346075"/>
            <a:chOff x="4259960" y="5861303"/>
            <a:chExt cx="2030095" cy="346075"/>
          </a:xfrm>
        </p:grpSpPr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260341" y="5861303"/>
              <a:ext cx="2028444" cy="345186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4264151" y="5865875"/>
              <a:ext cx="2021839" cy="337185"/>
            </a:xfrm>
            <a:custGeom>
              <a:avLst/>
              <a:gdLst/>
              <a:ahLst/>
              <a:cxnLst/>
              <a:rect l="l" t="t" r="r" b="b"/>
              <a:pathLst>
                <a:path w="2021839" h="337185">
                  <a:moveTo>
                    <a:pt x="0" y="168402"/>
                  </a:moveTo>
                  <a:lnTo>
                    <a:pt x="6018" y="123648"/>
                  </a:lnTo>
                  <a:lnTo>
                    <a:pt x="23001" y="83424"/>
                  </a:lnTo>
                  <a:lnTo>
                    <a:pt x="49339" y="49339"/>
                  </a:lnTo>
                  <a:lnTo>
                    <a:pt x="83424" y="23001"/>
                  </a:lnTo>
                  <a:lnTo>
                    <a:pt x="123648" y="6018"/>
                  </a:lnTo>
                  <a:lnTo>
                    <a:pt x="168401" y="0"/>
                  </a:lnTo>
                  <a:lnTo>
                    <a:pt x="1853184" y="0"/>
                  </a:lnTo>
                  <a:lnTo>
                    <a:pt x="1897937" y="6018"/>
                  </a:lnTo>
                  <a:lnTo>
                    <a:pt x="1938161" y="23001"/>
                  </a:lnTo>
                  <a:lnTo>
                    <a:pt x="1972246" y="49339"/>
                  </a:lnTo>
                  <a:lnTo>
                    <a:pt x="1998584" y="83424"/>
                  </a:lnTo>
                  <a:lnTo>
                    <a:pt x="2015567" y="123648"/>
                  </a:lnTo>
                  <a:lnTo>
                    <a:pt x="2021586" y="168402"/>
                  </a:lnTo>
                  <a:lnTo>
                    <a:pt x="2015567" y="213155"/>
                  </a:lnTo>
                  <a:lnTo>
                    <a:pt x="1998584" y="253379"/>
                  </a:lnTo>
                  <a:lnTo>
                    <a:pt x="1972246" y="287464"/>
                  </a:lnTo>
                  <a:lnTo>
                    <a:pt x="1938161" y="313802"/>
                  </a:lnTo>
                  <a:lnTo>
                    <a:pt x="1897937" y="330785"/>
                  </a:lnTo>
                  <a:lnTo>
                    <a:pt x="1853184" y="336803"/>
                  </a:lnTo>
                  <a:lnTo>
                    <a:pt x="168401" y="336803"/>
                  </a:lnTo>
                  <a:lnTo>
                    <a:pt x="123648" y="330785"/>
                  </a:lnTo>
                  <a:lnTo>
                    <a:pt x="83424" y="313802"/>
                  </a:lnTo>
                  <a:lnTo>
                    <a:pt x="49339" y="287464"/>
                  </a:lnTo>
                  <a:lnTo>
                    <a:pt x="23001" y="253379"/>
                  </a:lnTo>
                  <a:lnTo>
                    <a:pt x="6018" y="213155"/>
                  </a:lnTo>
                  <a:lnTo>
                    <a:pt x="0" y="168402"/>
                  </a:lnTo>
                  <a:close/>
                </a:path>
              </a:pathLst>
            </a:custGeom>
            <a:ln w="8382">
              <a:solidFill>
                <a:srgbClr val="4E7C97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3" name="object 23"/>
          <p:cNvSpPr txBox="1"/>
          <p:nvPr/>
        </p:nvSpPr>
        <p:spPr>
          <a:xfrm>
            <a:off x="4509770" y="5944615"/>
            <a:ext cx="1529080" cy="16573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900">
                <a:solidFill>
                  <a:srgbClr val="FFFFFF"/>
                </a:solidFill>
                <a:latin typeface="Segoe UI Semibold"/>
                <a:cs typeface="Segoe UI Semibold"/>
              </a:rPr>
              <a:t>QuickBooks</a:t>
            </a:r>
            <a:r>
              <a:rPr dirty="0" sz="900" spc="2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900">
                <a:solidFill>
                  <a:srgbClr val="FFFFFF"/>
                </a:solidFill>
                <a:latin typeface="Segoe UI Semibold"/>
                <a:cs typeface="Segoe UI Semibold"/>
              </a:rPr>
              <a:t>&amp;</a:t>
            </a:r>
            <a:r>
              <a:rPr dirty="0" sz="900" spc="2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900">
                <a:solidFill>
                  <a:srgbClr val="FFFFFF"/>
                </a:solidFill>
                <a:latin typeface="Segoe UI Semibold"/>
                <a:cs typeface="Segoe UI Semibold"/>
              </a:rPr>
              <a:t>Xero</a:t>
            </a:r>
            <a:r>
              <a:rPr dirty="0" sz="900" spc="2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900" spc="-10">
                <a:solidFill>
                  <a:srgbClr val="FFFFFF"/>
                </a:solidFill>
                <a:latin typeface="Segoe UI Semibold"/>
                <a:cs typeface="Segoe UI Semibold"/>
              </a:rPr>
              <a:t>Certified</a:t>
            </a:r>
            <a:endParaRPr sz="900">
              <a:latin typeface="Segoe UI Semibold"/>
              <a:cs typeface="Segoe UI Semibold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959088" y="6333997"/>
            <a:ext cx="1184275" cy="17272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950" spc="-10">
                <a:solidFill>
                  <a:srgbClr val="8AD5ED"/>
                </a:solidFill>
                <a:latin typeface="Segoe UI Semibold"/>
                <a:cs typeface="Segoe UI Semibold"/>
              </a:rPr>
              <a:t>obgoutsourcing.com</a:t>
            </a:r>
            <a:endParaRPr sz="950">
              <a:latin typeface="Segoe UI Semibold"/>
              <a:cs typeface="Segoe UI Semi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9655" y="1286509"/>
            <a:ext cx="2552700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W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H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I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T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E</a:t>
            </a:r>
            <a:r>
              <a:rPr dirty="0" sz="1100" spc="49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L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A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B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E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L</a:t>
            </a:r>
            <a:r>
              <a:rPr dirty="0" sz="1100" spc="484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B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O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O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K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K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E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E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P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I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 spc="-25">
                <a:solidFill>
                  <a:srgbClr val="137BA6"/>
                </a:solidFill>
                <a:latin typeface="Segoe UI Semibold"/>
                <a:cs typeface="Segoe UI Semibold"/>
              </a:rPr>
              <a:t>NG</a:t>
            </a:r>
            <a:endParaRPr sz="1100">
              <a:latin typeface="Segoe UI Semibold"/>
              <a:cs typeface="Segoe UI Semibold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/>
              <a:t>A</a:t>
            </a:r>
            <a:r>
              <a:rPr dirty="0" spc="-85"/>
              <a:t> </a:t>
            </a:r>
            <a:r>
              <a:rPr dirty="0"/>
              <a:t>disciplined</a:t>
            </a:r>
            <a:r>
              <a:rPr dirty="0" spc="-80"/>
              <a:t> </a:t>
            </a:r>
            <a:r>
              <a:rPr dirty="0" spc="-25"/>
              <a:t>five-</a:t>
            </a:r>
            <a:r>
              <a:rPr dirty="0"/>
              <a:t>stage</a:t>
            </a:r>
            <a:r>
              <a:rPr dirty="0" spc="-80"/>
              <a:t> </a:t>
            </a:r>
            <a:r>
              <a:rPr dirty="0" spc="-10"/>
              <a:t>process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555879" y="2772536"/>
            <a:ext cx="1727835" cy="2417445"/>
            <a:chOff x="555879" y="2772536"/>
            <a:chExt cx="1727835" cy="2417445"/>
          </a:xfrm>
        </p:grpSpPr>
        <p:sp>
          <p:nvSpPr>
            <p:cNvPr id="5" name="object 5"/>
            <p:cNvSpPr/>
            <p:nvPr/>
          </p:nvSpPr>
          <p:spPr>
            <a:xfrm>
              <a:off x="561594" y="2778251"/>
              <a:ext cx="1716405" cy="2406015"/>
            </a:xfrm>
            <a:custGeom>
              <a:avLst/>
              <a:gdLst/>
              <a:ahLst/>
              <a:cxnLst/>
              <a:rect l="l" t="t" r="r" b="b"/>
              <a:pathLst>
                <a:path w="1716405" h="2406015">
                  <a:moveTo>
                    <a:pt x="84574" y="2404875"/>
                  </a:moveTo>
                  <a:lnTo>
                    <a:pt x="88392" y="2405634"/>
                  </a:lnTo>
                  <a:lnTo>
                    <a:pt x="1638300" y="2405634"/>
                  </a:lnTo>
                  <a:lnTo>
                    <a:pt x="84574" y="2404875"/>
                  </a:lnTo>
                  <a:close/>
                </a:path>
                <a:path w="1716405" h="2406015">
                  <a:moveTo>
                    <a:pt x="1708016" y="2353818"/>
                  </a:moveTo>
                  <a:lnTo>
                    <a:pt x="8382" y="2353818"/>
                  </a:lnTo>
                  <a:lnTo>
                    <a:pt x="8382" y="2354368"/>
                  </a:lnTo>
                  <a:lnTo>
                    <a:pt x="54023" y="2398749"/>
                  </a:lnTo>
                  <a:lnTo>
                    <a:pt x="1638300" y="2405634"/>
                  </a:lnTo>
                  <a:lnTo>
                    <a:pt x="1627606" y="2405634"/>
                  </a:lnTo>
                  <a:lnTo>
                    <a:pt x="1661953" y="2398749"/>
                  </a:lnTo>
                  <a:lnTo>
                    <a:pt x="1688977" y="2380864"/>
                  </a:lnTo>
                  <a:lnTo>
                    <a:pt x="1690929" y="2378912"/>
                  </a:lnTo>
                  <a:lnTo>
                    <a:pt x="1708016" y="2353818"/>
                  </a:lnTo>
                  <a:close/>
                </a:path>
                <a:path w="1716405" h="2406015">
                  <a:moveTo>
                    <a:pt x="25094" y="2378912"/>
                  </a:moveTo>
                  <a:lnTo>
                    <a:pt x="25908" y="2380107"/>
                  </a:lnTo>
                  <a:lnTo>
                    <a:pt x="27046" y="2380864"/>
                  </a:lnTo>
                  <a:lnTo>
                    <a:pt x="25094" y="2378912"/>
                  </a:lnTo>
                  <a:close/>
                </a:path>
                <a:path w="1716405" h="2406015">
                  <a:moveTo>
                    <a:pt x="1690929" y="2378912"/>
                  </a:moveTo>
                  <a:lnTo>
                    <a:pt x="1688977" y="2380864"/>
                  </a:lnTo>
                  <a:lnTo>
                    <a:pt x="1690115" y="2380107"/>
                  </a:lnTo>
                  <a:lnTo>
                    <a:pt x="1690929" y="2378912"/>
                  </a:lnTo>
                  <a:close/>
                </a:path>
                <a:path w="1716405" h="2406015">
                  <a:moveTo>
                    <a:pt x="1708838" y="2352294"/>
                  </a:moveTo>
                  <a:lnTo>
                    <a:pt x="7620" y="2352294"/>
                  </a:lnTo>
                  <a:lnTo>
                    <a:pt x="7620" y="2353249"/>
                  </a:lnTo>
                  <a:lnTo>
                    <a:pt x="8382" y="2354368"/>
                  </a:lnTo>
                  <a:lnTo>
                    <a:pt x="8382" y="2353818"/>
                  </a:lnTo>
                  <a:lnTo>
                    <a:pt x="1708016" y="2353818"/>
                  </a:lnTo>
                  <a:lnTo>
                    <a:pt x="1708216" y="2353524"/>
                  </a:lnTo>
                  <a:lnTo>
                    <a:pt x="1708838" y="2352294"/>
                  </a:lnTo>
                  <a:close/>
                </a:path>
                <a:path w="1716405" h="2406015">
                  <a:moveTo>
                    <a:pt x="1709375" y="2350770"/>
                  </a:moveTo>
                  <a:lnTo>
                    <a:pt x="6857" y="2350770"/>
                  </a:lnTo>
                  <a:lnTo>
                    <a:pt x="6934" y="2352294"/>
                  </a:lnTo>
                  <a:lnTo>
                    <a:pt x="7620" y="2353249"/>
                  </a:lnTo>
                  <a:lnTo>
                    <a:pt x="7620" y="2352294"/>
                  </a:lnTo>
                  <a:lnTo>
                    <a:pt x="1708838" y="2352294"/>
                  </a:lnTo>
                  <a:lnTo>
                    <a:pt x="1709218" y="2351542"/>
                  </a:lnTo>
                  <a:lnTo>
                    <a:pt x="1709375" y="2350770"/>
                  </a:lnTo>
                  <a:close/>
                </a:path>
                <a:path w="1716405" h="2406015">
                  <a:moveTo>
                    <a:pt x="1709218" y="2351542"/>
                  </a:moveTo>
                  <a:lnTo>
                    <a:pt x="1708355" y="2353249"/>
                  </a:lnTo>
                  <a:lnTo>
                    <a:pt x="1709054" y="2352294"/>
                  </a:lnTo>
                  <a:lnTo>
                    <a:pt x="1709218" y="2351542"/>
                  </a:lnTo>
                  <a:close/>
                </a:path>
                <a:path w="1716405" h="2406015">
                  <a:moveTo>
                    <a:pt x="1627632" y="0"/>
                  </a:moveTo>
                  <a:lnTo>
                    <a:pt x="88392" y="0"/>
                  </a:lnTo>
                  <a:lnTo>
                    <a:pt x="53987" y="6915"/>
                  </a:lnTo>
                  <a:lnTo>
                    <a:pt x="25908" y="25908"/>
                  </a:lnTo>
                  <a:lnTo>
                    <a:pt x="6911" y="54006"/>
                  </a:lnTo>
                  <a:lnTo>
                    <a:pt x="0" y="88391"/>
                  </a:lnTo>
                  <a:lnTo>
                    <a:pt x="0" y="2318004"/>
                  </a:lnTo>
                  <a:lnTo>
                    <a:pt x="6787" y="2351542"/>
                  </a:lnTo>
                  <a:lnTo>
                    <a:pt x="6857" y="2350770"/>
                  </a:lnTo>
                  <a:lnTo>
                    <a:pt x="1709375" y="2350770"/>
                  </a:lnTo>
                  <a:lnTo>
                    <a:pt x="1715263" y="2321750"/>
                  </a:lnTo>
                  <a:lnTo>
                    <a:pt x="1716020" y="88391"/>
                  </a:lnTo>
                  <a:lnTo>
                    <a:pt x="1709336" y="54863"/>
                  </a:lnTo>
                  <a:lnTo>
                    <a:pt x="1709166" y="54863"/>
                  </a:lnTo>
                  <a:lnTo>
                    <a:pt x="1709166" y="54006"/>
                  </a:lnTo>
                  <a:lnTo>
                    <a:pt x="1708620" y="53339"/>
                  </a:lnTo>
                  <a:lnTo>
                    <a:pt x="1708404" y="53339"/>
                  </a:lnTo>
                  <a:lnTo>
                    <a:pt x="1708312" y="52882"/>
                  </a:lnTo>
                  <a:lnTo>
                    <a:pt x="1691144" y="27432"/>
                  </a:lnTo>
                  <a:lnTo>
                    <a:pt x="1690878" y="27432"/>
                  </a:lnTo>
                  <a:lnTo>
                    <a:pt x="1690878" y="27037"/>
                  </a:lnTo>
                  <a:lnTo>
                    <a:pt x="1690116" y="25908"/>
                  </a:lnTo>
                  <a:lnTo>
                    <a:pt x="1662036" y="6915"/>
                  </a:lnTo>
                  <a:lnTo>
                    <a:pt x="1627632" y="0"/>
                  </a:lnTo>
                  <a:close/>
                </a:path>
                <a:path w="1716405" h="2406015">
                  <a:moveTo>
                    <a:pt x="1716020" y="88391"/>
                  </a:moveTo>
                  <a:lnTo>
                    <a:pt x="1715265" y="2318004"/>
                  </a:lnTo>
                  <a:lnTo>
                    <a:pt x="1715263" y="2321750"/>
                  </a:lnTo>
                  <a:lnTo>
                    <a:pt x="1716024" y="2318004"/>
                  </a:lnTo>
                  <a:lnTo>
                    <a:pt x="1716020" y="88391"/>
                  </a:lnTo>
                  <a:close/>
                </a:path>
                <a:path w="1716405" h="2406015">
                  <a:moveTo>
                    <a:pt x="1709166" y="54006"/>
                  </a:moveTo>
                  <a:lnTo>
                    <a:pt x="1709166" y="54863"/>
                  </a:lnTo>
                  <a:lnTo>
                    <a:pt x="1709336" y="54863"/>
                  </a:lnTo>
                  <a:lnTo>
                    <a:pt x="1709166" y="54006"/>
                  </a:lnTo>
                  <a:close/>
                </a:path>
                <a:path w="1716405" h="2406015">
                  <a:moveTo>
                    <a:pt x="1708495" y="53018"/>
                  </a:moveTo>
                  <a:lnTo>
                    <a:pt x="1708404" y="53339"/>
                  </a:lnTo>
                  <a:lnTo>
                    <a:pt x="1708713" y="53339"/>
                  </a:lnTo>
                  <a:lnTo>
                    <a:pt x="1708495" y="53018"/>
                  </a:lnTo>
                  <a:close/>
                </a:path>
                <a:path w="1716405" h="2406015">
                  <a:moveTo>
                    <a:pt x="1690881" y="27037"/>
                  </a:moveTo>
                  <a:lnTo>
                    <a:pt x="1690878" y="27432"/>
                  </a:lnTo>
                  <a:lnTo>
                    <a:pt x="1691149" y="27432"/>
                  </a:lnTo>
                  <a:lnTo>
                    <a:pt x="1690881" y="2703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561594" y="2778251"/>
              <a:ext cx="1716405" cy="2406015"/>
            </a:xfrm>
            <a:custGeom>
              <a:avLst/>
              <a:gdLst/>
              <a:ahLst/>
              <a:cxnLst/>
              <a:rect l="l" t="t" r="r" b="b"/>
              <a:pathLst>
                <a:path w="1716405" h="2406015">
                  <a:moveTo>
                    <a:pt x="53987" y="6915"/>
                  </a:moveTo>
                  <a:lnTo>
                    <a:pt x="54116" y="6879"/>
                  </a:lnTo>
                </a:path>
                <a:path w="1716405" h="2406015">
                  <a:moveTo>
                    <a:pt x="88392" y="0"/>
                  </a:moveTo>
                  <a:lnTo>
                    <a:pt x="1627632" y="0"/>
                  </a:lnTo>
                </a:path>
                <a:path w="1716405" h="2406015">
                  <a:moveTo>
                    <a:pt x="1627632" y="2405628"/>
                  </a:moveTo>
                  <a:lnTo>
                    <a:pt x="88392" y="2405634"/>
                  </a:lnTo>
                  <a:lnTo>
                    <a:pt x="84574" y="2404875"/>
                  </a:lnTo>
                </a:path>
                <a:path w="1716405" h="2406015">
                  <a:moveTo>
                    <a:pt x="27038" y="2380856"/>
                  </a:moveTo>
                  <a:lnTo>
                    <a:pt x="25908" y="2380107"/>
                  </a:lnTo>
                  <a:lnTo>
                    <a:pt x="25094" y="2378912"/>
                  </a:lnTo>
                </a:path>
                <a:path w="1716405" h="2406015">
                  <a:moveTo>
                    <a:pt x="8382" y="2354368"/>
                  </a:moveTo>
                  <a:lnTo>
                    <a:pt x="8007" y="2353818"/>
                  </a:lnTo>
                </a:path>
                <a:path w="1716405" h="2406015">
                  <a:moveTo>
                    <a:pt x="7620" y="2353249"/>
                  </a:moveTo>
                  <a:lnTo>
                    <a:pt x="6953" y="2352294"/>
                  </a:lnTo>
                  <a:lnTo>
                    <a:pt x="6553" y="2350770"/>
                  </a:lnTo>
                </a:path>
                <a:path w="1716405" h="2406015">
                  <a:moveTo>
                    <a:pt x="0" y="2318004"/>
                  </a:moveTo>
                  <a:lnTo>
                    <a:pt x="0" y="88391"/>
                  </a:lnTo>
                </a:path>
                <a:path w="1716405" h="2406015">
                  <a:moveTo>
                    <a:pt x="1691149" y="27432"/>
                  </a:moveTo>
                  <a:lnTo>
                    <a:pt x="1707668" y="51798"/>
                  </a:lnTo>
                  <a:lnTo>
                    <a:pt x="1708404" y="52882"/>
                  </a:lnTo>
                </a:path>
                <a:path w="1716405" h="2406015">
                  <a:moveTo>
                    <a:pt x="1708713" y="53339"/>
                  </a:moveTo>
                  <a:lnTo>
                    <a:pt x="1709166" y="54006"/>
                  </a:lnTo>
                </a:path>
                <a:path w="1716405" h="2406015">
                  <a:moveTo>
                    <a:pt x="1709336" y="54863"/>
                  </a:moveTo>
                  <a:lnTo>
                    <a:pt x="1716020" y="88391"/>
                  </a:lnTo>
                </a:path>
                <a:path w="1716405" h="2406015">
                  <a:moveTo>
                    <a:pt x="1715263" y="2321750"/>
                  </a:moveTo>
                  <a:lnTo>
                    <a:pt x="1709218" y="2351542"/>
                  </a:lnTo>
                </a:path>
                <a:path w="1716405" h="2406015">
                  <a:moveTo>
                    <a:pt x="1708216" y="2353524"/>
                  </a:moveTo>
                  <a:lnTo>
                    <a:pt x="1690929" y="2378912"/>
                  </a:lnTo>
                </a:path>
                <a:path w="1716405" h="2406015">
                  <a:moveTo>
                    <a:pt x="1688985" y="2380856"/>
                  </a:moveTo>
                  <a:lnTo>
                    <a:pt x="1662000" y="2398749"/>
                  </a:lnTo>
                  <a:lnTo>
                    <a:pt x="1627632" y="2405628"/>
                  </a:lnTo>
                </a:path>
                <a:path w="1716405" h="2406015">
                  <a:moveTo>
                    <a:pt x="84574" y="2404875"/>
                  </a:moveTo>
                  <a:lnTo>
                    <a:pt x="54093" y="2398817"/>
                  </a:lnTo>
                  <a:lnTo>
                    <a:pt x="27046" y="2380864"/>
                  </a:lnTo>
                </a:path>
                <a:path w="1716405" h="2406015">
                  <a:moveTo>
                    <a:pt x="25094" y="2378912"/>
                  </a:moveTo>
                  <a:lnTo>
                    <a:pt x="10026" y="2356783"/>
                  </a:lnTo>
                  <a:lnTo>
                    <a:pt x="9076" y="2355388"/>
                  </a:lnTo>
                  <a:lnTo>
                    <a:pt x="8382" y="2354368"/>
                  </a:lnTo>
                </a:path>
                <a:path w="1716405" h="2406015">
                  <a:moveTo>
                    <a:pt x="8007" y="2353818"/>
                  </a:moveTo>
                  <a:lnTo>
                    <a:pt x="7620" y="2353249"/>
                  </a:lnTo>
                </a:path>
                <a:path w="1716405" h="2406015">
                  <a:moveTo>
                    <a:pt x="6636" y="2350770"/>
                  </a:moveTo>
                  <a:lnTo>
                    <a:pt x="6169" y="2348469"/>
                  </a:lnTo>
                  <a:lnTo>
                    <a:pt x="0" y="2318004"/>
                  </a:lnTo>
                  <a:lnTo>
                    <a:pt x="0" y="88391"/>
                  </a:lnTo>
                  <a:lnTo>
                    <a:pt x="6915" y="53987"/>
                  </a:lnTo>
                  <a:lnTo>
                    <a:pt x="25908" y="25908"/>
                  </a:lnTo>
                  <a:lnTo>
                    <a:pt x="53987" y="6896"/>
                  </a:lnTo>
                  <a:lnTo>
                    <a:pt x="88391" y="0"/>
                  </a:lnTo>
                  <a:lnTo>
                    <a:pt x="1627631" y="0"/>
                  </a:lnTo>
                  <a:lnTo>
                    <a:pt x="1661919" y="6872"/>
                  </a:lnTo>
                  <a:lnTo>
                    <a:pt x="1690116" y="25908"/>
                  </a:lnTo>
                  <a:lnTo>
                    <a:pt x="1690878" y="27031"/>
                  </a:lnTo>
                </a:path>
                <a:path w="1716405" h="2406015">
                  <a:moveTo>
                    <a:pt x="1690878" y="27037"/>
                  </a:moveTo>
                  <a:lnTo>
                    <a:pt x="1691144" y="27432"/>
                  </a:lnTo>
                </a:path>
                <a:path w="1716405" h="2406015">
                  <a:moveTo>
                    <a:pt x="1708404" y="53018"/>
                  </a:moveTo>
                  <a:lnTo>
                    <a:pt x="1708620" y="53339"/>
                  </a:lnTo>
                </a:path>
                <a:path w="1716405" h="2406015">
                  <a:moveTo>
                    <a:pt x="1709166" y="54006"/>
                  </a:moveTo>
                  <a:lnTo>
                    <a:pt x="1709336" y="54863"/>
                  </a:lnTo>
                </a:path>
                <a:path w="1716405" h="2406015">
                  <a:moveTo>
                    <a:pt x="1716020" y="88391"/>
                  </a:moveTo>
                  <a:lnTo>
                    <a:pt x="1716024" y="2318004"/>
                  </a:lnTo>
                  <a:lnTo>
                    <a:pt x="1715263" y="2321750"/>
                  </a:lnTo>
                </a:path>
                <a:path w="1716405" h="2406015">
                  <a:moveTo>
                    <a:pt x="1709218" y="2351542"/>
                  </a:moveTo>
                  <a:lnTo>
                    <a:pt x="1709070" y="2352270"/>
                  </a:lnTo>
                  <a:lnTo>
                    <a:pt x="1708216" y="2353524"/>
                  </a:lnTo>
                </a:path>
                <a:path w="1716405" h="2406015">
                  <a:moveTo>
                    <a:pt x="1690929" y="2378912"/>
                  </a:moveTo>
                  <a:lnTo>
                    <a:pt x="1690115" y="2380107"/>
                  </a:lnTo>
                  <a:lnTo>
                    <a:pt x="1688977" y="2380864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561594" y="2778251"/>
              <a:ext cx="1716405" cy="2406015"/>
            </a:xfrm>
            <a:custGeom>
              <a:avLst/>
              <a:gdLst/>
              <a:ahLst/>
              <a:cxnLst/>
              <a:rect l="l" t="t" r="r" b="b"/>
              <a:pathLst>
                <a:path w="1716405" h="2406015">
                  <a:moveTo>
                    <a:pt x="1627632" y="0"/>
                  </a:moveTo>
                  <a:lnTo>
                    <a:pt x="88392" y="0"/>
                  </a:lnTo>
                  <a:lnTo>
                    <a:pt x="54006" y="6953"/>
                  </a:lnTo>
                  <a:lnTo>
                    <a:pt x="25907" y="25908"/>
                  </a:lnTo>
                  <a:lnTo>
                    <a:pt x="6953" y="54006"/>
                  </a:lnTo>
                  <a:lnTo>
                    <a:pt x="0" y="88391"/>
                  </a:lnTo>
                  <a:lnTo>
                    <a:pt x="0" y="2318004"/>
                  </a:lnTo>
                  <a:lnTo>
                    <a:pt x="6953" y="2352270"/>
                  </a:lnTo>
                  <a:lnTo>
                    <a:pt x="25908" y="2380107"/>
                  </a:lnTo>
                  <a:lnTo>
                    <a:pt x="54006" y="2398799"/>
                  </a:lnTo>
                  <a:lnTo>
                    <a:pt x="88392" y="2405634"/>
                  </a:lnTo>
                  <a:lnTo>
                    <a:pt x="1627632" y="2405634"/>
                  </a:lnTo>
                  <a:lnTo>
                    <a:pt x="1662017" y="2398799"/>
                  </a:lnTo>
                  <a:lnTo>
                    <a:pt x="1690115" y="2380107"/>
                  </a:lnTo>
                  <a:lnTo>
                    <a:pt x="1709070" y="2352270"/>
                  </a:lnTo>
                  <a:lnTo>
                    <a:pt x="1716024" y="2318004"/>
                  </a:lnTo>
                  <a:lnTo>
                    <a:pt x="1716024" y="88391"/>
                  </a:lnTo>
                  <a:lnTo>
                    <a:pt x="1709070" y="54006"/>
                  </a:lnTo>
                  <a:lnTo>
                    <a:pt x="1690116" y="25908"/>
                  </a:lnTo>
                  <a:lnTo>
                    <a:pt x="1662017" y="6953"/>
                  </a:lnTo>
                  <a:lnTo>
                    <a:pt x="162763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561594" y="2778251"/>
              <a:ext cx="1716405" cy="2406015"/>
            </a:xfrm>
            <a:custGeom>
              <a:avLst/>
              <a:gdLst/>
              <a:ahLst/>
              <a:cxnLst/>
              <a:rect l="l" t="t" r="r" b="b"/>
              <a:pathLst>
                <a:path w="1716405" h="2406015">
                  <a:moveTo>
                    <a:pt x="0" y="88391"/>
                  </a:moveTo>
                  <a:lnTo>
                    <a:pt x="6953" y="54006"/>
                  </a:lnTo>
                  <a:lnTo>
                    <a:pt x="25907" y="25908"/>
                  </a:lnTo>
                  <a:lnTo>
                    <a:pt x="54006" y="6953"/>
                  </a:lnTo>
                  <a:lnTo>
                    <a:pt x="88392" y="0"/>
                  </a:lnTo>
                  <a:lnTo>
                    <a:pt x="1627632" y="0"/>
                  </a:lnTo>
                  <a:lnTo>
                    <a:pt x="1662017" y="6953"/>
                  </a:lnTo>
                  <a:lnTo>
                    <a:pt x="1690116" y="25908"/>
                  </a:lnTo>
                  <a:lnTo>
                    <a:pt x="1709070" y="54006"/>
                  </a:lnTo>
                  <a:lnTo>
                    <a:pt x="1716024" y="88391"/>
                  </a:lnTo>
                  <a:lnTo>
                    <a:pt x="1716024" y="2318004"/>
                  </a:lnTo>
                  <a:lnTo>
                    <a:pt x="1709070" y="2352270"/>
                  </a:lnTo>
                  <a:lnTo>
                    <a:pt x="1690115" y="2380107"/>
                  </a:lnTo>
                  <a:lnTo>
                    <a:pt x="1662017" y="2398799"/>
                  </a:lnTo>
                  <a:lnTo>
                    <a:pt x="1627632" y="2405634"/>
                  </a:lnTo>
                  <a:lnTo>
                    <a:pt x="88392" y="2405634"/>
                  </a:lnTo>
                  <a:lnTo>
                    <a:pt x="54006" y="2398799"/>
                  </a:lnTo>
                  <a:lnTo>
                    <a:pt x="25908" y="2380107"/>
                  </a:lnTo>
                  <a:lnTo>
                    <a:pt x="6953" y="2352270"/>
                  </a:lnTo>
                  <a:lnTo>
                    <a:pt x="0" y="2318004"/>
                  </a:lnTo>
                  <a:lnTo>
                    <a:pt x="0" y="88391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018794" y="3035045"/>
              <a:ext cx="802005" cy="802005"/>
            </a:xfrm>
            <a:custGeom>
              <a:avLst/>
              <a:gdLst/>
              <a:ahLst/>
              <a:cxnLst/>
              <a:rect l="l" t="t" r="r" b="b"/>
              <a:pathLst>
                <a:path w="802005" h="802004">
                  <a:moveTo>
                    <a:pt x="400812" y="0"/>
                  </a:moveTo>
                  <a:lnTo>
                    <a:pt x="354139" y="2701"/>
                  </a:lnTo>
                  <a:lnTo>
                    <a:pt x="309029" y="10605"/>
                  </a:lnTo>
                  <a:lnTo>
                    <a:pt x="265786" y="23408"/>
                  </a:lnTo>
                  <a:lnTo>
                    <a:pt x="224712" y="40805"/>
                  </a:lnTo>
                  <a:lnTo>
                    <a:pt x="186110" y="62495"/>
                  </a:lnTo>
                  <a:lnTo>
                    <a:pt x="150285" y="88174"/>
                  </a:lnTo>
                  <a:lnTo>
                    <a:pt x="117538" y="117538"/>
                  </a:lnTo>
                  <a:lnTo>
                    <a:pt x="88174" y="150285"/>
                  </a:lnTo>
                  <a:lnTo>
                    <a:pt x="62495" y="186110"/>
                  </a:lnTo>
                  <a:lnTo>
                    <a:pt x="40805" y="224712"/>
                  </a:lnTo>
                  <a:lnTo>
                    <a:pt x="23408" y="265786"/>
                  </a:lnTo>
                  <a:lnTo>
                    <a:pt x="10605" y="309029"/>
                  </a:lnTo>
                  <a:lnTo>
                    <a:pt x="2701" y="354139"/>
                  </a:lnTo>
                  <a:lnTo>
                    <a:pt x="0" y="400812"/>
                  </a:lnTo>
                  <a:lnTo>
                    <a:pt x="2701" y="447625"/>
                  </a:lnTo>
                  <a:lnTo>
                    <a:pt x="10605" y="492834"/>
                  </a:lnTo>
                  <a:lnTo>
                    <a:pt x="23408" y="536140"/>
                  </a:lnTo>
                  <a:lnTo>
                    <a:pt x="40805" y="577244"/>
                  </a:lnTo>
                  <a:lnTo>
                    <a:pt x="62495" y="615850"/>
                  </a:lnTo>
                  <a:lnTo>
                    <a:pt x="88174" y="651658"/>
                  </a:lnTo>
                  <a:lnTo>
                    <a:pt x="117538" y="684371"/>
                  </a:lnTo>
                  <a:lnTo>
                    <a:pt x="150285" y="713689"/>
                  </a:lnTo>
                  <a:lnTo>
                    <a:pt x="186110" y="739315"/>
                  </a:lnTo>
                  <a:lnTo>
                    <a:pt x="224712" y="760951"/>
                  </a:lnTo>
                  <a:lnTo>
                    <a:pt x="265786" y="778298"/>
                  </a:lnTo>
                  <a:lnTo>
                    <a:pt x="309029" y="791058"/>
                  </a:lnTo>
                  <a:lnTo>
                    <a:pt x="354139" y="798932"/>
                  </a:lnTo>
                  <a:lnTo>
                    <a:pt x="400812" y="801624"/>
                  </a:lnTo>
                  <a:lnTo>
                    <a:pt x="447625" y="798932"/>
                  </a:lnTo>
                  <a:lnTo>
                    <a:pt x="492834" y="791058"/>
                  </a:lnTo>
                  <a:lnTo>
                    <a:pt x="536140" y="778298"/>
                  </a:lnTo>
                  <a:lnTo>
                    <a:pt x="577244" y="760951"/>
                  </a:lnTo>
                  <a:lnTo>
                    <a:pt x="615850" y="739315"/>
                  </a:lnTo>
                  <a:lnTo>
                    <a:pt x="651658" y="713689"/>
                  </a:lnTo>
                  <a:lnTo>
                    <a:pt x="684371" y="684371"/>
                  </a:lnTo>
                  <a:lnTo>
                    <a:pt x="713689" y="651658"/>
                  </a:lnTo>
                  <a:lnTo>
                    <a:pt x="739315" y="615850"/>
                  </a:lnTo>
                  <a:lnTo>
                    <a:pt x="760951" y="577244"/>
                  </a:lnTo>
                  <a:lnTo>
                    <a:pt x="778298" y="536140"/>
                  </a:lnTo>
                  <a:lnTo>
                    <a:pt x="791058" y="492834"/>
                  </a:lnTo>
                  <a:lnTo>
                    <a:pt x="798932" y="447625"/>
                  </a:lnTo>
                  <a:lnTo>
                    <a:pt x="801624" y="400812"/>
                  </a:lnTo>
                  <a:lnTo>
                    <a:pt x="798932" y="354139"/>
                  </a:lnTo>
                  <a:lnTo>
                    <a:pt x="791058" y="309029"/>
                  </a:lnTo>
                  <a:lnTo>
                    <a:pt x="778298" y="265786"/>
                  </a:lnTo>
                  <a:lnTo>
                    <a:pt x="760951" y="224712"/>
                  </a:lnTo>
                  <a:lnTo>
                    <a:pt x="739315" y="186110"/>
                  </a:lnTo>
                  <a:lnTo>
                    <a:pt x="713689" y="150285"/>
                  </a:lnTo>
                  <a:lnTo>
                    <a:pt x="684371" y="117538"/>
                  </a:lnTo>
                  <a:lnTo>
                    <a:pt x="651658" y="88174"/>
                  </a:lnTo>
                  <a:lnTo>
                    <a:pt x="615850" y="62495"/>
                  </a:lnTo>
                  <a:lnTo>
                    <a:pt x="577244" y="40805"/>
                  </a:lnTo>
                  <a:lnTo>
                    <a:pt x="536140" y="23408"/>
                  </a:lnTo>
                  <a:lnTo>
                    <a:pt x="492834" y="10605"/>
                  </a:lnTo>
                  <a:lnTo>
                    <a:pt x="447625" y="2701"/>
                  </a:lnTo>
                  <a:lnTo>
                    <a:pt x="400812" y="0"/>
                  </a:lnTo>
                  <a:close/>
                </a:path>
              </a:pathLst>
            </a:custGeom>
            <a:solidFill>
              <a:srgbClr val="137BA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97101" y="3213353"/>
              <a:ext cx="445008" cy="445008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096772" y="3922278"/>
            <a:ext cx="646430" cy="446405"/>
          </a:xfrm>
          <a:prstGeom prst="rect">
            <a:avLst/>
          </a:prstGeom>
        </p:spPr>
        <p:txBody>
          <a:bodyPr wrap="square" lIns="0" tIns="49530" rIns="0" bIns="0" rtlCol="0" vert="horz">
            <a:spAutoFit/>
          </a:bodyPr>
          <a:lstStyle/>
          <a:p>
            <a:pPr algn="ctr" marR="36830">
              <a:lnSpc>
                <a:spcPct val="100000"/>
              </a:lnSpc>
              <a:spcBef>
                <a:spcPts val="390"/>
              </a:spcBef>
            </a:pPr>
            <a:r>
              <a:rPr dirty="0" sz="800">
                <a:solidFill>
                  <a:srgbClr val="8FA2B0"/>
                </a:solidFill>
                <a:latin typeface="Segoe UI Semibold"/>
                <a:cs typeface="Segoe UI Semibold"/>
              </a:rPr>
              <a:t>S</a:t>
            </a:r>
            <a:r>
              <a:rPr dirty="0" sz="800" spc="-35">
                <a:solidFill>
                  <a:srgbClr val="8FA2B0"/>
                </a:solidFill>
                <a:latin typeface="Segoe UI Semibold"/>
                <a:cs typeface="Segoe UI Semibold"/>
              </a:rPr>
              <a:t> </a:t>
            </a:r>
            <a:r>
              <a:rPr dirty="0" sz="800">
                <a:solidFill>
                  <a:srgbClr val="8FA2B0"/>
                </a:solidFill>
                <a:latin typeface="Segoe UI Semibold"/>
                <a:cs typeface="Segoe UI Semibold"/>
              </a:rPr>
              <a:t>T</a:t>
            </a:r>
            <a:r>
              <a:rPr dirty="0" sz="800" spc="-30">
                <a:solidFill>
                  <a:srgbClr val="8FA2B0"/>
                </a:solidFill>
                <a:latin typeface="Segoe UI Semibold"/>
                <a:cs typeface="Segoe UI Semibold"/>
              </a:rPr>
              <a:t> </a:t>
            </a:r>
            <a:r>
              <a:rPr dirty="0" sz="800">
                <a:solidFill>
                  <a:srgbClr val="8FA2B0"/>
                </a:solidFill>
                <a:latin typeface="Segoe UI Semibold"/>
                <a:cs typeface="Segoe UI Semibold"/>
              </a:rPr>
              <a:t>E</a:t>
            </a:r>
            <a:r>
              <a:rPr dirty="0" sz="800" spc="-35">
                <a:solidFill>
                  <a:srgbClr val="8FA2B0"/>
                </a:solidFill>
                <a:latin typeface="Segoe UI Semibold"/>
                <a:cs typeface="Segoe UI Semibold"/>
              </a:rPr>
              <a:t> </a:t>
            </a:r>
            <a:r>
              <a:rPr dirty="0" sz="800">
                <a:solidFill>
                  <a:srgbClr val="8FA2B0"/>
                </a:solidFill>
                <a:latin typeface="Segoe UI Semibold"/>
                <a:cs typeface="Segoe UI Semibold"/>
              </a:rPr>
              <a:t>P</a:t>
            </a:r>
            <a:r>
              <a:rPr dirty="0" sz="800" spc="215">
                <a:solidFill>
                  <a:srgbClr val="8FA2B0"/>
                </a:solidFill>
                <a:latin typeface="Segoe UI Semibold"/>
                <a:cs typeface="Segoe UI Semibold"/>
              </a:rPr>
              <a:t> </a:t>
            </a:r>
            <a:r>
              <a:rPr dirty="0" sz="800" spc="-60">
                <a:solidFill>
                  <a:srgbClr val="8FA2B0"/>
                </a:solidFill>
                <a:latin typeface="Segoe UI Semibold"/>
                <a:cs typeface="Segoe UI Semibold"/>
              </a:rPr>
              <a:t>1</a:t>
            </a:r>
            <a:endParaRPr sz="800">
              <a:latin typeface="Segoe UI Semibold"/>
              <a:cs typeface="Segoe UI Semibold"/>
            </a:endParaRPr>
          </a:p>
          <a:p>
            <a:pPr algn="ctr">
              <a:lnSpc>
                <a:spcPct val="100000"/>
              </a:lnSpc>
              <a:spcBef>
                <a:spcPts val="440"/>
              </a:spcBef>
            </a:pPr>
            <a:r>
              <a:rPr dirty="0" sz="1350" spc="-10">
                <a:solidFill>
                  <a:srgbClr val="15212E"/>
                </a:solidFill>
                <a:latin typeface="Segoe UI Semibold"/>
                <a:cs typeface="Segoe UI Semibold"/>
              </a:rPr>
              <a:t>Capture</a:t>
            </a:r>
            <a:endParaRPr sz="1350">
              <a:latin typeface="Segoe UI Semibold"/>
              <a:cs typeface="Segoe UI Semibold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61491" y="4522114"/>
            <a:ext cx="1316355" cy="4597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12700" marR="5080" indent="-635">
              <a:lnSpc>
                <a:spcPct val="111800"/>
              </a:lnSpc>
              <a:spcBef>
                <a:spcPts val="95"/>
              </a:spcBef>
            </a:pP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Bank</a:t>
            </a:r>
            <a:r>
              <a:rPr dirty="0" sz="850" spc="3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feeds,</a:t>
            </a:r>
            <a:r>
              <a:rPr dirty="0" sz="850" spc="3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receipts</a:t>
            </a:r>
            <a:r>
              <a:rPr dirty="0" sz="850" spc="4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 spc="-25">
                <a:solidFill>
                  <a:srgbClr val="546679"/>
                </a:solidFill>
                <a:latin typeface="Calibri"/>
                <a:cs typeface="Calibri"/>
              </a:rPr>
              <a:t>and</a:t>
            </a:r>
            <a:r>
              <a:rPr dirty="0" sz="850" spc="50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documents</a:t>
            </a:r>
            <a:r>
              <a:rPr dirty="0" sz="850" spc="2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pulled</a:t>
            </a:r>
            <a:r>
              <a:rPr dirty="0" sz="850" spc="2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via</a:t>
            </a:r>
            <a:r>
              <a:rPr dirty="0" sz="850" spc="3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 spc="-10">
                <a:solidFill>
                  <a:srgbClr val="546679"/>
                </a:solidFill>
                <a:latin typeface="Calibri"/>
                <a:cs typeface="Calibri"/>
              </a:rPr>
              <a:t>secure</a:t>
            </a:r>
            <a:r>
              <a:rPr dirty="0" sz="850" spc="50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sync</a:t>
            </a:r>
            <a:r>
              <a:rPr dirty="0" sz="850" spc="2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&amp;</a:t>
            </a:r>
            <a:r>
              <a:rPr dirty="0" sz="850" spc="3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 spc="-20">
                <a:solidFill>
                  <a:srgbClr val="546679"/>
                </a:solidFill>
                <a:latin typeface="Calibri"/>
                <a:cs typeface="Calibri"/>
              </a:rPr>
              <a:t>OCR.</a:t>
            </a:r>
            <a:endParaRPr sz="85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2245614" y="2772536"/>
            <a:ext cx="1931035" cy="2417445"/>
            <a:chOff x="2245614" y="2772536"/>
            <a:chExt cx="1931035" cy="2417445"/>
          </a:xfrm>
        </p:grpSpPr>
        <p:sp>
          <p:nvSpPr>
            <p:cNvPr id="14" name="object 14"/>
            <p:cNvSpPr/>
            <p:nvPr/>
          </p:nvSpPr>
          <p:spPr>
            <a:xfrm>
              <a:off x="2245614" y="3299459"/>
              <a:ext cx="273050" cy="273050"/>
            </a:xfrm>
            <a:custGeom>
              <a:avLst/>
              <a:gdLst/>
              <a:ahLst/>
              <a:cxnLst/>
              <a:rect l="l" t="t" r="r" b="b"/>
              <a:pathLst>
                <a:path w="273050" h="273050">
                  <a:moveTo>
                    <a:pt x="136398" y="0"/>
                  </a:moveTo>
                  <a:lnTo>
                    <a:pt x="0" y="0"/>
                  </a:lnTo>
                  <a:lnTo>
                    <a:pt x="136398" y="136398"/>
                  </a:lnTo>
                  <a:lnTo>
                    <a:pt x="0" y="272795"/>
                  </a:lnTo>
                  <a:lnTo>
                    <a:pt x="136398" y="272795"/>
                  </a:lnTo>
                  <a:lnTo>
                    <a:pt x="272796" y="136398"/>
                  </a:lnTo>
                  <a:lnTo>
                    <a:pt x="136398" y="0"/>
                  </a:lnTo>
                  <a:close/>
                </a:path>
              </a:pathLst>
            </a:custGeom>
            <a:solidFill>
              <a:srgbClr val="8FA2B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2454402" y="2778251"/>
              <a:ext cx="1716405" cy="2406015"/>
            </a:xfrm>
            <a:custGeom>
              <a:avLst/>
              <a:gdLst/>
              <a:ahLst/>
              <a:cxnLst/>
              <a:rect l="l" t="t" r="r" b="b"/>
              <a:pathLst>
                <a:path w="1716404" h="2406015">
                  <a:moveTo>
                    <a:pt x="83824" y="2404874"/>
                  </a:moveTo>
                  <a:lnTo>
                    <a:pt x="87630" y="2405634"/>
                  </a:lnTo>
                  <a:lnTo>
                    <a:pt x="1638300" y="2405634"/>
                  </a:lnTo>
                  <a:lnTo>
                    <a:pt x="83824" y="2404874"/>
                  </a:lnTo>
                  <a:close/>
                </a:path>
                <a:path w="1716404" h="2406015">
                  <a:moveTo>
                    <a:pt x="1708023" y="2353056"/>
                  </a:moveTo>
                  <a:lnTo>
                    <a:pt x="7620" y="2353056"/>
                  </a:lnTo>
                  <a:lnTo>
                    <a:pt x="7620" y="2353440"/>
                  </a:lnTo>
                  <a:lnTo>
                    <a:pt x="51055" y="2397249"/>
                  </a:lnTo>
                  <a:lnTo>
                    <a:pt x="1638300" y="2405634"/>
                  </a:lnTo>
                  <a:lnTo>
                    <a:pt x="1627605" y="2405634"/>
                  </a:lnTo>
                  <a:lnTo>
                    <a:pt x="1659994" y="2399201"/>
                  </a:lnTo>
                  <a:lnTo>
                    <a:pt x="1660308" y="2399201"/>
                  </a:lnTo>
                  <a:lnTo>
                    <a:pt x="1661112" y="2398799"/>
                  </a:lnTo>
                  <a:lnTo>
                    <a:pt x="1663370" y="2397899"/>
                  </a:lnTo>
                  <a:lnTo>
                    <a:pt x="1688977" y="2380864"/>
                  </a:lnTo>
                  <a:lnTo>
                    <a:pt x="1690929" y="2378912"/>
                  </a:lnTo>
                  <a:lnTo>
                    <a:pt x="1706606" y="2355889"/>
                  </a:lnTo>
                  <a:lnTo>
                    <a:pt x="1708023" y="2353056"/>
                  </a:lnTo>
                  <a:close/>
                </a:path>
                <a:path w="1716404" h="2406015">
                  <a:moveTo>
                    <a:pt x="51055" y="2397249"/>
                  </a:moveTo>
                  <a:lnTo>
                    <a:pt x="53363" y="2398799"/>
                  </a:lnTo>
                  <a:lnTo>
                    <a:pt x="55379" y="2399201"/>
                  </a:lnTo>
                  <a:lnTo>
                    <a:pt x="54173" y="2398799"/>
                  </a:lnTo>
                  <a:lnTo>
                    <a:pt x="51055" y="2397249"/>
                  </a:lnTo>
                  <a:close/>
                </a:path>
                <a:path w="1716404" h="2406015">
                  <a:moveTo>
                    <a:pt x="1663370" y="2397899"/>
                  </a:moveTo>
                  <a:lnTo>
                    <a:pt x="1661112" y="2398799"/>
                  </a:lnTo>
                  <a:lnTo>
                    <a:pt x="1660308" y="2399201"/>
                  </a:lnTo>
                  <a:lnTo>
                    <a:pt x="1659994" y="2399201"/>
                  </a:lnTo>
                  <a:lnTo>
                    <a:pt x="1662017" y="2398799"/>
                  </a:lnTo>
                  <a:lnTo>
                    <a:pt x="1663370" y="2397899"/>
                  </a:lnTo>
                  <a:close/>
                </a:path>
                <a:path w="1716404" h="2406015">
                  <a:moveTo>
                    <a:pt x="23975" y="2377793"/>
                  </a:moveTo>
                  <a:lnTo>
                    <a:pt x="25527" y="2380107"/>
                  </a:lnTo>
                  <a:lnTo>
                    <a:pt x="27846" y="2381664"/>
                  </a:lnTo>
                  <a:lnTo>
                    <a:pt x="23975" y="2377793"/>
                  </a:lnTo>
                  <a:close/>
                </a:path>
                <a:path w="1716404" h="2406015">
                  <a:moveTo>
                    <a:pt x="1690929" y="2378912"/>
                  </a:moveTo>
                  <a:lnTo>
                    <a:pt x="1688977" y="2380864"/>
                  </a:lnTo>
                  <a:lnTo>
                    <a:pt x="1690115" y="2380107"/>
                  </a:lnTo>
                  <a:lnTo>
                    <a:pt x="1690929" y="2378912"/>
                  </a:lnTo>
                  <a:close/>
                </a:path>
                <a:path w="1716404" h="2406015">
                  <a:moveTo>
                    <a:pt x="1709842" y="2348466"/>
                  </a:moveTo>
                  <a:lnTo>
                    <a:pt x="1709165" y="2350008"/>
                  </a:lnTo>
                  <a:lnTo>
                    <a:pt x="1708403" y="2352294"/>
                  </a:lnTo>
                  <a:lnTo>
                    <a:pt x="1706606" y="2355889"/>
                  </a:lnTo>
                  <a:lnTo>
                    <a:pt x="1709054" y="2352294"/>
                  </a:lnTo>
                  <a:lnTo>
                    <a:pt x="1709842" y="2348466"/>
                  </a:lnTo>
                  <a:close/>
                </a:path>
                <a:path w="1716404" h="2406015">
                  <a:moveTo>
                    <a:pt x="1708657" y="2351532"/>
                  </a:moveTo>
                  <a:lnTo>
                    <a:pt x="6858" y="2351532"/>
                  </a:lnTo>
                  <a:lnTo>
                    <a:pt x="6873" y="2352294"/>
                  </a:lnTo>
                  <a:lnTo>
                    <a:pt x="7642" y="2353440"/>
                  </a:lnTo>
                  <a:lnTo>
                    <a:pt x="7620" y="2353056"/>
                  </a:lnTo>
                  <a:lnTo>
                    <a:pt x="1708023" y="2353056"/>
                  </a:lnTo>
                  <a:lnTo>
                    <a:pt x="1708403" y="2352294"/>
                  </a:lnTo>
                  <a:lnTo>
                    <a:pt x="1708657" y="2351532"/>
                  </a:lnTo>
                  <a:close/>
                </a:path>
                <a:path w="1716404" h="2406015">
                  <a:moveTo>
                    <a:pt x="1627632" y="0"/>
                  </a:moveTo>
                  <a:lnTo>
                    <a:pt x="87630" y="0"/>
                  </a:lnTo>
                  <a:lnTo>
                    <a:pt x="53279" y="6896"/>
                  </a:lnTo>
                  <a:lnTo>
                    <a:pt x="25527" y="25908"/>
                  </a:lnTo>
                  <a:lnTo>
                    <a:pt x="6937" y="53850"/>
                  </a:lnTo>
                  <a:lnTo>
                    <a:pt x="6815" y="54101"/>
                  </a:lnTo>
                  <a:lnTo>
                    <a:pt x="0" y="88391"/>
                  </a:lnTo>
                  <a:lnTo>
                    <a:pt x="0" y="2318004"/>
                  </a:lnTo>
                  <a:lnTo>
                    <a:pt x="6862" y="2352294"/>
                  </a:lnTo>
                  <a:lnTo>
                    <a:pt x="6858" y="2351532"/>
                  </a:lnTo>
                  <a:lnTo>
                    <a:pt x="1708657" y="2351532"/>
                  </a:lnTo>
                  <a:lnTo>
                    <a:pt x="1709165" y="2350008"/>
                  </a:lnTo>
                  <a:lnTo>
                    <a:pt x="1709842" y="2348466"/>
                  </a:lnTo>
                  <a:lnTo>
                    <a:pt x="1715054" y="2322783"/>
                  </a:lnTo>
                  <a:lnTo>
                    <a:pt x="1715262" y="2320290"/>
                  </a:lnTo>
                  <a:lnTo>
                    <a:pt x="1716023" y="88391"/>
                  </a:lnTo>
                  <a:lnTo>
                    <a:pt x="1715566" y="86106"/>
                  </a:lnTo>
                  <a:lnTo>
                    <a:pt x="1715262" y="86106"/>
                  </a:lnTo>
                  <a:lnTo>
                    <a:pt x="1715262" y="84581"/>
                  </a:lnTo>
                  <a:lnTo>
                    <a:pt x="1709623" y="56391"/>
                  </a:lnTo>
                  <a:lnTo>
                    <a:pt x="1709165" y="56391"/>
                  </a:lnTo>
                  <a:lnTo>
                    <a:pt x="1709070" y="54101"/>
                  </a:lnTo>
                  <a:lnTo>
                    <a:pt x="1708403" y="54101"/>
                  </a:lnTo>
                  <a:lnTo>
                    <a:pt x="1708312" y="52882"/>
                  </a:lnTo>
                  <a:lnTo>
                    <a:pt x="1708106" y="52577"/>
                  </a:lnTo>
                  <a:lnTo>
                    <a:pt x="1707642" y="52577"/>
                  </a:lnTo>
                  <a:lnTo>
                    <a:pt x="1707554" y="51758"/>
                  </a:lnTo>
                  <a:lnTo>
                    <a:pt x="1707078" y="51053"/>
                  </a:lnTo>
                  <a:lnTo>
                    <a:pt x="1706880" y="51053"/>
                  </a:lnTo>
                  <a:lnTo>
                    <a:pt x="1706880" y="50759"/>
                  </a:lnTo>
                  <a:lnTo>
                    <a:pt x="1690115" y="25908"/>
                  </a:lnTo>
                  <a:lnTo>
                    <a:pt x="1662036" y="6896"/>
                  </a:lnTo>
                  <a:lnTo>
                    <a:pt x="1627632" y="0"/>
                  </a:lnTo>
                  <a:close/>
                </a:path>
                <a:path w="1716404" h="2406015">
                  <a:moveTo>
                    <a:pt x="1716023" y="88391"/>
                  </a:moveTo>
                  <a:lnTo>
                    <a:pt x="1715262" y="2318004"/>
                  </a:lnTo>
                  <a:lnTo>
                    <a:pt x="1715262" y="2320290"/>
                  </a:lnTo>
                  <a:lnTo>
                    <a:pt x="1715054" y="2322783"/>
                  </a:lnTo>
                  <a:lnTo>
                    <a:pt x="1716024" y="2318004"/>
                  </a:lnTo>
                  <a:lnTo>
                    <a:pt x="1716023" y="88391"/>
                  </a:lnTo>
                  <a:close/>
                </a:path>
                <a:path w="1716404" h="2406015">
                  <a:moveTo>
                    <a:pt x="1715264" y="84581"/>
                  </a:moveTo>
                  <a:lnTo>
                    <a:pt x="1715262" y="86106"/>
                  </a:lnTo>
                  <a:lnTo>
                    <a:pt x="1715568" y="86106"/>
                  </a:lnTo>
                  <a:lnTo>
                    <a:pt x="1715264" y="84581"/>
                  </a:lnTo>
                  <a:close/>
                </a:path>
                <a:path w="1716404" h="2406015">
                  <a:moveTo>
                    <a:pt x="1709088" y="54101"/>
                  </a:moveTo>
                  <a:lnTo>
                    <a:pt x="1709166" y="56391"/>
                  </a:lnTo>
                  <a:lnTo>
                    <a:pt x="1709623" y="56391"/>
                  </a:lnTo>
                  <a:lnTo>
                    <a:pt x="1709537" y="55960"/>
                  </a:lnTo>
                  <a:lnTo>
                    <a:pt x="1709088" y="54101"/>
                  </a:lnTo>
                  <a:close/>
                </a:path>
                <a:path w="1716404" h="2406015">
                  <a:moveTo>
                    <a:pt x="1708495" y="53018"/>
                  </a:moveTo>
                  <a:lnTo>
                    <a:pt x="1708403" y="54101"/>
                  </a:lnTo>
                  <a:lnTo>
                    <a:pt x="1709070" y="54101"/>
                  </a:lnTo>
                  <a:lnTo>
                    <a:pt x="1709060" y="53850"/>
                  </a:lnTo>
                  <a:lnTo>
                    <a:pt x="1708495" y="53018"/>
                  </a:lnTo>
                  <a:close/>
                </a:path>
                <a:path w="1716404" h="2406015">
                  <a:moveTo>
                    <a:pt x="1709060" y="53850"/>
                  </a:moveTo>
                  <a:lnTo>
                    <a:pt x="1709070" y="54101"/>
                  </a:lnTo>
                  <a:lnTo>
                    <a:pt x="1709230" y="54101"/>
                  </a:lnTo>
                  <a:lnTo>
                    <a:pt x="1709060" y="53850"/>
                  </a:lnTo>
                  <a:close/>
                </a:path>
                <a:path w="1716404" h="2406015">
                  <a:moveTo>
                    <a:pt x="1707730" y="51888"/>
                  </a:moveTo>
                  <a:lnTo>
                    <a:pt x="1707642" y="52577"/>
                  </a:lnTo>
                  <a:lnTo>
                    <a:pt x="1708197" y="52577"/>
                  </a:lnTo>
                  <a:lnTo>
                    <a:pt x="1707730" y="51888"/>
                  </a:lnTo>
                  <a:close/>
                </a:path>
                <a:path w="1716404" h="2406015">
                  <a:moveTo>
                    <a:pt x="1706964" y="50759"/>
                  </a:moveTo>
                  <a:lnTo>
                    <a:pt x="1706880" y="51053"/>
                  </a:lnTo>
                  <a:lnTo>
                    <a:pt x="1707164" y="51053"/>
                  </a:lnTo>
                  <a:lnTo>
                    <a:pt x="1706964" y="5075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2454402" y="2778251"/>
              <a:ext cx="1716405" cy="2406015"/>
            </a:xfrm>
            <a:custGeom>
              <a:avLst/>
              <a:gdLst/>
              <a:ahLst/>
              <a:cxnLst/>
              <a:rect l="l" t="t" r="r" b="b"/>
              <a:pathLst>
                <a:path w="1716404" h="2406015">
                  <a:moveTo>
                    <a:pt x="87630" y="0"/>
                  </a:moveTo>
                  <a:lnTo>
                    <a:pt x="1627632" y="0"/>
                  </a:lnTo>
                </a:path>
                <a:path w="1716404" h="2406015">
                  <a:moveTo>
                    <a:pt x="1627632" y="2405628"/>
                  </a:moveTo>
                  <a:lnTo>
                    <a:pt x="87630" y="2405634"/>
                  </a:lnTo>
                  <a:lnTo>
                    <a:pt x="83824" y="2404874"/>
                  </a:lnTo>
                </a:path>
                <a:path w="1716404" h="2406015">
                  <a:moveTo>
                    <a:pt x="55379" y="2399201"/>
                  </a:moveTo>
                  <a:lnTo>
                    <a:pt x="53363" y="2398799"/>
                  </a:lnTo>
                  <a:lnTo>
                    <a:pt x="51055" y="2397249"/>
                  </a:lnTo>
                </a:path>
                <a:path w="1716404" h="2406015">
                  <a:moveTo>
                    <a:pt x="27846" y="2381664"/>
                  </a:moveTo>
                  <a:lnTo>
                    <a:pt x="25526" y="2380107"/>
                  </a:lnTo>
                  <a:lnTo>
                    <a:pt x="23969" y="2377787"/>
                  </a:lnTo>
                </a:path>
                <a:path w="1716404" h="2406015">
                  <a:moveTo>
                    <a:pt x="7620" y="2353440"/>
                  </a:moveTo>
                  <a:lnTo>
                    <a:pt x="7361" y="2353056"/>
                  </a:lnTo>
                </a:path>
                <a:path w="1716404" h="2406015">
                  <a:moveTo>
                    <a:pt x="6858" y="2352270"/>
                  </a:moveTo>
                  <a:lnTo>
                    <a:pt x="6710" y="2351532"/>
                  </a:lnTo>
                </a:path>
                <a:path w="1716404" h="2406015">
                  <a:moveTo>
                    <a:pt x="0" y="2318004"/>
                  </a:moveTo>
                  <a:lnTo>
                    <a:pt x="0" y="88391"/>
                  </a:lnTo>
                </a:path>
                <a:path w="1716404" h="2406015">
                  <a:moveTo>
                    <a:pt x="1707164" y="51053"/>
                  </a:moveTo>
                  <a:lnTo>
                    <a:pt x="1707642" y="51758"/>
                  </a:lnTo>
                </a:path>
                <a:path w="1716404" h="2406015">
                  <a:moveTo>
                    <a:pt x="1708197" y="52577"/>
                  </a:moveTo>
                  <a:lnTo>
                    <a:pt x="1708403" y="52882"/>
                  </a:lnTo>
                </a:path>
                <a:path w="1716404" h="2406015">
                  <a:moveTo>
                    <a:pt x="1709640" y="56387"/>
                  </a:moveTo>
                  <a:lnTo>
                    <a:pt x="1709944" y="57908"/>
                  </a:lnTo>
                  <a:lnTo>
                    <a:pt x="1715262" y="84571"/>
                  </a:lnTo>
                </a:path>
                <a:path w="1716404" h="2406015">
                  <a:moveTo>
                    <a:pt x="1715568" y="86106"/>
                  </a:moveTo>
                  <a:lnTo>
                    <a:pt x="1716023" y="88391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076319" y="5095319"/>
              <a:ext cx="98852" cy="94275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2454402" y="2778251"/>
              <a:ext cx="1716405" cy="2405380"/>
            </a:xfrm>
            <a:custGeom>
              <a:avLst/>
              <a:gdLst/>
              <a:ahLst/>
              <a:cxnLst/>
              <a:rect l="l" t="t" r="r" b="b"/>
              <a:pathLst>
                <a:path w="1716404" h="2405379">
                  <a:moveTo>
                    <a:pt x="83824" y="2404874"/>
                  </a:moveTo>
                  <a:lnTo>
                    <a:pt x="55379" y="2399201"/>
                  </a:lnTo>
                </a:path>
                <a:path w="1716404" h="2405379">
                  <a:moveTo>
                    <a:pt x="51055" y="2397249"/>
                  </a:moveTo>
                  <a:lnTo>
                    <a:pt x="27846" y="2381664"/>
                  </a:lnTo>
                </a:path>
                <a:path w="1716404" h="2405379">
                  <a:moveTo>
                    <a:pt x="23975" y="2377793"/>
                  </a:moveTo>
                  <a:lnTo>
                    <a:pt x="8399" y="2354568"/>
                  </a:lnTo>
                  <a:lnTo>
                    <a:pt x="7620" y="2353406"/>
                  </a:lnTo>
                </a:path>
                <a:path w="1716404" h="2405379">
                  <a:moveTo>
                    <a:pt x="7385" y="2353056"/>
                  </a:moveTo>
                  <a:lnTo>
                    <a:pt x="6858" y="2352270"/>
                  </a:lnTo>
                </a:path>
                <a:path w="1716404" h="2405379">
                  <a:moveTo>
                    <a:pt x="6710" y="2351532"/>
                  </a:moveTo>
                  <a:lnTo>
                    <a:pt x="0" y="2318004"/>
                  </a:lnTo>
                  <a:lnTo>
                    <a:pt x="0" y="88391"/>
                  </a:lnTo>
                  <a:lnTo>
                    <a:pt x="6834" y="54006"/>
                  </a:lnTo>
                  <a:lnTo>
                    <a:pt x="25527" y="25908"/>
                  </a:lnTo>
                  <a:lnTo>
                    <a:pt x="53332" y="6860"/>
                  </a:lnTo>
                  <a:lnTo>
                    <a:pt x="87629" y="0"/>
                  </a:lnTo>
                  <a:lnTo>
                    <a:pt x="1627632" y="0"/>
                  </a:lnTo>
                  <a:lnTo>
                    <a:pt x="1661915" y="6890"/>
                  </a:lnTo>
                  <a:lnTo>
                    <a:pt x="1690116" y="25908"/>
                  </a:lnTo>
                  <a:lnTo>
                    <a:pt x="1706126" y="49524"/>
                  </a:lnTo>
                  <a:lnTo>
                    <a:pt x="1706880" y="50634"/>
                  </a:lnTo>
                </a:path>
                <a:path w="1716404" h="2405379">
                  <a:moveTo>
                    <a:pt x="1706880" y="50759"/>
                  </a:moveTo>
                  <a:lnTo>
                    <a:pt x="1707078" y="51053"/>
                  </a:lnTo>
                </a:path>
                <a:path w="1716404" h="2405379">
                  <a:moveTo>
                    <a:pt x="1707642" y="51888"/>
                  </a:moveTo>
                  <a:lnTo>
                    <a:pt x="1708106" y="52577"/>
                  </a:lnTo>
                </a:path>
                <a:path w="1716404" h="2405379">
                  <a:moveTo>
                    <a:pt x="1708403" y="53018"/>
                  </a:moveTo>
                  <a:lnTo>
                    <a:pt x="1709070" y="54101"/>
                  </a:lnTo>
                  <a:lnTo>
                    <a:pt x="1709623" y="56387"/>
                  </a:lnTo>
                </a:path>
                <a:path w="1716404" h="2405379">
                  <a:moveTo>
                    <a:pt x="1715262" y="84581"/>
                  </a:moveTo>
                  <a:lnTo>
                    <a:pt x="1715566" y="86106"/>
                  </a:lnTo>
                </a:path>
                <a:path w="1716404" h="2405379">
                  <a:moveTo>
                    <a:pt x="1716023" y="88391"/>
                  </a:moveTo>
                  <a:lnTo>
                    <a:pt x="1716024" y="2318004"/>
                  </a:lnTo>
                  <a:lnTo>
                    <a:pt x="1715054" y="2322783"/>
                  </a:lnTo>
                </a:path>
                <a:path w="1716404" h="2405379">
                  <a:moveTo>
                    <a:pt x="1709842" y="2348466"/>
                  </a:moveTo>
                  <a:lnTo>
                    <a:pt x="1709070" y="2352270"/>
                  </a:lnTo>
                  <a:lnTo>
                    <a:pt x="1706606" y="2355889"/>
                  </a:lnTo>
                </a:path>
                <a:path w="1716404" h="2405379">
                  <a:moveTo>
                    <a:pt x="1690929" y="2378912"/>
                  </a:moveTo>
                  <a:lnTo>
                    <a:pt x="1690115" y="2380107"/>
                  </a:lnTo>
                  <a:lnTo>
                    <a:pt x="1688977" y="2380864"/>
                  </a:lnTo>
                </a:path>
                <a:path w="1716404" h="2405379">
                  <a:moveTo>
                    <a:pt x="1663370" y="2397899"/>
                  </a:moveTo>
                  <a:lnTo>
                    <a:pt x="1662017" y="2398799"/>
                  </a:lnTo>
                  <a:lnTo>
                    <a:pt x="1660515" y="2399098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2454402" y="2778251"/>
              <a:ext cx="1716405" cy="2406015"/>
            </a:xfrm>
            <a:custGeom>
              <a:avLst/>
              <a:gdLst/>
              <a:ahLst/>
              <a:cxnLst/>
              <a:rect l="l" t="t" r="r" b="b"/>
              <a:pathLst>
                <a:path w="1716404" h="2406015">
                  <a:moveTo>
                    <a:pt x="1627632" y="0"/>
                  </a:moveTo>
                  <a:lnTo>
                    <a:pt x="87630" y="0"/>
                  </a:lnTo>
                  <a:lnTo>
                    <a:pt x="53363" y="6953"/>
                  </a:lnTo>
                  <a:lnTo>
                    <a:pt x="25527" y="25908"/>
                  </a:lnTo>
                  <a:lnTo>
                    <a:pt x="6834" y="54006"/>
                  </a:lnTo>
                  <a:lnTo>
                    <a:pt x="0" y="88391"/>
                  </a:lnTo>
                  <a:lnTo>
                    <a:pt x="0" y="2318004"/>
                  </a:lnTo>
                  <a:lnTo>
                    <a:pt x="6834" y="2352270"/>
                  </a:lnTo>
                  <a:lnTo>
                    <a:pt x="25526" y="2380107"/>
                  </a:lnTo>
                  <a:lnTo>
                    <a:pt x="53363" y="2398799"/>
                  </a:lnTo>
                  <a:lnTo>
                    <a:pt x="87630" y="2405634"/>
                  </a:lnTo>
                  <a:lnTo>
                    <a:pt x="1627632" y="2405634"/>
                  </a:lnTo>
                  <a:lnTo>
                    <a:pt x="1662017" y="2398799"/>
                  </a:lnTo>
                  <a:lnTo>
                    <a:pt x="1690115" y="2380107"/>
                  </a:lnTo>
                  <a:lnTo>
                    <a:pt x="1709070" y="2352270"/>
                  </a:lnTo>
                  <a:lnTo>
                    <a:pt x="1716024" y="2318004"/>
                  </a:lnTo>
                  <a:lnTo>
                    <a:pt x="1716024" y="88391"/>
                  </a:lnTo>
                  <a:lnTo>
                    <a:pt x="1709070" y="54006"/>
                  </a:lnTo>
                  <a:lnTo>
                    <a:pt x="1690115" y="25908"/>
                  </a:lnTo>
                  <a:lnTo>
                    <a:pt x="1662017" y="6953"/>
                  </a:lnTo>
                  <a:lnTo>
                    <a:pt x="162763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2454402" y="2778251"/>
              <a:ext cx="1716405" cy="2406015"/>
            </a:xfrm>
            <a:custGeom>
              <a:avLst/>
              <a:gdLst/>
              <a:ahLst/>
              <a:cxnLst/>
              <a:rect l="l" t="t" r="r" b="b"/>
              <a:pathLst>
                <a:path w="1716404" h="2406015">
                  <a:moveTo>
                    <a:pt x="0" y="88391"/>
                  </a:moveTo>
                  <a:lnTo>
                    <a:pt x="6834" y="54006"/>
                  </a:lnTo>
                  <a:lnTo>
                    <a:pt x="25527" y="25908"/>
                  </a:lnTo>
                  <a:lnTo>
                    <a:pt x="53363" y="6953"/>
                  </a:lnTo>
                  <a:lnTo>
                    <a:pt x="87630" y="0"/>
                  </a:lnTo>
                  <a:lnTo>
                    <a:pt x="1627632" y="0"/>
                  </a:lnTo>
                  <a:lnTo>
                    <a:pt x="1662017" y="6953"/>
                  </a:lnTo>
                  <a:lnTo>
                    <a:pt x="1690115" y="25908"/>
                  </a:lnTo>
                  <a:lnTo>
                    <a:pt x="1709070" y="54006"/>
                  </a:lnTo>
                  <a:lnTo>
                    <a:pt x="1716024" y="88391"/>
                  </a:lnTo>
                  <a:lnTo>
                    <a:pt x="1716024" y="2318004"/>
                  </a:lnTo>
                  <a:lnTo>
                    <a:pt x="1709070" y="2352270"/>
                  </a:lnTo>
                  <a:lnTo>
                    <a:pt x="1690115" y="2380107"/>
                  </a:lnTo>
                  <a:lnTo>
                    <a:pt x="1662017" y="2398799"/>
                  </a:lnTo>
                  <a:lnTo>
                    <a:pt x="1627632" y="2405634"/>
                  </a:lnTo>
                  <a:lnTo>
                    <a:pt x="87630" y="2405634"/>
                  </a:lnTo>
                  <a:lnTo>
                    <a:pt x="53363" y="2398799"/>
                  </a:lnTo>
                  <a:lnTo>
                    <a:pt x="25526" y="2380107"/>
                  </a:lnTo>
                  <a:lnTo>
                    <a:pt x="6834" y="2352270"/>
                  </a:lnTo>
                  <a:lnTo>
                    <a:pt x="0" y="2318004"/>
                  </a:lnTo>
                  <a:lnTo>
                    <a:pt x="0" y="88391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2910840" y="3035045"/>
              <a:ext cx="802640" cy="802005"/>
            </a:xfrm>
            <a:custGeom>
              <a:avLst/>
              <a:gdLst/>
              <a:ahLst/>
              <a:cxnLst/>
              <a:rect l="l" t="t" r="r" b="b"/>
              <a:pathLst>
                <a:path w="802639" h="802004">
                  <a:moveTo>
                    <a:pt x="401574" y="0"/>
                  </a:moveTo>
                  <a:lnTo>
                    <a:pt x="354749" y="2701"/>
                  </a:lnTo>
                  <a:lnTo>
                    <a:pt x="309509" y="10605"/>
                  </a:lnTo>
                  <a:lnTo>
                    <a:pt x="266155" y="23408"/>
                  </a:lnTo>
                  <a:lnTo>
                    <a:pt x="224989" y="40805"/>
                  </a:lnTo>
                  <a:lnTo>
                    <a:pt x="186313" y="62495"/>
                  </a:lnTo>
                  <a:lnTo>
                    <a:pt x="150427" y="88174"/>
                  </a:lnTo>
                  <a:lnTo>
                    <a:pt x="117633" y="117538"/>
                  </a:lnTo>
                  <a:lnTo>
                    <a:pt x="88234" y="150285"/>
                  </a:lnTo>
                  <a:lnTo>
                    <a:pt x="62530" y="186110"/>
                  </a:lnTo>
                  <a:lnTo>
                    <a:pt x="40823" y="224712"/>
                  </a:lnTo>
                  <a:lnTo>
                    <a:pt x="23415" y="265786"/>
                  </a:lnTo>
                  <a:lnTo>
                    <a:pt x="10608" y="309029"/>
                  </a:lnTo>
                  <a:lnTo>
                    <a:pt x="2702" y="354139"/>
                  </a:lnTo>
                  <a:lnTo>
                    <a:pt x="0" y="400812"/>
                  </a:lnTo>
                  <a:lnTo>
                    <a:pt x="2702" y="447625"/>
                  </a:lnTo>
                  <a:lnTo>
                    <a:pt x="10608" y="492834"/>
                  </a:lnTo>
                  <a:lnTo>
                    <a:pt x="23415" y="536140"/>
                  </a:lnTo>
                  <a:lnTo>
                    <a:pt x="40823" y="577244"/>
                  </a:lnTo>
                  <a:lnTo>
                    <a:pt x="62530" y="615850"/>
                  </a:lnTo>
                  <a:lnTo>
                    <a:pt x="88234" y="651658"/>
                  </a:lnTo>
                  <a:lnTo>
                    <a:pt x="117633" y="684371"/>
                  </a:lnTo>
                  <a:lnTo>
                    <a:pt x="150427" y="713689"/>
                  </a:lnTo>
                  <a:lnTo>
                    <a:pt x="186313" y="739315"/>
                  </a:lnTo>
                  <a:lnTo>
                    <a:pt x="224989" y="760951"/>
                  </a:lnTo>
                  <a:lnTo>
                    <a:pt x="266155" y="778298"/>
                  </a:lnTo>
                  <a:lnTo>
                    <a:pt x="309509" y="791058"/>
                  </a:lnTo>
                  <a:lnTo>
                    <a:pt x="354749" y="798932"/>
                  </a:lnTo>
                  <a:lnTo>
                    <a:pt x="401574" y="801624"/>
                  </a:lnTo>
                  <a:lnTo>
                    <a:pt x="448246" y="798932"/>
                  </a:lnTo>
                  <a:lnTo>
                    <a:pt x="493356" y="791058"/>
                  </a:lnTo>
                  <a:lnTo>
                    <a:pt x="536599" y="778298"/>
                  </a:lnTo>
                  <a:lnTo>
                    <a:pt x="577673" y="760951"/>
                  </a:lnTo>
                  <a:lnTo>
                    <a:pt x="616275" y="739315"/>
                  </a:lnTo>
                  <a:lnTo>
                    <a:pt x="652100" y="713689"/>
                  </a:lnTo>
                  <a:lnTo>
                    <a:pt x="684847" y="684371"/>
                  </a:lnTo>
                  <a:lnTo>
                    <a:pt x="714211" y="651658"/>
                  </a:lnTo>
                  <a:lnTo>
                    <a:pt x="739890" y="615850"/>
                  </a:lnTo>
                  <a:lnTo>
                    <a:pt x="761580" y="577244"/>
                  </a:lnTo>
                  <a:lnTo>
                    <a:pt x="778977" y="536140"/>
                  </a:lnTo>
                  <a:lnTo>
                    <a:pt x="791780" y="492834"/>
                  </a:lnTo>
                  <a:lnTo>
                    <a:pt x="799684" y="447625"/>
                  </a:lnTo>
                  <a:lnTo>
                    <a:pt x="802386" y="400812"/>
                  </a:lnTo>
                  <a:lnTo>
                    <a:pt x="799684" y="354139"/>
                  </a:lnTo>
                  <a:lnTo>
                    <a:pt x="791780" y="309029"/>
                  </a:lnTo>
                  <a:lnTo>
                    <a:pt x="778977" y="265786"/>
                  </a:lnTo>
                  <a:lnTo>
                    <a:pt x="761580" y="224712"/>
                  </a:lnTo>
                  <a:lnTo>
                    <a:pt x="739890" y="186110"/>
                  </a:lnTo>
                  <a:lnTo>
                    <a:pt x="714211" y="150285"/>
                  </a:lnTo>
                  <a:lnTo>
                    <a:pt x="684847" y="117538"/>
                  </a:lnTo>
                  <a:lnTo>
                    <a:pt x="652100" y="88174"/>
                  </a:lnTo>
                  <a:lnTo>
                    <a:pt x="616275" y="62495"/>
                  </a:lnTo>
                  <a:lnTo>
                    <a:pt x="577673" y="40805"/>
                  </a:lnTo>
                  <a:lnTo>
                    <a:pt x="536599" y="23408"/>
                  </a:lnTo>
                  <a:lnTo>
                    <a:pt x="493356" y="10605"/>
                  </a:lnTo>
                  <a:lnTo>
                    <a:pt x="448246" y="2701"/>
                  </a:lnTo>
                  <a:lnTo>
                    <a:pt x="401574" y="0"/>
                  </a:lnTo>
                  <a:close/>
                </a:path>
              </a:pathLst>
            </a:custGeom>
            <a:solidFill>
              <a:srgbClr val="2EB5D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92958" y="3213353"/>
              <a:ext cx="440436" cy="445008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2879089" y="3922278"/>
            <a:ext cx="866140" cy="446405"/>
          </a:xfrm>
          <a:prstGeom prst="rect">
            <a:avLst/>
          </a:prstGeom>
        </p:spPr>
        <p:txBody>
          <a:bodyPr wrap="square" lIns="0" tIns="49530" rIns="0" bIns="0" rtlCol="0" vert="horz">
            <a:spAutoFit/>
          </a:bodyPr>
          <a:lstStyle/>
          <a:p>
            <a:pPr algn="ctr" marR="34290">
              <a:lnSpc>
                <a:spcPct val="100000"/>
              </a:lnSpc>
              <a:spcBef>
                <a:spcPts val="390"/>
              </a:spcBef>
            </a:pPr>
            <a:r>
              <a:rPr dirty="0" sz="800">
                <a:solidFill>
                  <a:srgbClr val="8FA2B0"/>
                </a:solidFill>
                <a:latin typeface="Segoe UI Semibold"/>
                <a:cs typeface="Segoe UI Semibold"/>
              </a:rPr>
              <a:t>S</a:t>
            </a:r>
            <a:r>
              <a:rPr dirty="0" sz="800" spc="-35">
                <a:solidFill>
                  <a:srgbClr val="8FA2B0"/>
                </a:solidFill>
                <a:latin typeface="Segoe UI Semibold"/>
                <a:cs typeface="Segoe UI Semibold"/>
              </a:rPr>
              <a:t> </a:t>
            </a:r>
            <a:r>
              <a:rPr dirty="0" sz="800">
                <a:solidFill>
                  <a:srgbClr val="8FA2B0"/>
                </a:solidFill>
                <a:latin typeface="Segoe UI Semibold"/>
                <a:cs typeface="Segoe UI Semibold"/>
              </a:rPr>
              <a:t>T</a:t>
            </a:r>
            <a:r>
              <a:rPr dirty="0" sz="800" spc="-30">
                <a:solidFill>
                  <a:srgbClr val="8FA2B0"/>
                </a:solidFill>
                <a:latin typeface="Segoe UI Semibold"/>
                <a:cs typeface="Segoe UI Semibold"/>
              </a:rPr>
              <a:t> </a:t>
            </a:r>
            <a:r>
              <a:rPr dirty="0" sz="800">
                <a:solidFill>
                  <a:srgbClr val="8FA2B0"/>
                </a:solidFill>
                <a:latin typeface="Segoe UI Semibold"/>
                <a:cs typeface="Segoe UI Semibold"/>
              </a:rPr>
              <a:t>E</a:t>
            </a:r>
            <a:r>
              <a:rPr dirty="0" sz="800" spc="-35">
                <a:solidFill>
                  <a:srgbClr val="8FA2B0"/>
                </a:solidFill>
                <a:latin typeface="Segoe UI Semibold"/>
                <a:cs typeface="Segoe UI Semibold"/>
              </a:rPr>
              <a:t> </a:t>
            </a:r>
            <a:r>
              <a:rPr dirty="0" sz="800">
                <a:solidFill>
                  <a:srgbClr val="8FA2B0"/>
                </a:solidFill>
                <a:latin typeface="Segoe UI Semibold"/>
                <a:cs typeface="Segoe UI Semibold"/>
              </a:rPr>
              <a:t>P</a:t>
            </a:r>
            <a:r>
              <a:rPr dirty="0" sz="800" spc="215">
                <a:solidFill>
                  <a:srgbClr val="8FA2B0"/>
                </a:solidFill>
                <a:latin typeface="Segoe UI Semibold"/>
                <a:cs typeface="Segoe UI Semibold"/>
              </a:rPr>
              <a:t> </a:t>
            </a:r>
            <a:r>
              <a:rPr dirty="0" sz="800" spc="-60">
                <a:solidFill>
                  <a:srgbClr val="8FA2B0"/>
                </a:solidFill>
                <a:latin typeface="Segoe UI Semibold"/>
                <a:cs typeface="Segoe UI Semibold"/>
              </a:rPr>
              <a:t>2</a:t>
            </a:r>
            <a:endParaRPr sz="800">
              <a:latin typeface="Segoe UI Semibold"/>
              <a:cs typeface="Segoe UI Semibold"/>
            </a:endParaRPr>
          </a:p>
          <a:p>
            <a:pPr algn="ctr">
              <a:lnSpc>
                <a:spcPct val="100000"/>
              </a:lnSpc>
              <a:spcBef>
                <a:spcPts val="440"/>
              </a:spcBef>
            </a:pPr>
            <a:r>
              <a:rPr dirty="0" sz="1350" spc="-10">
                <a:solidFill>
                  <a:srgbClr val="15212E"/>
                </a:solidFill>
                <a:latin typeface="Segoe UI Semibold"/>
                <a:cs typeface="Segoe UI Semibold"/>
              </a:rPr>
              <a:t>Categorize</a:t>
            </a:r>
            <a:endParaRPr sz="1350">
              <a:latin typeface="Segoe UI Semibold"/>
              <a:cs typeface="Segoe UI Semibold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588005" y="4594504"/>
            <a:ext cx="1447800" cy="3149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227965" marR="5080" indent="-215900">
              <a:lnSpc>
                <a:spcPct val="111800"/>
              </a:lnSpc>
              <a:spcBef>
                <a:spcPts val="95"/>
              </a:spcBef>
            </a:pP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AI-assisted coding</a:t>
            </a:r>
            <a:r>
              <a:rPr dirty="0" sz="850" spc="3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to</a:t>
            </a:r>
            <a:r>
              <a:rPr dirty="0" sz="850" spc="3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your</a:t>
            </a:r>
            <a:r>
              <a:rPr dirty="0" sz="850" spc="3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 spc="-10">
                <a:solidFill>
                  <a:srgbClr val="546679"/>
                </a:solidFill>
                <a:latin typeface="Calibri"/>
                <a:cs typeface="Calibri"/>
              </a:rPr>
              <a:t>chart</a:t>
            </a:r>
            <a:r>
              <a:rPr dirty="0" sz="850" spc="50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of</a:t>
            </a:r>
            <a:r>
              <a:rPr dirty="0" sz="850" spc="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accounts</a:t>
            </a:r>
            <a:r>
              <a:rPr dirty="0" sz="850" spc="2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and</a:t>
            </a:r>
            <a:r>
              <a:rPr dirty="0" sz="850" spc="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 spc="-10">
                <a:solidFill>
                  <a:srgbClr val="546679"/>
                </a:solidFill>
                <a:latin typeface="Calibri"/>
                <a:cs typeface="Calibri"/>
              </a:rPr>
              <a:t>rules.</a:t>
            </a:r>
            <a:endParaRPr sz="850">
              <a:latin typeface="Calibri"/>
              <a:cs typeface="Calibri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4138421" y="2772536"/>
            <a:ext cx="1929764" cy="2417445"/>
            <a:chOff x="4138421" y="2772536"/>
            <a:chExt cx="1929764" cy="2417445"/>
          </a:xfrm>
        </p:grpSpPr>
        <p:sp>
          <p:nvSpPr>
            <p:cNvPr id="26" name="object 26"/>
            <p:cNvSpPr/>
            <p:nvPr/>
          </p:nvSpPr>
          <p:spPr>
            <a:xfrm>
              <a:off x="4138421" y="3299459"/>
              <a:ext cx="272415" cy="273050"/>
            </a:xfrm>
            <a:custGeom>
              <a:avLst/>
              <a:gdLst/>
              <a:ahLst/>
              <a:cxnLst/>
              <a:rect l="l" t="t" r="r" b="b"/>
              <a:pathLst>
                <a:path w="272414" h="273050">
                  <a:moveTo>
                    <a:pt x="135636" y="0"/>
                  </a:moveTo>
                  <a:lnTo>
                    <a:pt x="0" y="0"/>
                  </a:lnTo>
                  <a:lnTo>
                    <a:pt x="135636" y="136398"/>
                  </a:lnTo>
                  <a:lnTo>
                    <a:pt x="0" y="272795"/>
                  </a:lnTo>
                  <a:lnTo>
                    <a:pt x="135636" y="272795"/>
                  </a:lnTo>
                  <a:lnTo>
                    <a:pt x="272033" y="136398"/>
                  </a:lnTo>
                  <a:lnTo>
                    <a:pt x="135636" y="0"/>
                  </a:lnTo>
                  <a:close/>
                </a:path>
              </a:pathLst>
            </a:custGeom>
            <a:solidFill>
              <a:srgbClr val="8FA2B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4346447" y="2778251"/>
              <a:ext cx="1716405" cy="2406015"/>
            </a:xfrm>
            <a:custGeom>
              <a:avLst/>
              <a:gdLst/>
              <a:ahLst/>
              <a:cxnLst/>
              <a:rect l="l" t="t" r="r" b="b"/>
              <a:pathLst>
                <a:path w="1716404" h="2406015">
                  <a:moveTo>
                    <a:pt x="84574" y="2404875"/>
                  </a:moveTo>
                  <a:lnTo>
                    <a:pt x="88391" y="2405634"/>
                  </a:lnTo>
                  <a:lnTo>
                    <a:pt x="1638300" y="2405634"/>
                  </a:lnTo>
                  <a:lnTo>
                    <a:pt x="84574" y="2404875"/>
                  </a:lnTo>
                  <a:close/>
                </a:path>
                <a:path w="1716404" h="2406015">
                  <a:moveTo>
                    <a:pt x="1708016" y="2353818"/>
                  </a:moveTo>
                  <a:lnTo>
                    <a:pt x="8381" y="2353818"/>
                  </a:lnTo>
                  <a:lnTo>
                    <a:pt x="8469" y="2354497"/>
                  </a:lnTo>
                  <a:lnTo>
                    <a:pt x="54023" y="2398749"/>
                  </a:lnTo>
                  <a:lnTo>
                    <a:pt x="1638300" y="2405634"/>
                  </a:lnTo>
                  <a:lnTo>
                    <a:pt x="1627606" y="2405634"/>
                  </a:lnTo>
                  <a:lnTo>
                    <a:pt x="1661953" y="2398749"/>
                  </a:lnTo>
                  <a:lnTo>
                    <a:pt x="1688977" y="2380864"/>
                  </a:lnTo>
                  <a:lnTo>
                    <a:pt x="1690929" y="2378912"/>
                  </a:lnTo>
                  <a:lnTo>
                    <a:pt x="1708016" y="2353818"/>
                  </a:lnTo>
                  <a:close/>
                </a:path>
                <a:path w="1716404" h="2406015">
                  <a:moveTo>
                    <a:pt x="25094" y="2378912"/>
                  </a:moveTo>
                  <a:lnTo>
                    <a:pt x="25908" y="2380107"/>
                  </a:lnTo>
                  <a:lnTo>
                    <a:pt x="27046" y="2380864"/>
                  </a:lnTo>
                  <a:lnTo>
                    <a:pt x="25094" y="2378912"/>
                  </a:lnTo>
                  <a:close/>
                </a:path>
                <a:path w="1716404" h="2406015">
                  <a:moveTo>
                    <a:pt x="1690929" y="2378912"/>
                  </a:moveTo>
                  <a:lnTo>
                    <a:pt x="1688977" y="2380864"/>
                  </a:lnTo>
                  <a:lnTo>
                    <a:pt x="1690115" y="2380107"/>
                  </a:lnTo>
                  <a:lnTo>
                    <a:pt x="1690929" y="2378912"/>
                  </a:lnTo>
                  <a:close/>
                </a:path>
                <a:path w="1716404" h="2406015">
                  <a:moveTo>
                    <a:pt x="1708777" y="2352416"/>
                  </a:moveTo>
                  <a:lnTo>
                    <a:pt x="7619" y="2352416"/>
                  </a:lnTo>
                  <a:lnTo>
                    <a:pt x="7711" y="2353383"/>
                  </a:lnTo>
                  <a:lnTo>
                    <a:pt x="7801" y="2353516"/>
                  </a:lnTo>
                  <a:lnTo>
                    <a:pt x="7917" y="2353818"/>
                  </a:lnTo>
                  <a:lnTo>
                    <a:pt x="8293" y="2354368"/>
                  </a:lnTo>
                  <a:lnTo>
                    <a:pt x="8381" y="2353818"/>
                  </a:lnTo>
                  <a:lnTo>
                    <a:pt x="1708016" y="2353818"/>
                  </a:lnTo>
                  <a:lnTo>
                    <a:pt x="1708222" y="2353516"/>
                  </a:lnTo>
                  <a:lnTo>
                    <a:pt x="1708777" y="2352416"/>
                  </a:lnTo>
                  <a:close/>
                </a:path>
                <a:path w="1716404" h="2406015">
                  <a:moveTo>
                    <a:pt x="1709529" y="2350008"/>
                  </a:moveTo>
                  <a:lnTo>
                    <a:pt x="6857" y="2350008"/>
                  </a:lnTo>
                  <a:lnTo>
                    <a:pt x="6958" y="2352416"/>
                  </a:lnTo>
                  <a:lnTo>
                    <a:pt x="7528" y="2353249"/>
                  </a:lnTo>
                  <a:lnTo>
                    <a:pt x="7619" y="2352416"/>
                  </a:lnTo>
                  <a:lnTo>
                    <a:pt x="1708777" y="2352416"/>
                  </a:lnTo>
                  <a:lnTo>
                    <a:pt x="1709218" y="2351542"/>
                  </a:lnTo>
                  <a:lnTo>
                    <a:pt x="1709529" y="2350008"/>
                  </a:lnTo>
                  <a:close/>
                </a:path>
                <a:path w="1716404" h="2406015">
                  <a:moveTo>
                    <a:pt x="1709218" y="2351542"/>
                  </a:moveTo>
                  <a:lnTo>
                    <a:pt x="1708356" y="2353249"/>
                  </a:lnTo>
                  <a:lnTo>
                    <a:pt x="1708970" y="2352416"/>
                  </a:lnTo>
                  <a:lnTo>
                    <a:pt x="1709218" y="2351542"/>
                  </a:lnTo>
                  <a:close/>
                </a:path>
                <a:path w="1716404" h="2406015">
                  <a:moveTo>
                    <a:pt x="1715264" y="2321052"/>
                  </a:moveTo>
                  <a:lnTo>
                    <a:pt x="762" y="2321052"/>
                  </a:lnTo>
                  <a:lnTo>
                    <a:pt x="762" y="2321814"/>
                  </a:lnTo>
                  <a:lnTo>
                    <a:pt x="6887" y="2352416"/>
                  </a:lnTo>
                  <a:lnTo>
                    <a:pt x="6857" y="2350008"/>
                  </a:lnTo>
                  <a:lnTo>
                    <a:pt x="1709529" y="2350008"/>
                  </a:lnTo>
                  <a:lnTo>
                    <a:pt x="1715250" y="2321814"/>
                  </a:lnTo>
                  <a:lnTo>
                    <a:pt x="1715264" y="2321052"/>
                  </a:lnTo>
                  <a:close/>
                </a:path>
                <a:path w="1716404" h="2406015">
                  <a:moveTo>
                    <a:pt x="1627631" y="0"/>
                  </a:moveTo>
                  <a:lnTo>
                    <a:pt x="88391" y="0"/>
                  </a:lnTo>
                  <a:lnTo>
                    <a:pt x="53798" y="6953"/>
                  </a:lnTo>
                  <a:lnTo>
                    <a:pt x="53931" y="6953"/>
                  </a:lnTo>
                  <a:lnTo>
                    <a:pt x="25908" y="25908"/>
                  </a:lnTo>
                  <a:lnTo>
                    <a:pt x="6911" y="54006"/>
                  </a:lnTo>
                  <a:lnTo>
                    <a:pt x="0" y="88391"/>
                  </a:lnTo>
                  <a:lnTo>
                    <a:pt x="0" y="2318004"/>
                  </a:lnTo>
                  <a:lnTo>
                    <a:pt x="762" y="2321814"/>
                  </a:lnTo>
                  <a:lnTo>
                    <a:pt x="762" y="2321052"/>
                  </a:lnTo>
                  <a:lnTo>
                    <a:pt x="1715264" y="2321052"/>
                  </a:lnTo>
                  <a:lnTo>
                    <a:pt x="1716020" y="88391"/>
                  </a:lnTo>
                  <a:lnTo>
                    <a:pt x="1709336" y="54863"/>
                  </a:lnTo>
                  <a:lnTo>
                    <a:pt x="1709165" y="54863"/>
                  </a:lnTo>
                  <a:lnTo>
                    <a:pt x="1709165" y="54006"/>
                  </a:lnTo>
                  <a:lnTo>
                    <a:pt x="1708620" y="53339"/>
                  </a:lnTo>
                  <a:lnTo>
                    <a:pt x="1708403" y="53339"/>
                  </a:lnTo>
                  <a:lnTo>
                    <a:pt x="1708312" y="52882"/>
                  </a:lnTo>
                  <a:lnTo>
                    <a:pt x="1690116" y="25908"/>
                  </a:lnTo>
                  <a:lnTo>
                    <a:pt x="1662017" y="6953"/>
                  </a:lnTo>
                  <a:lnTo>
                    <a:pt x="1627631" y="0"/>
                  </a:lnTo>
                  <a:close/>
                </a:path>
                <a:path w="1716404" h="2406015">
                  <a:moveTo>
                    <a:pt x="1716020" y="88391"/>
                  </a:moveTo>
                  <a:lnTo>
                    <a:pt x="1715265" y="2318004"/>
                  </a:lnTo>
                  <a:lnTo>
                    <a:pt x="1715263" y="2321814"/>
                  </a:lnTo>
                  <a:lnTo>
                    <a:pt x="1716024" y="2318004"/>
                  </a:lnTo>
                  <a:lnTo>
                    <a:pt x="1716020" y="88391"/>
                  </a:lnTo>
                  <a:close/>
                </a:path>
                <a:path w="1716404" h="2406015">
                  <a:moveTo>
                    <a:pt x="1709165" y="54006"/>
                  </a:moveTo>
                  <a:lnTo>
                    <a:pt x="1709165" y="54863"/>
                  </a:lnTo>
                  <a:lnTo>
                    <a:pt x="1709336" y="54863"/>
                  </a:lnTo>
                  <a:lnTo>
                    <a:pt x="1709165" y="54006"/>
                  </a:lnTo>
                  <a:close/>
                </a:path>
                <a:path w="1716404" h="2406015">
                  <a:moveTo>
                    <a:pt x="1708495" y="53018"/>
                  </a:moveTo>
                  <a:lnTo>
                    <a:pt x="1708403" y="53339"/>
                  </a:lnTo>
                  <a:lnTo>
                    <a:pt x="1708713" y="53339"/>
                  </a:lnTo>
                  <a:lnTo>
                    <a:pt x="1708495" y="5301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/>
            <p:cNvSpPr/>
            <p:nvPr/>
          </p:nvSpPr>
          <p:spPr>
            <a:xfrm>
              <a:off x="4346447" y="2778251"/>
              <a:ext cx="1716405" cy="2406015"/>
            </a:xfrm>
            <a:custGeom>
              <a:avLst/>
              <a:gdLst/>
              <a:ahLst/>
              <a:cxnLst/>
              <a:rect l="l" t="t" r="r" b="b"/>
              <a:pathLst>
                <a:path w="1716404" h="2406015">
                  <a:moveTo>
                    <a:pt x="53987" y="6915"/>
                  </a:moveTo>
                  <a:lnTo>
                    <a:pt x="54116" y="6879"/>
                  </a:lnTo>
                </a:path>
                <a:path w="1716404" h="2406015">
                  <a:moveTo>
                    <a:pt x="88391" y="0"/>
                  </a:moveTo>
                  <a:lnTo>
                    <a:pt x="1627631" y="0"/>
                  </a:lnTo>
                </a:path>
                <a:path w="1716404" h="2406015">
                  <a:moveTo>
                    <a:pt x="1627632" y="2405628"/>
                  </a:moveTo>
                  <a:lnTo>
                    <a:pt x="88391" y="2405634"/>
                  </a:lnTo>
                  <a:lnTo>
                    <a:pt x="84574" y="2404875"/>
                  </a:lnTo>
                </a:path>
                <a:path w="1716404" h="2406015">
                  <a:moveTo>
                    <a:pt x="27038" y="2380856"/>
                  </a:moveTo>
                  <a:lnTo>
                    <a:pt x="25908" y="2380107"/>
                  </a:lnTo>
                  <a:lnTo>
                    <a:pt x="25094" y="2378912"/>
                  </a:lnTo>
                </a:path>
                <a:path w="1716404" h="2406015">
                  <a:moveTo>
                    <a:pt x="8381" y="2354368"/>
                  </a:moveTo>
                  <a:lnTo>
                    <a:pt x="8007" y="2353818"/>
                  </a:lnTo>
                </a:path>
                <a:path w="1716404" h="2406015">
                  <a:moveTo>
                    <a:pt x="7619" y="2353249"/>
                  </a:moveTo>
                  <a:lnTo>
                    <a:pt x="6953" y="2352294"/>
                  </a:lnTo>
                  <a:lnTo>
                    <a:pt x="6400" y="2350008"/>
                  </a:lnTo>
                </a:path>
                <a:path w="1716404" h="2406015">
                  <a:moveTo>
                    <a:pt x="762" y="2321814"/>
                  </a:moveTo>
                  <a:lnTo>
                    <a:pt x="609" y="2321052"/>
                  </a:lnTo>
                </a:path>
                <a:path w="1716404" h="2406015">
                  <a:moveTo>
                    <a:pt x="0" y="2318004"/>
                  </a:moveTo>
                  <a:lnTo>
                    <a:pt x="0" y="88391"/>
                  </a:lnTo>
                </a:path>
                <a:path w="1716404" h="2406015">
                  <a:moveTo>
                    <a:pt x="1708713" y="53339"/>
                  </a:moveTo>
                  <a:lnTo>
                    <a:pt x="1709165" y="54006"/>
                  </a:lnTo>
                </a:path>
                <a:path w="1716404" h="2406015">
                  <a:moveTo>
                    <a:pt x="1709336" y="54863"/>
                  </a:moveTo>
                  <a:lnTo>
                    <a:pt x="1716020" y="88391"/>
                  </a:lnTo>
                </a:path>
                <a:path w="1716404" h="2406015">
                  <a:moveTo>
                    <a:pt x="1715263" y="2321750"/>
                  </a:moveTo>
                  <a:lnTo>
                    <a:pt x="1709218" y="2351542"/>
                  </a:lnTo>
                </a:path>
                <a:path w="1716404" h="2406015">
                  <a:moveTo>
                    <a:pt x="1708222" y="2353516"/>
                  </a:moveTo>
                  <a:lnTo>
                    <a:pt x="1690929" y="2378912"/>
                  </a:lnTo>
                </a:path>
                <a:path w="1716404" h="2406015">
                  <a:moveTo>
                    <a:pt x="1688985" y="2380856"/>
                  </a:moveTo>
                  <a:lnTo>
                    <a:pt x="1662000" y="2398749"/>
                  </a:lnTo>
                  <a:lnTo>
                    <a:pt x="1627632" y="2405628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9" name="object 2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341494" y="5094347"/>
              <a:ext cx="95242" cy="94493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4346447" y="2778251"/>
              <a:ext cx="1716405" cy="2381250"/>
            </a:xfrm>
            <a:custGeom>
              <a:avLst/>
              <a:gdLst/>
              <a:ahLst/>
              <a:cxnLst/>
              <a:rect l="l" t="t" r="r" b="b"/>
              <a:pathLst>
                <a:path w="1716404" h="2381250">
                  <a:moveTo>
                    <a:pt x="610" y="2321052"/>
                  </a:moveTo>
                  <a:lnTo>
                    <a:pt x="0" y="2318004"/>
                  </a:lnTo>
                  <a:lnTo>
                    <a:pt x="0" y="88391"/>
                  </a:lnTo>
                  <a:lnTo>
                    <a:pt x="6915" y="53987"/>
                  </a:lnTo>
                  <a:lnTo>
                    <a:pt x="25908" y="25907"/>
                  </a:lnTo>
                  <a:lnTo>
                    <a:pt x="53987" y="6896"/>
                  </a:lnTo>
                  <a:lnTo>
                    <a:pt x="88391" y="0"/>
                  </a:lnTo>
                  <a:lnTo>
                    <a:pt x="1627631" y="0"/>
                  </a:lnTo>
                  <a:lnTo>
                    <a:pt x="1662017" y="6953"/>
                  </a:lnTo>
                  <a:lnTo>
                    <a:pt x="1690116" y="25908"/>
                  </a:lnTo>
                  <a:lnTo>
                    <a:pt x="1691657" y="28182"/>
                  </a:lnTo>
                  <a:lnTo>
                    <a:pt x="1707668" y="51798"/>
                  </a:lnTo>
                  <a:lnTo>
                    <a:pt x="1708403" y="52882"/>
                  </a:lnTo>
                </a:path>
                <a:path w="1716404" h="2381250">
                  <a:moveTo>
                    <a:pt x="1708403" y="53018"/>
                  </a:moveTo>
                  <a:lnTo>
                    <a:pt x="1708620" y="53339"/>
                  </a:lnTo>
                </a:path>
                <a:path w="1716404" h="2381250">
                  <a:moveTo>
                    <a:pt x="1709165" y="54006"/>
                  </a:moveTo>
                  <a:lnTo>
                    <a:pt x="1709336" y="54863"/>
                  </a:lnTo>
                </a:path>
                <a:path w="1716404" h="2381250">
                  <a:moveTo>
                    <a:pt x="1716020" y="88391"/>
                  </a:moveTo>
                  <a:lnTo>
                    <a:pt x="1716024" y="2318004"/>
                  </a:lnTo>
                  <a:lnTo>
                    <a:pt x="1715263" y="2321750"/>
                  </a:lnTo>
                </a:path>
                <a:path w="1716404" h="2381250">
                  <a:moveTo>
                    <a:pt x="1709218" y="2351542"/>
                  </a:moveTo>
                  <a:lnTo>
                    <a:pt x="1709070" y="2352270"/>
                  </a:lnTo>
                  <a:lnTo>
                    <a:pt x="1708222" y="2353516"/>
                  </a:lnTo>
                </a:path>
                <a:path w="1716404" h="2381250">
                  <a:moveTo>
                    <a:pt x="1690929" y="2378912"/>
                  </a:moveTo>
                  <a:lnTo>
                    <a:pt x="1690115" y="2380107"/>
                  </a:lnTo>
                  <a:lnTo>
                    <a:pt x="1688977" y="2380864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/>
            <p:cNvSpPr/>
            <p:nvPr/>
          </p:nvSpPr>
          <p:spPr>
            <a:xfrm>
              <a:off x="4346447" y="2778251"/>
              <a:ext cx="1716405" cy="2406015"/>
            </a:xfrm>
            <a:custGeom>
              <a:avLst/>
              <a:gdLst/>
              <a:ahLst/>
              <a:cxnLst/>
              <a:rect l="l" t="t" r="r" b="b"/>
              <a:pathLst>
                <a:path w="1716404" h="2406015">
                  <a:moveTo>
                    <a:pt x="1627631" y="0"/>
                  </a:moveTo>
                  <a:lnTo>
                    <a:pt x="88391" y="0"/>
                  </a:lnTo>
                  <a:lnTo>
                    <a:pt x="54006" y="6953"/>
                  </a:lnTo>
                  <a:lnTo>
                    <a:pt x="25908" y="25908"/>
                  </a:lnTo>
                  <a:lnTo>
                    <a:pt x="6953" y="54006"/>
                  </a:lnTo>
                  <a:lnTo>
                    <a:pt x="0" y="88391"/>
                  </a:lnTo>
                  <a:lnTo>
                    <a:pt x="0" y="2318004"/>
                  </a:lnTo>
                  <a:lnTo>
                    <a:pt x="6953" y="2352270"/>
                  </a:lnTo>
                  <a:lnTo>
                    <a:pt x="25908" y="2380107"/>
                  </a:lnTo>
                  <a:lnTo>
                    <a:pt x="54006" y="2398799"/>
                  </a:lnTo>
                  <a:lnTo>
                    <a:pt x="88391" y="2405634"/>
                  </a:lnTo>
                  <a:lnTo>
                    <a:pt x="1627631" y="2405634"/>
                  </a:lnTo>
                  <a:lnTo>
                    <a:pt x="1662017" y="2398799"/>
                  </a:lnTo>
                  <a:lnTo>
                    <a:pt x="1690115" y="2380107"/>
                  </a:lnTo>
                  <a:lnTo>
                    <a:pt x="1709070" y="2352270"/>
                  </a:lnTo>
                  <a:lnTo>
                    <a:pt x="1716024" y="2318004"/>
                  </a:lnTo>
                  <a:lnTo>
                    <a:pt x="1716024" y="88391"/>
                  </a:lnTo>
                  <a:lnTo>
                    <a:pt x="1709070" y="54006"/>
                  </a:lnTo>
                  <a:lnTo>
                    <a:pt x="1690116" y="25908"/>
                  </a:lnTo>
                  <a:lnTo>
                    <a:pt x="1662017" y="6953"/>
                  </a:lnTo>
                  <a:lnTo>
                    <a:pt x="162763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/>
            <p:cNvSpPr/>
            <p:nvPr/>
          </p:nvSpPr>
          <p:spPr>
            <a:xfrm>
              <a:off x="4346447" y="2778251"/>
              <a:ext cx="1716405" cy="2406015"/>
            </a:xfrm>
            <a:custGeom>
              <a:avLst/>
              <a:gdLst/>
              <a:ahLst/>
              <a:cxnLst/>
              <a:rect l="l" t="t" r="r" b="b"/>
              <a:pathLst>
                <a:path w="1716404" h="2406015">
                  <a:moveTo>
                    <a:pt x="0" y="88391"/>
                  </a:moveTo>
                  <a:lnTo>
                    <a:pt x="6953" y="54006"/>
                  </a:lnTo>
                  <a:lnTo>
                    <a:pt x="25908" y="25908"/>
                  </a:lnTo>
                  <a:lnTo>
                    <a:pt x="54006" y="6953"/>
                  </a:lnTo>
                  <a:lnTo>
                    <a:pt x="88391" y="0"/>
                  </a:lnTo>
                  <a:lnTo>
                    <a:pt x="1627631" y="0"/>
                  </a:lnTo>
                  <a:lnTo>
                    <a:pt x="1662017" y="6953"/>
                  </a:lnTo>
                  <a:lnTo>
                    <a:pt x="1690116" y="25908"/>
                  </a:lnTo>
                  <a:lnTo>
                    <a:pt x="1709070" y="54006"/>
                  </a:lnTo>
                  <a:lnTo>
                    <a:pt x="1716024" y="88391"/>
                  </a:lnTo>
                  <a:lnTo>
                    <a:pt x="1716024" y="2318004"/>
                  </a:lnTo>
                  <a:lnTo>
                    <a:pt x="1709070" y="2352270"/>
                  </a:lnTo>
                  <a:lnTo>
                    <a:pt x="1690115" y="2380107"/>
                  </a:lnTo>
                  <a:lnTo>
                    <a:pt x="1662017" y="2398799"/>
                  </a:lnTo>
                  <a:lnTo>
                    <a:pt x="1627631" y="2405634"/>
                  </a:lnTo>
                  <a:lnTo>
                    <a:pt x="88391" y="2405634"/>
                  </a:lnTo>
                  <a:lnTo>
                    <a:pt x="54006" y="2398799"/>
                  </a:lnTo>
                  <a:lnTo>
                    <a:pt x="25908" y="2380107"/>
                  </a:lnTo>
                  <a:lnTo>
                    <a:pt x="6953" y="2352270"/>
                  </a:lnTo>
                  <a:lnTo>
                    <a:pt x="0" y="2318004"/>
                  </a:lnTo>
                  <a:lnTo>
                    <a:pt x="0" y="88391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/>
            <p:cNvSpPr/>
            <p:nvPr/>
          </p:nvSpPr>
          <p:spPr>
            <a:xfrm>
              <a:off x="4803647" y="3035045"/>
              <a:ext cx="802005" cy="802005"/>
            </a:xfrm>
            <a:custGeom>
              <a:avLst/>
              <a:gdLst/>
              <a:ahLst/>
              <a:cxnLst/>
              <a:rect l="l" t="t" r="r" b="b"/>
              <a:pathLst>
                <a:path w="802004" h="802004">
                  <a:moveTo>
                    <a:pt x="400812" y="0"/>
                  </a:moveTo>
                  <a:lnTo>
                    <a:pt x="354139" y="2701"/>
                  </a:lnTo>
                  <a:lnTo>
                    <a:pt x="309029" y="10605"/>
                  </a:lnTo>
                  <a:lnTo>
                    <a:pt x="265786" y="23408"/>
                  </a:lnTo>
                  <a:lnTo>
                    <a:pt x="224712" y="40805"/>
                  </a:lnTo>
                  <a:lnTo>
                    <a:pt x="186110" y="62495"/>
                  </a:lnTo>
                  <a:lnTo>
                    <a:pt x="150285" y="88174"/>
                  </a:lnTo>
                  <a:lnTo>
                    <a:pt x="117538" y="117538"/>
                  </a:lnTo>
                  <a:lnTo>
                    <a:pt x="88174" y="150285"/>
                  </a:lnTo>
                  <a:lnTo>
                    <a:pt x="62495" y="186110"/>
                  </a:lnTo>
                  <a:lnTo>
                    <a:pt x="40805" y="224712"/>
                  </a:lnTo>
                  <a:lnTo>
                    <a:pt x="23408" y="265786"/>
                  </a:lnTo>
                  <a:lnTo>
                    <a:pt x="10605" y="309029"/>
                  </a:lnTo>
                  <a:lnTo>
                    <a:pt x="2701" y="354139"/>
                  </a:lnTo>
                  <a:lnTo>
                    <a:pt x="0" y="400812"/>
                  </a:lnTo>
                  <a:lnTo>
                    <a:pt x="2701" y="447625"/>
                  </a:lnTo>
                  <a:lnTo>
                    <a:pt x="10605" y="492834"/>
                  </a:lnTo>
                  <a:lnTo>
                    <a:pt x="23408" y="536140"/>
                  </a:lnTo>
                  <a:lnTo>
                    <a:pt x="40805" y="577244"/>
                  </a:lnTo>
                  <a:lnTo>
                    <a:pt x="62495" y="615850"/>
                  </a:lnTo>
                  <a:lnTo>
                    <a:pt x="88174" y="651658"/>
                  </a:lnTo>
                  <a:lnTo>
                    <a:pt x="117538" y="684371"/>
                  </a:lnTo>
                  <a:lnTo>
                    <a:pt x="150285" y="713689"/>
                  </a:lnTo>
                  <a:lnTo>
                    <a:pt x="186110" y="739315"/>
                  </a:lnTo>
                  <a:lnTo>
                    <a:pt x="224712" y="760951"/>
                  </a:lnTo>
                  <a:lnTo>
                    <a:pt x="265786" y="778298"/>
                  </a:lnTo>
                  <a:lnTo>
                    <a:pt x="309029" y="791058"/>
                  </a:lnTo>
                  <a:lnTo>
                    <a:pt x="354139" y="798932"/>
                  </a:lnTo>
                  <a:lnTo>
                    <a:pt x="400812" y="801624"/>
                  </a:lnTo>
                  <a:lnTo>
                    <a:pt x="447625" y="798932"/>
                  </a:lnTo>
                  <a:lnTo>
                    <a:pt x="492834" y="791058"/>
                  </a:lnTo>
                  <a:lnTo>
                    <a:pt x="536140" y="778298"/>
                  </a:lnTo>
                  <a:lnTo>
                    <a:pt x="577244" y="760951"/>
                  </a:lnTo>
                  <a:lnTo>
                    <a:pt x="615850" y="739315"/>
                  </a:lnTo>
                  <a:lnTo>
                    <a:pt x="651658" y="713689"/>
                  </a:lnTo>
                  <a:lnTo>
                    <a:pt x="684371" y="684371"/>
                  </a:lnTo>
                  <a:lnTo>
                    <a:pt x="713689" y="651658"/>
                  </a:lnTo>
                  <a:lnTo>
                    <a:pt x="739315" y="615850"/>
                  </a:lnTo>
                  <a:lnTo>
                    <a:pt x="760951" y="577244"/>
                  </a:lnTo>
                  <a:lnTo>
                    <a:pt x="778298" y="536140"/>
                  </a:lnTo>
                  <a:lnTo>
                    <a:pt x="791058" y="492834"/>
                  </a:lnTo>
                  <a:lnTo>
                    <a:pt x="798932" y="447625"/>
                  </a:lnTo>
                  <a:lnTo>
                    <a:pt x="801624" y="400812"/>
                  </a:lnTo>
                  <a:lnTo>
                    <a:pt x="798932" y="354139"/>
                  </a:lnTo>
                  <a:lnTo>
                    <a:pt x="791058" y="309029"/>
                  </a:lnTo>
                  <a:lnTo>
                    <a:pt x="778298" y="265786"/>
                  </a:lnTo>
                  <a:lnTo>
                    <a:pt x="760951" y="224712"/>
                  </a:lnTo>
                  <a:lnTo>
                    <a:pt x="739315" y="186110"/>
                  </a:lnTo>
                  <a:lnTo>
                    <a:pt x="713689" y="150285"/>
                  </a:lnTo>
                  <a:lnTo>
                    <a:pt x="684371" y="117538"/>
                  </a:lnTo>
                  <a:lnTo>
                    <a:pt x="651658" y="88174"/>
                  </a:lnTo>
                  <a:lnTo>
                    <a:pt x="615850" y="62495"/>
                  </a:lnTo>
                  <a:lnTo>
                    <a:pt x="577244" y="40805"/>
                  </a:lnTo>
                  <a:lnTo>
                    <a:pt x="536140" y="23408"/>
                  </a:lnTo>
                  <a:lnTo>
                    <a:pt x="492834" y="10605"/>
                  </a:lnTo>
                  <a:lnTo>
                    <a:pt x="447625" y="2701"/>
                  </a:lnTo>
                  <a:lnTo>
                    <a:pt x="400812" y="0"/>
                  </a:lnTo>
                  <a:close/>
                </a:path>
              </a:pathLst>
            </a:custGeom>
            <a:solidFill>
              <a:srgbClr val="137BA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4" name="object 3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983479" y="3213353"/>
              <a:ext cx="441197" cy="445008"/>
            </a:xfrm>
            <a:prstGeom prst="rect">
              <a:avLst/>
            </a:prstGeom>
          </p:spPr>
        </p:pic>
      </p:grpSp>
      <p:sp>
        <p:nvSpPr>
          <p:cNvPr id="35" name="object 35"/>
          <p:cNvSpPr txBox="1"/>
          <p:nvPr/>
        </p:nvSpPr>
        <p:spPr>
          <a:xfrm>
            <a:off x="4820665" y="3922278"/>
            <a:ext cx="768985" cy="446405"/>
          </a:xfrm>
          <a:prstGeom prst="rect">
            <a:avLst/>
          </a:prstGeom>
        </p:spPr>
        <p:txBody>
          <a:bodyPr wrap="square" lIns="0" tIns="49530" rIns="0" bIns="0" rtlCol="0" vert="horz">
            <a:spAutoFit/>
          </a:bodyPr>
          <a:lstStyle/>
          <a:p>
            <a:pPr algn="ctr" marR="36830">
              <a:lnSpc>
                <a:spcPct val="100000"/>
              </a:lnSpc>
              <a:spcBef>
                <a:spcPts val="390"/>
              </a:spcBef>
            </a:pPr>
            <a:r>
              <a:rPr dirty="0" sz="800">
                <a:solidFill>
                  <a:srgbClr val="8FA2B0"/>
                </a:solidFill>
                <a:latin typeface="Segoe UI Semibold"/>
                <a:cs typeface="Segoe UI Semibold"/>
              </a:rPr>
              <a:t>S</a:t>
            </a:r>
            <a:r>
              <a:rPr dirty="0" sz="800" spc="-35">
                <a:solidFill>
                  <a:srgbClr val="8FA2B0"/>
                </a:solidFill>
                <a:latin typeface="Segoe UI Semibold"/>
                <a:cs typeface="Segoe UI Semibold"/>
              </a:rPr>
              <a:t> </a:t>
            </a:r>
            <a:r>
              <a:rPr dirty="0" sz="800">
                <a:solidFill>
                  <a:srgbClr val="8FA2B0"/>
                </a:solidFill>
                <a:latin typeface="Segoe UI Semibold"/>
                <a:cs typeface="Segoe UI Semibold"/>
              </a:rPr>
              <a:t>T</a:t>
            </a:r>
            <a:r>
              <a:rPr dirty="0" sz="800" spc="-30">
                <a:solidFill>
                  <a:srgbClr val="8FA2B0"/>
                </a:solidFill>
                <a:latin typeface="Segoe UI Semibold"/>
                <a:cs typeface="Segoe UI Semibold"/>
              </a:rPr>
              <a:t> </a:t>
            </a:r>
            <a:r>
              <a:rPr dirty="0" sz="800">
                <a:solidFill>
                  <a:srgbClr val="8FA2B0"/>
                </a:solidFill>
                <a:latin typeface="Segoe UI Semibold"/>
                <a:cs typeface="Segoe UI Semibold"/>
              </a:rPr>
              <a:t>E</a:t>
            </a:r>
            <a:r>
              <a:rPr dirty="0" sz="800" spc="-35">
                <a:solidFill>
                  <a:srgbClr val="8FA2B0"/>
                </a:solidFill>
                <a:latin typeface="Segoe UI Semibold"/>
                <a:cs typeface="Segoe UI Semibold"/>
              </a:rPr>
              <a:t> </a:t>
            </a:r>
            <a:r>
              <a:rPr dirty="0" sz="800">
                <a:solidFill>
                  <a:srgbClr val="8FA2B0"/>
                </a:solidFill>
                <a:latin typeface="Segoe UI Semibold"/>
                <a:cs typeface="Segoe UI Semibold"/>
              </a:rPr>
              <a:t>P</a:t>
            </a:r>
            <a:r>
              <a:rPr dirty="0" sz="800" spc="215">
                <a:solidFill>
                  <a:srgbClr val="8FA2B0"/>
                </a:solidFill>
                <a:latin typeface="Segoe UI Semibold"/>
                <a:cs typeface="Segoe UI Semibold"/>
              </a:rPr>
              <a:t> </a:t>
            </a:r>
            <a:r>
              <a:rPr dirty="0" sz="800" spc="-60">
                <a:solidFill>
                  <a:srgbClr val="8FA2B0"/>
                </a:solidFill>
                <a:latin typeface="Segoe UI Semibold"/>
                <a:cs typeface="Segoe UI Semibold"/>
              </a:rPr>
              <a:t>3</a:t>
            </a:r>
            <a:endParaRPr sz="800">
              <a:latin typeface="Segoe UI Semibold"/>
              <a:cs typeface="Segoe UI Semibold"/>
            </a:endParaRPr>
          </a:p>
          <a:p>
            <a:pPr algn="ctr">
              <a:lnSpc>
                <a:spcPct val="100000"/>
              </a:lnSpc>
              <a:spcBef>
                <a:spcPts val="440"/>
              </a:spcBef>
            </a:pPr>
            <a:r>
              <a:rPr dirty="0" sz="1350" spc="-10">
                <a:solidFill>
                  <a:srgbClr val="15212E"/>
                </a:solidFill>
                <a:latin typeface="Segoe UI Semibold"/>
                <a:cs typeface="Segoe UI Semibold"/>
              </a:rPr>
              <a:t>Reconcile</a:t>
            </a:r>
            <a:endParaRPr sz="1350">
              <a:latin typeface="Segoe UI Semibold"/>
              <a:cs typeface="Segoe UI Semibold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573015" y="4594504"/>
            <a:ext cx="1260475" cy="3149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89535" marR="5080" indent="-77470">
              <a:lnSpc>
                <a:spcPct val="111800"/>
              </a:lnSpc>
              <a:spcBef>
                <a:spcPts val="95"/>
              </a:spcBef>
            </a:pP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Accounts</a:t>
            </a:r>
            <a:r>
              <a:rPr dirty="0" sz="850" spc="3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matched</a:t>
            </a:r>
            <a:r>
              <a:rPr dirty="0" sz="850" spc="3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and</a:t>
            </a:r>
            <a:r>
              <a:rPr dirty="0" sz="850" spc="3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 spc="-20">
                <a:solidFill>
                  <a:srgbClr val="546679"/>
                </a:solidFill>
                <a:latin typeface="Calibri"/>
                <a:cs typeface="Calibri"/>
              </a:rPr>
              <a:t>tied</a:t>
            </a:r>
            <a:r>
              <a:rPr dirty="0" sz="850" spc="50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out;</a:t>
            </a:r>
            <a:r>
              <a:rPr dirty="0" sz="850" spc="3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exceptions</a:t>
            </a:r>
            <a:r>
              <a:rPr dirty="0" sz="850" spc="3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 spc="-10">
                <a:solidFill>
                  <a:srgbClr val="546679"/>
                </a:solidFill>
                <a:latin typeface="Calibri"/>
                <a:cs typeface="Calibri"/>
              </a:rPr>
              <a:t>flagged.</a:t>
            </a:r>
            <a:endParaRPr sz="850">
              <a:latin typeface="Calibri"/>
              <a:cs typeface="Calibri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6030467" y="2772536"/>
            <a:ext cx="1931035" cy="2417445"/>
            <a:chOff x="6030467" y="2772536"/>
            <a:chExt cx="1931035" cy="2417445"/>
          </a:xfrm>
        </p:grpSpPr>
        <p:sp>
          <p:nvSpPr>
            <p:cNvPr id="38" name="object 38"/>
            <p:cNvSpPr/>
            <p:nvPr/>
          </p:nvSpPr>
          <p:spPr>
            <a:xfrm>
              <a:off x="6030467" y="3299459"/>
              <a:ext cx="273050" cy="273050"/>
            </a:xfrm>
            <a:custGeom>
              <a:avLst/>
              <a:gdLst/>
              <a:ahLst/>
              <a:cxnLst/>
              <a:rect l="l" t="t" r="r" b="b"/>
              <a:pathLst>
                <a:path w="273050" h="273050">
                  <a:moveTo>
                    <a:pt x="136398" y="0"/>
                  </a:moveTo>
                  <a:lnTo>
                    <a:pt x="0" y="0"/>
                  </a:lnTo>
                  <a:lnTo>
                    <a:pt x="136398" y="136398"/>
                  </a:lnTo>
                  <a:lnTo>
                    <a:pt x="0" y="272795"/>
                  </a:lnTo>
                  <a:lnTo>
                    <a:pt x="136398" y="272795"/>
                  </a:lnTo>
                  <a:lnTo>
                    <a:pt x="272796" y="136398"/>
                  </a:lnTo>
                  <a:lnTo>
                    <a:pt x="136398" y="0"/>
                  </a:lnTo>
                  <a:close/>
                </a:path>
              </a:pathLst>
            </a:custGeom>
            <a:solidFill>
              <a:srgbClr val="8FA2B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/>
            <p:cNvSpPr/>
            <p:nvPr/>
          </p:nvSpPr>
          <p:spPr>
            <a:xfrm>
              <a:off x="6239255" y="2778251"/>
              <a:ext cx="1716405" cy="2406015"/>
            </a:xfrm>
            <a:custGeom>
              <a:avLst/>
              <a:gdLst/>
              <a:ahLst/>
              <a:cxnLst/>
              <a:rect l="l" t="t" r="r" b="b"/>
              <a:pathLst>
                <a:path w="1716404" h="2406015">
                  <a:moveTo>
                    <a:pt x="83860" y="2404874"/>
                  </a:moveTo>
                  <a:lnTo>
                    <a:pt x="87630" y="2405634"/>
                  </a:lnTo>
                  <a:lnTo>
                    <a:pt x="1638300" y="2405634"/>
                  </a:lnTo>
                  <a:lnTo>
                    <a:pt x="83860" y="2404874"/>
                  </a:lnTo>
                  <a:close/>
                </a:path>
                <a:path w="1716404" h="2406015">
                  <a:moveTo>
                    <a:pt x="1708657" y="2351532"/>
                  </a:moveTo>
                  <a:lnTo>
                    <a:pt x="6858" y="2351532"/>
                  </a:lnTo>
                  <a:lnTo>
                    <a:pt x="6876" y="2352294"/>
                  </a:lnTo>
                  <a:lnTo>
                    <a:pt x="7520" y="2353123"/>
                  </a:lnTo>
                  <a:lnTo>
                    <a:pt x="24810" y="2378628"/>
                  </a:lnTo>
                  <a:lnTo>
                    <a:pt x="83860" y="2404874"/>
                  </a:lnTo>
                  <a:lnTo>
                    <a:pt x="1638300" y="2405634"/>
                  </a:lnTo>
                  <a:lnTo>
                    <a:pt x="1627606" y="2405634"/>
                  </a:lnTo>
                  <a:lnTo>
                    <a:pt x="1688977" y="2380864"/>
                  </a:lnTo>
                  <a:lnTo>
                    <a:pt x="1708403" y="2352294"/>
                  </a:lnTo>
                  <a:lnTo>
                    <a:pt x="1708657" y="2351532"/>
                  </a:lnTo>
                  <a:close/>
                </a:path>
                <a:path w="1716404" h="2406015">
                  <a:moveTo>
                    <a:pt x="25094" y="2378912"/>
                  </a:moveTo>
                  <a:lnTo>
                    <a:pt x="25812" y="2380107"/>
                  </a:lnTo>
                  <a:lnTo>
                    <a:pt x="26941" y="2380864"/>
                  </a:lnTo>
                  <a:lnTo>
                    <a:pt x="26289" y="2380107"/>
                  </a:lnTo>
                  <a:lnTo>
                    <a:pt x="25094" y="2378912"/>
                  </a:lnTo>
                  <a:close/>
                </a:path>
                <a:path w="1716404" h="2406015">
                  <a:moveTo>
                    <a:pt x="1690929" y="2378912"/>
                  </a:moveTo>
                  <a:lnTo>
                    <a:pt x="1688977" y="2380864"/>
                  </a:lnTo>
                  <a:lnTo>
                    <a:pt x="1690116" y="2380107"/>
                  </a:lnTo>
                  <a:lnTo>
                    <a:pt x="1690929" y="2378912"/>
                  </a:lnTo>
                  <a:close/>
                </a:path>
                <a:path w="1716404" h="2406015">
                  <a:moveTo>
                    <a:pt x="1709842" y="2348466"/>
                  </a:moveTo>
                  <a:lnTo>
                    <a:pt x="1709166" y="2350008"/>
                  </a:lnTo>
                  <a:lnTo>
                    <a:pt x="1708403" y="2352294"/>
                  </a:lnTo>
                  <a:lnTo>
                    <a:pt x="1706606" y="2355889"/>
                  </a:lnTo>
                  <a:lnTo>
                    <a:pt x="1709054" y="2352294"/>
                  </a:lnTo>
                  <a:lnTo>
                    <a:pt x="1709842" y="2348466"/>
                  </a:lnTo>
                  <a:close/>
                </a:path>
                <a:path w="1716404" h="2406015">
                  <a:moveTo>
                    <a:pt x="7620" y="2353123"/>
                  </a:moveTo>
                  <a:lnTo>
                    <a:pt x="7439" y="2353123"/>
                  </a:lnTo>
                  <a:lnTo>
                    <a:pt x="7620" y="2353389"/>
                  </a:lnTo>
                  <a:lnTo>
                    <a:pt x="7620" y="2353123"/>
                  </a:lnTo>
                  <a:close/>
                </a:path>
                <a:path w="1716404" h="2406015">
                  <a:moveTo>
                    <a:pt x="1627632" y="0"/>
                  </a:moveTo>
                  <a:lnTo>
                    <a:pt x="87630" y="0"/>
                  </a:lnTo>
                  <a:lnTo>
                    <a:pt x="53685" y="6953"/>
                  </a:lnTo>
                  <a:lnTo>
                    <a:pt x="25812" y="25908"/>
                  </a:lnTo>
                  <a:lnTo>
                    <a:pt x="7696" y="52882"/>
                  </a:lnTo>
                  <a:lnTo>
                    <a:pt x="6922" y="54101"/>
                  </a:lnTo>
                  <a:lnTo>
                    <a:pt x="0" y="88391"/>
                  </a:lnTo>
                  <a:lnTo>
                    <a:pt x="0" y="2318004"/>
                  </a:lnTo>
                  <a:lnTo>
                    <a:pt x="6862" y="2352294"/>
                  </a:lnTo>
                  <a:lnTo>
                    <a:pt x="6858" y="2351532"/>
                  </a:lnTo>
                  <a:lnTo>
                    <a:pt x="1708657" y="2351532"/>
                  </a:lnTo>
                  <a:lnTo>
                    <a:pt x="1709166" y="2350008"/>
                  </a:lnTo>
                  <a:lnTo>
                    <a:pt x="1709842" y="2348466"/>
                  </a:lnTo>
                  <a:lnTo>
                    <a:pt x="1715161" y="2322252"/>
                  </a:lnTo>
                  <a:lnTo>
                    <a:pt x="1715263" y="2318004"/>
                  </a:lnTo>
                  <a:lnTo>
                    <a:pt x="1716022" y="88391"/>
                  </a:lnTo>
                  <a:lnTo>
                    <a:pt x="1709470" y="55625"/>
                  </a:lnTo>
                  <a:lnTo>
                    <a:pt x="1709166" y="55625"/>
                  </a:lnTo>
                  <a:lnTo>
                    <a:pt x="1709070" y="54101"/>
                  </a:lnTo>
                  <a:lnTo>
                    <a:pt x="1708403" y="54101"/>
                  </a:lnTo>
                  <a:lnTo>
                    <a:pt x="1708312" y="52882"/>
                  </a:lnTo>
                  <a:lnTo>
                    <a:pt x="1708106" y="52577"/>
                  </a:lnTo>
                  <a:lnTo>
                    <a:pt x="1707642" y="52577"/>
                  </a:lnTo>
                  <a:lnTo>
                    <a:pt x="1707554" y="51758"/>
                  </a:lnTo>
                  <a:lnTo>
                    <a:pt x="1707078" y="51053"/>
                  </a:lnTo>
                  <a:lnTo>
                    <a:pt x="1706879" y="51053"/>
                  </a:lnTo>
                  <a:lnTo>
                    <a:pt x="1706879" y="50759"/>
                  </a:lnTo>
                  <a:lnTo>
                    <a:pt x="1690116" y="25908"/>
                  </a:lnTo>
                  <a:lnTo>
                    <a:pt x="1662120" y="6953"/>
                  </a:lnTo>
                  <a:lnTo>
                    <a:pt x="1662321" y="6953"/>
                  </a:lnTo>
                  <a:lnTo>
                    <a:pt x="1627632" y="0"/>
                  </a:lnTo>
                  <a:close/>
                </a:path>
                <a:path w="1716404" h="2406015">
                  <a:moveTo>
                    <a:pt x="1716022" y="88391"/>
                  </a:moveTo>
                  <a:lnTo>
                    <a:pt x="1715263" y="2318004"/>
                  </a:lnTo>
                  <a:lnTo>
                    <a:pt x="1715161" y="2322252"/>
                  </a:lnTo>
                  <a:lnTo>
                    <a:pt x="1716024" y="2318004"/>
                  </a:lnTo>
                  <a:lnTo>
                    <a:pt x="1716022" y="88391"/>
                  </a:lnTo>
                  <a:close/>
                </a:path>
                <a:path w="1716404" h="2406015">
                  <a:moveTo>
                    <a:pt x="1709184" y="54101"/>
                  </a:moveTo>
                  <a:lnTo>
                    <a:pt x="1709166" y="55625"/>
                  </a:lnTo>
                  <a:lnTo>
                    <a:pt x="1709488" y="55625"/>
                  </a:lnTo>
                  <a:lnTo>
                    <a:pt x="1709184" y="54101"/>
                  </a:lnTo>
                  <a:close/>
                </a:path>
                <a:path w="1716404" h="2406015">
                  <a:moveTo>
                    <a:pt x="1708495" y="53018"/>
                  </a:moveTo>
                  <a:lnTo>
                    <a:pt x="1708403" y="54101"/>
                  </a:lnTo>
                  <a:lnTo>
                    <a:pt x="1709230" y="54101"/>
                  </a:lnTo>
                  <a:lnTo>
                    <a:pt x="1708495" y="53018"/>
                  </a:lnTo>
                  <a:close/>
                </a:path>
                <a:path w="1716404" h="2406015">
                  <a:moveTo>
                    <a:pt x="1707730" y="51888"/>
                  </a:moveTo>
                  <a:lnTo>
                    <a:pt x="1707642" y="52577"/>
                  </a:lnTo>
                  <a:lnTo>
                    <a:pt x="1708197" y="52577"/>
                  </a:lnTo>
                  <a:lnTo>
                    <a:pt x="1707730" y="51888"/>
                  </a:lnTo>
                  <a:close/>
                </a:path>
                <a:path w="1716404" h="2406015">
                  <a:moveTo>
                    <a:pt x="1706964" y="50759"/>
                  </a:moveTo>
                  <a:lnTo>
                    <a:pt x="1706879" y="51053"/>
                  </a:lnTo>
                  <a:lnTo>
                    <a:pt x="1707164" y="51053"/>
                  </a:lnTo>
                  <a:lnTo>
                    <a:pt x="1706964" y="5075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/>
            <p:cNvSpPr/>
            <p:nvPr/>
          </p:nvSpPr>
          <p:spPr>
            <a:xfrm>
              <a:off x="6239255" y="2778251"/>
              <a:ext cx="1716405" cy="2406015"/>
            </a:xfrm>
            <a:custGeom>
              <a:avLst/>
              <a:gdLst/>
              <a:ahLst/>
              <a:cxnLst/>
              <a:rect l="l" t="t" r="r" b="b"/>
              <a:pathLst>
                <a:path w="1716404" h="2406015">
                  <a:moveTo>
                    <a:pt x="87630" y="0"/>
                  </a:moveTo>
                  <a:lnTo>
                    <a:pt x="1627632" y="0"/>
                  </a:lnTo>
                </a:path>
                <a:path w="1716404" h="2406015">
                  <a:moveTo>
                    <a:pt x="1627632" y="2405628"/>
                  </a:moveTo>
                  <a:lnTo>
                    <a:pt x="87630" y="2405634"/>
                  </a:lnTo>
                  <a:lnTo>
                    <a:pt x="83860" y="2404874"/>
                  </a:lnTo>
                </a:path>
                <a:path w="1716404" h="2406015">
                  <a:moveTo>
                    <a:pt x="54081" y="2398879"/>
                  </a:moveTo>
                  <a:lnTo>
                    <a:pt x="53738" y="2398699"/>
                  </a:lnTo>
                </a:path>
                <a:path w="1716404" h="2406015">
                  <a:moveTo>
                    <a:pt x="27237" y="2381055"/>
                  </a:moveTo>
                  <a:lnTo>
                    <a:pt x="25812" y="2380107"/>
                  </a:lnTo>
                  <a:lnTo>
                    <a:pt x="24810" y="2378628"/>
                  </a:lnTo>
                </a:path>
                <a:path w="1716404" h="2406015">
                  <a:moveTo>
                    <a:pt x="6858" y="2352270"/>
                  </a:moveTo>
                  <a:lnTo>
                    <a:pt x="6710" y="2351532"/>
                  </a:lnTo>
                </a:path>
                <a:path w="1716404" h="2406015">
                  <a:moveTo>
                    <a:pt x="0" y="2318004"/>
                  </a:moveTo>
                  <a:lnTo>
                    <a:pt x="0" y="88391"/>
                  </a:lnTo>
                </a:path>
                <a:path w="1716404" h="2406015">
                  <a:moveTo>
                    <a:pt x="1707164" y="51053"/>
                  </a:moveTo>
                  <a:lnTo>
                    <a:pt x="1707642" y="51758"/>
                  </a:lnTo>
                </a:path>
                <a:path w="1716404" h="2406015">
                  <a:moveTo>
                    <a:pt x="1708197" y="52577"/>
                  </a:moveTo>
                  <a:lnTo>
                    <a:pt x="1708403" y="52882"/>
                  </a:lnTo>
                </a:path>
                <a:path w="1716404" h="2406015">
                  <a:moveTo>
                    <a:pt x="1709488" y="55625"/>
                  </a:moveTo>
                  <a:lnTo>
                    <a:pt x="1709944" y="57908"/>
                  </a:lnTo>
                  <a:lnTo>
                    <a:pt x="1715264" y="84581"/>
                  </a:lnTo>
                  <a:lnTo>
                    <a:pt x="1716022" y="88391"/>
                  </a:lnTo>
                </a:path>
                <a:path w="1716404" h="2406015">
                  <a:moveTo>
                    <a:pt x="1715161" y="2322252"/>
                  </a:moveTo>
                  <a:lnTo>
                    <a:pt x="1709842" y="2348466"/>
                  </a:lnTo>
                </a:path>
                <a:path w="1716404" h="2406015">
                  <a:moveTo>
                    <a:pt x="1706606" y="2355889"/>
                  </a:moveTo>
                  <a:lnTo>
                    <a:pt x="1690929" y="2378912"/>
                  </a:lnTo>
                </a:path>
                <a:path w="1716404" h="2406015">
                  <a:moveTo>
                    <a:pt x="1688985" y="2380856"/>
                  </a:moveTo>
                  <a:lnTo>
                    <a:pt x="1662000" y="2398749"/>
                  </a:lnTo>
                  <a:lnTo>
                    <a:pt x="1627632" y="2405628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1" name="object 4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240398" y="5124806"/>
              <a:ext cx="88432" cy="64034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6239255" y="2778251"/>
              <a:ext cx="1716405" cy="2381250"/>
            </a:xfrm>
            <a:custGeom>
              <a:avLst/>
              <a:gdLst/>
              <a:ahLst/>
              <a:cxnLst/>
              <a:rect l="l" t="t" r="r" b="b"/>
              <a:pathLst>
                <a:path w="1716404" h="2381250">
                  <a:moveTo>
                    <a:pt x="6710" y="2351532"/>
                  </a:moveTo>
                  <a:lnTo>
                    <a:pt x="0" y="2318004"/>
                  </a:lnTo>
                  <a:lnTo>
                    <a:pt x="0" y="88391"/>
                  </a:lnTo>
                  <a:lnTo>
                    <a:pt x="6941" y="54006"/>
                  </a:lnTo>
                  <a:lnTo>
                    <a:pt x="25812" y="25908"/>
                  </a:lnTo>
                  <a:lnTo>
                    <a:pt x="53685" y="6953"/>
                  </a:lnTo>
                  <a:lnTo>
                    <a:pt x="87629" y="0"/>
                  </a:lnTo>
                  <a:lnTo>
                    <a:pt x="1627632" y="0"/>
                  </a:lnTo>
                  <a:lnTo>
                    <a:pt x="1661915" y="6890"/>
                  </a:lnTo>
                  <a:lnTo>
                    <a:pt x="1690116" y="25908"/>
                  </a:lnTo>
                  <a:lnTo>
                    <a:pt x="1706879" y="50634"/>
                  </a:lnTo>
                </a:path>
                <a:path w="1716404" h="2381250">
                  <a:moveTo>
                    <a:pt x="1706879" y="50759"/>
                  </a:moveTo>
                  <a:lnTo>
                    <a:pt x="1707078" y="51053"/>
                  </a:lnTo>
                </a:path>
                <a:path w="1716404" h="2381250">
                  <a:moveTo>
                    <a:pt x="1707642" y="51888"/>
                  </a:moveTo>
                  <a:lnTo>
                    <a:pt x="1708106" y="52577"/>
                  </a:lnTo>
                </a:path>
                <a:path w="1716404" h="2381250">
                  <a:moveTo>
                    <a:pt x="1708403" y="53018"/>
                  </a:moveTo>
                  <a:lnTo>
                    <a:pt x="1709070" y="54101"/>
                  </a:lnTo>
                  <a:lnTo>
                    <a:pt x="1709470" y="55625"/>
                  </a:lnTo>
                </a:path>
                <a:path w="1716404" h="2381250">
                  <a:moveTo>
                    <a:pt x="1716022" y="88391"/>
                  </a:moveTo>
                  <a:lnTo>
                    <a:pt x="1716024" y="2318004"/>
                  </a:lnTo>
                  <a:lnTo>
                    <a:pt x="1715161" y="2322252"/>
                  </a:lnTo>
                </a:path>
                <a:path w="1716404" h="2381250">
                  <a:moveTo>
                    <a:pt x="1709842" y="2348466"/>
                  </a:moveTo>
                  <a:lnTo>
                    <a:pt x="1709070" y="2352270"/>
                  </a:lnTo>
                  <a:lnTo>
                    <a:pt x="1706606" y="2355889"/>
                  </a:lnTo>
                </a:path>
                <a:path w="1716404" h="2381250">
                  <a:moveTo>
                    <a:pt x="1690929" y="2378912"/>
                  </a:moveTo>
                  <a:lnTo>
                    <a:pt x="1690116" y="2380107"/>
                  </a:lnTo>
                  <a:lnTo>
                    <a:pt x="1688977" y="2380864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/>
            <p:cNvSpPr/>
            <p:nvPr/>
          </p:nvSpPr>
          <p:spPr>
            <a:xfrm>
              <a:off x="6239255" y="2778251"/>
              <a:ext cx="1716405" cy="2406015"/>
            </a:xfrm>
            <a:custGeom>
              <a:avLst/>
              <a:gdLst/>
              <a:ahLst/>
              <a:cxnLst/>
              <a:rect l="l" t="t" r="r" b="b"/>
              <a:pathLst>
                <a:path w="1716404" h="2406015">
                  <a:moveTo>
                    <a:pt x="1627632" y="0"/>
                  </a:moveTo>
                  <a:lnTo>
                    <a:pt x="87630" y="0"/>
                  </a:lnTo>
                  <a:lnTo>
                    <a:pt x="53685" y="6953"/>
                  </a:lnTo>
                  <a:lnTo>
                    <a:pt x="25812" y="25908"/>
                  </a:lnTo>
                  <a:lnTo>
                    <a:pt x="6941" y="54006"/>
                  </a:lnTo>
                  <a:lnTo>
                    <a:pt x="0" y="88391"/>
                  </a:lnTo>
                  <a:lnTo>
                    <a:pt x="0" y="2318004"/>
                  </a:lnTo>
                  <a:lnTo>
                    <a:pt x="6941" y="2352270"/>
                  </a:lnTo>
                  <a:lnTo>
                    <a:pt x="25812" y="2380107"/>
                  </a:lnTo>
                  <a:lnTo>
                    <a:pt x="53685" y="2398799"/>
                  </a:lnTo>
                  <a:lnTo>
                    <a:pt x="87630" y="2405634"/>
                  </a:lnTo>
                  <a:lnTo>
                    <a:pt x="1627632" y="2405634"/>
                  </a:lnTo>
                  <a:lnTo>
                    <a:pt x="1662017" y="2398799"/>
                  </a:lnTo>
                  <a:lnTo>
                    <a:pt x="1690116" y="2380107"/>
                  </a:lnTo>
                  <a:lnTo>
                    <a:pt x="1709070" y="2352270"/>
                  </a:lnTo>
                  <a:lnTo>
                    <a:pt x="1716024" y="2318004"/>
                  </a:lnTo>
                  <a:lnTo>
                    <a:pt x="1716024" y="88391"/>
                  </a:lnTo>
                  <a:lnTo>
                    <a:pt x="1709070" y="54006"/>
                  </a:lnTo>
                  <a:lnTo>
                    <a:pt x="1690116" y="25908"/>
                  </a:lnTo>
                  <a:lnTo>
                    <a:pt x="1662017" y="6953"/>
                  </a:lnTo>
                  <a:lnTo>
                    <a:pt x="162763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/>
            <p:cNvSpPr/>
            <p:nvPr/>
          </p:nvSpPr>
          <p:spPr>
            <a:xfrm>
              <a:off x="6239255" y="2778251"/>
              <a:ext cx="1716405" cy="2406015"/>
            </a:xfrm>
            <a:custGeom>
              <a:avLst/>
              <a:gdLst/>
              <a:ahLst/>
              <a:cxnLst/>
              <a:rect l="l" t="t" r="r" b="b"/>
              <a:pathLst>
                <a:path w="1716404" h="2406015">
                  <a:moveTo>
                    <a:pt x="0" y="88391"/>
                  </a:moveTo>
                  <a:lnTo>
                    <a:pt x="6941" y="54006"/>
                  </a:lnTo>
                  <a:lnTo>
                    <a:pt x="25812" y="25908"/>
                  </a:lnTo>
                  <a:lnTo>
                    <a:pt x="53685" y="6953"/>
                  </a:lnTo>
                  <a:lnTo>
                    <a:pt x="87630" y="0"/>
                  </a:lnTo>
                  <a:lnTo>
                    <a:pt x="1627632" y="0"/>
                  </a:lnTo>
                  <a:lnTo>
                    <a:pt x="1662017" y="6953"/>
                  </a:lnTo>
                  <a:lnTo>
                    <a:pt x="1690116" y="25908"/>
                  </a:lnTo>
                  <a:lnTo>
                    <a:pt x="1709070" y="54006"/>
                  </a:lnTo>
                  <a:lnTo>
                    <a:pt x="1716024" y="88391"/>
                  </a:lnTo>
                  <a:lnTo>
                    <a:pt x="1716024" y="2318004"/>
                  </a:lnTo>
                  <a:lnTo>
                    <a:pt x="1709070" y="2352270"/>
                  </a:lnTo>
                  <a:lnTo>
                    <a:pt x="1690116" y="2380107"/>
                  </a:lnTo>
                  <a:lnTo>
                    <a:pt x="1662017" y="2398799"/>
                  </a:lnTo>
                  <a:lnTo>
                    <a:pt x="1627632" y="2405634"/>
                  </a:lnTo>
                  <a:lnTo>
                    <a:pt x="87630" y="2405634"/>
                  </a:lnTo>
                  <a:lnTo>
                    <a:pt x="53685" y="2398799"/>
                  </a:lnTo>
                  <a:lnTo>
                    <a:pt x="25812" y="2380107"/>
                  </a:lnTo>
                  <a:lnTo>
                    <a:pt x="6941" y="2352270"/>
                  </a:lnTo>
                  <a:lnTo>
                    <a:pt x="0" y="2318004"/>
                  </a:lnTo>
                  <a:lnTo>
                    <a:pt x="0" y="88391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/>
            <p:cNvSpPr/>
            <p:nvPr/>
          </p:nvSpPr>
          <p:spPr>
            <a:xfrm>
              <a:off x="6696455" y="3035045"/>
              <a:ext cx="802005" cy="802005"/>
            </a:xfrm>
            <a:custGeom>
              <a:avLst/>
              <a:gdLst/>
              <a:ahLst/>
              <a:cxnLst/>
              <a:rect l="l" t="t" r="r" b="b"/>
              <a:pathLst>
                <a:path w="802004" h="802004">
                  <a:moveTo>
                    <a:pt x="400812" y="0"/>
                  </a:moveTo>
                  <a:lnTo>
                    <a:pt x="353998" y="2701"/>
                  </a:lnTo>
                  <a:lnTo>
                    <a:pt x="308789" y="10605"/>
                  </a:lnTo>
                  <a:lnTo>
                    <a:pt x="265483" y="23408"/>
                  </a:lnTo>
                  <a:lnTo>
                    <a:pt x="224379" y="40805"/>
                  </a:lnTo>
                  <a:lnTo>
                    <a:pt x="185773" y="62495"/>
                  </a:lnTo>
                  <a:lnTo>
                    <a:pt x="149965" y="88174"/>
                  </a:lnTo>
                  <a:lnTo>
                    <a:pt x="117252" y="117538"/>
                  </a:lnTo>
                  <a:lnTo>
                    <a:pt x="87934" y="150285"/>
                  </a:lnTo>
                  <a:lnTo>
                    <a:pt x="62308" y="186110"/>
                  </a:lnTo>
                  <a:lnTo>
                    <a:pt x="40672" y="224712"/>
                  </a:lnTo>
                  <a:lnTo>
                    <a:pt x="23325" y="265786"/>
                  </a:lnTo>
                  <a:lnTo>
                    <a:pt x="10565" y="309029"/>
                  </a:lnTo>
                  <a:lnTo>
                    <a:pt x="2691" y="354139"/>
                  </a:lnTo>
                  <a:lnTo>
                    <a:pt x="0" y="400812"/>
                  </a:lnTo>
                  <a:lnTo>
                    <a:pt x="2691" y="447625"/>
                  </a:lnTo>
                  <a:lnTo>
                    <a:pt x="10565" y="492834"/>
                  </a:lnTo>
                  <a:lnTo>
                    <a:pt x="23325" y="536140"/>
                  </a:lnTo>
                  <a:lnTo>
                    <a:pt x="40672" y="577244"/>
                  </a:lnTo>
                  <a:lnTo>
                    <a:pt x="62308" y="615850"/>
                  </a:lnTo>
                  <a:lnTo>
                    <a:pt x="87934" y="651658"/>
                  </a:lnTo>
                  <a:lnTo>
                    <a:pt x="117252" y="684371"/>
                  </a:lnTo>
                  <a:lnTo>
                    <a:pt x="149965" y="713689"/>
                  </a:lnTo>
                  <a:lnTo>
                    <a:pt x="185773" y="739315"/>
                  </a:lnTo>
                  <a:lnTo>
                    <a:pt x="224379" y="760951"/>
                  </a:lnTo>
                  <a:lnTo>
                    <a:pt x="265483" y="778298"/>
                  </a:lnTo>
                  <a:lnTo>
                    <a:pt x="308789" y="791058"/>
                  </a:lnTo>
                  <a:lnTo>
                    <a:pt x="353998" y="798932"/>
                  </a:lnTo>
                  <a:lnTo>
                    <a:pt x="400812" y="801624"/>
                  </a:lnTo>
                  <a:lnTo>
                    <a:pt x="447484" y="798932"/>
                  </a:lnTo>
                  <a:lnTo>
                    <a:pt x="492594" y="791058"/>
                  </a:lnTo>
                  <a:lnTo>
                    <a:pt x="535837" y="778298"/>
                  </a:lnTo>
                  <a:lnTo>
                    <a:pt x="576911" y="760951"/>
                  </a:lnTo>
                  <a:lnTo>
                    <a:pt x="615513" y="739315"/>
                  </a:lnTo>
                  <a:lnTo>
                    <a:pt x="651338" y="713689"/>
                  </a:lnTo>
                  <a:lnTo>
                    <a:pt x="684085" y="684371"/>
                  </a:lnTo>
                  <a:lnTo>
                    <a:pt x="713449" y="651658"/>
                  </a:lnTo>
                  <a:lnTo>
                    <a:pt x="739128" y="615850"/>
                  </a:lnTo>
                  <a:lnTo>
                    <a:pt x="760818" y="577244"/>
                  </a:lnTo>
                  <a:lnTo>
                    <a:pt x="778215" y="536140"/>
                  </a:lnTo>
                  <a:lnTo>
                    <a:pt x="791018" y="492834"/>
                  </a:lnTo>
                  <a:lnTo>
                    <a:pt x="798922" y="447625"/>
                  </a:lnTo>
                  <a:lnTo>
                    <a:pt x="801624" y="400812"/>
                  </a:lnTo>
                  <a:lnTo>
                    <a:pt x="798922" y="354139"/>
                  </a:lnTo>
                  <a:lnTo>
                    <a:pt x="791018" y="309029"/>
                  </a:lnTo>
                  <a:lnTo>
                    <a:pt x="778215" y="265786"/>
                  </a:lnTo>
                  <a:lnTo>
                    <a:pt x="760818" y="224712"/>
                  </a:lnTo>
                  <a:lnTo>
                    <a:pt x="739128" y="186110"/>
                  </a:lnTo>
                  <a:lnTo>
                    <a:pt x="713449" y="150285"/>
                  </a:lnTo>
                  <a:lnTo>
                    <a:pt x="684085" y="117538"/>
                  </a:lnTo>
                  <a:lnTo>
                    <a:pt x="651338" y="88174"/>
                  </a:lnTo>
                  <a:lnTo>
                    <a:pt x="615513" y="62495"/>
                  </a:lnTo>
                  <a:lnTo>
                    <a:pt x="576911" y="40805"/>
                  </a:lnTo>
                  <a:lnTo>
                    <a:pt x="535837" y="23408"/>
                  </a:lnTo>
                  <a:lnTo>
                    <a:pt x="492594" y="10605"/>
                  </a:lnTo>
                  <a:lnTo>
                    <a:pt x="447484" y="2701"/>
                  </a:lnTo>
                  <a:lnTo>
                    <a:pt x="400812" y="0"/>
                  </a:lnTo>
                  <a:close/>
                </a:path>
              </a:pathLst>
            </a:custGeom>
            <a:solidFill>
              <a:srgbClr val="2EB5D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6" name="object 4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874764" y="3213353"/>
              <a:ext cx="445008" cy="445008"/>
            </a:xfrm>
            <a:prstGeom prst="rect">
              <a:avLst/>
            </a:prstGeom>
          </p:spPr>
        </p:pic>
      </p:grpSp>
      <p:sp>
        <p:nvSpPr>
          <p:cNvPr id="47" name="object 47"/>
          <p:cNvSpPr txBox="1"/>
          <p:nvPr/>
        </p:nvSpPr>
        <p:spPr>
          <a:xfrm>
            <a:off x="6808723" y="3922278"/>
            <a:ext cx="575945" cy="446405"/>
          </a:xfrm>
          <a:prstGeom prst="rect">
            <a:avLst/>
          </a:prstGeom>
        </p:spPr>
        <p:txBody>
          <a:bodyPr wrap="square" lIns="0" tIns="49530" rIns="0" bIns="0" rtlCol="0" vert="horz">
            <a:spAutoFit/>
          </a:bodyPr>
          <a:lstStyle/>
          <a:p>
            <a:pPr marL="60325">
              <a:lnSpc>
                <a:spcPct val="100000"/>
              </a:lnSpc>
              <a:spcBef>
                <a:spcPts val="390"/>
              </a:spcBef>
            </a:pPr>
            <a:r>
              <a:rPr dirty="0" sz="800">
                <a:solidFill>
                  <a:srgbClr val="8FA2B0"/>
                </a:solidFill>
                <a:latin typeface="Segoe UI Semibold"/>
                <a:cs typeface="Segoe UI Semibold"/>
              </a:rPr>
              <a:t>S</a:t>
            </a:r>
            <a:r>
              <a:rPr dirty="0" sz="800" spc="-35">
                <a:solidFill>
                  <a:srgbClr val="8FA2B0"/>
                </a:solidFill>
                <a:latin typeface="Segoe UI Semibold"/>
                <a:cs typeface="Segoe UI Semibold"/>
              </a:rPr>
              <a:t> </a:t>
            </a:r>
            <a:r>
              <a:rPr dirty="0" sz="800">
                <a:solidFill>
                  <a:srgbClr val="8FA2B0"/>
                </a:solidFill>
                <a:latin typeface="Segoe UI Semibold"/>
                <a:cs typeface="Segoe UI Semibold"/>
              </a:rPr>
              <a:t>T</a:t>
            </a:r>
            <a:r>
              <a:rPr dirty="0" sz="800" spc="-30">
                <a:solidFill>
                  <a:srgbClr val="8FA2B0"/>
                </a:solidFill>
                <a:latin typeface="Segoe UI Semibold"/>
                <a:cs typeface="Segoe UI Semibold"/>
              </a:rPr>
              <a:t> </a:t>
            </a:r>
            <a:r>
              <a:rPr dirty="0" sz="800">
                <a:solidFill>
                  <a:srgbClr val="8FA2B0"/>
                </a:solidFill>
                <a:latin typeface="Segoe UI Semibold"/>
                <a:cs typeface="Segoe UI Semibold"/>
              </a:rPr>
              <a:t>E</a:t>
            </a:r>
            <a:r>
              <a:rPr dirty="0" sz="800" spc="-35">
                <a:solidFill>
                  <a:srgbClr val="8FA2B0"/>
                </a:solidFill>
                <a:latin typeface="Segoe UI Semibold"/>
                <a:cs typeface="Segoe UI Semibold"/>
              </a:rPr>
              <a:t> </a:t>
            </a:r>
            <a:r>
              <a:rPr dirty="0" sz="800">
                <a:solidFill>
                  <a:srgbClr val="8FA2B0"/>
                </a:solidFill>
                <a:latin typeface="Segoe UI Semibold"/>
                <a:cs typeface="Segoe UI Semibold"/>
              </a:rPr>
              <a:t>P</a:t>
            </a:r>
            <a:r>
              <a:rPr dirty="0" sz="800" spc="215">
                <a:solidFill>
                  <a:srgbClr val="8FA2B0"/>
                </a:solidFill>
                <a:latin typeface="Segoe UI Semibold"/>
                <a:cs typeface="Segoe UI Semibold"/>
              </a:rPr>
              <a:t> </a:t>
            </a:r>
            <a:r>
              <a:rPr dirty="0" sz="800" spc="-60">
                <a:solidFill>
                  <a:srgbClr val="8FA2B0"/>
                </a:solidFill>
                <a:latin typeface="Segoe UI Semibold"/>
                <a:cs typeface="Segoe UI Semibold"/>
              </a:rPr>
              <a:t>4</a:t>
            </a:r>
            <a:endParaRPr sz="800">
              <a:latin typeface="Segoe UI Semibold"/>
              <a:cs typeface="Segoe UI Semibold"/>
            </a:endParaRPr>
          </a:p>
          <a:p>
            <a:pPr marL="12700">
              <a:lnSpc>
                <a:spcPct val="100000"/>
              </a:lnSpc>
              <a:spcBef>
                <a:spcPts val="440"/>
              </a:spcBef>
            </a:pPr>
            <a:r>
              <a:rPr dirty="0" sz="1350" spc="-10">
                <a:solidFill>
                  <a:srgbClr val="15212E"/>
                </a:solidFill>
                <a:latin typeface="Segoe UI Semibold"/>
                <a:cs typeface="Segoe UI Semibold"/>
              </a:rPr>
              <a:t>Review</a:t>
            </a:r>
            <a:endParaRPr sz="1350">
              <a:latin typeface="Segoe UI Semibold"/>
              <a:cs typeface="Segoe UI Semibold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6387338" y="4594504"/>
            <a:ext cx="1419225" cy="3149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73025" marR="5080" indent="-60960">
              <a:lnSpc>
                <a:spcPct val="111800"/>
              </a:lnSpc>
              <a:spcBef>
                <a:spcPts val="95"/>
              </a:spcBef>
            </a:pP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Senior</a:t>
            </a:r>
            <a:r>
              <a:rPr dirty="0" sz="850" spc="3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and</a:t>
            </a:r>
            <a:r>
              <a:rPr dirty="0" sz="850" spc="3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CPA</a:t>
            </a:r>
            <a:r>
              <a:rPr dirty="0" sz="850" spc="3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checks</a:t>
            </a:r>
            <a:r>
              <a:rPr dirty="0" sz="850" spc="3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 spc="-10">
                <a:solidFill>
                  <a:srgbClr val="546679"/>
                </a:solidFill>
                <a:latin typeface="Calibri"/>
                <a:cs typeface="Calibri"/>
              </a:rPr>
              <a:t>confirm</a:t>
            </a:r>
            <a:r>
              <a:rPr dirty="0" sz="850" spc="50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accuracy</a:t>
            </a:r>
            <a:r>
              <a:rPr dirty="0" sz="850" spc="4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and</a:t>
            </a:r>
            <a:r>
              <a:rPr dirty="0" sz="850" spc="4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 spc="-10">
                <a:solidFill>
                  <a:srgbClr val="546679"/>
                </a:solidFill>
                <a:latin typeface="Calibri"/>
                <a:cs typeface="Calibri"/>
              </a:rPr>
              <a:t>completeness.</a:t>
            </a:r>
            <a:endParaRPr sz="850">
              <a:latin typeface="Calibri"/>
              <a:cs typeface="Calibri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7923276" y="2772536"/>
            <a:ext cx="1929764" cy="2417445"/>
            <a:chOff x="7923276" y="2772536"/>
            <a:chExt cx="1929764" cy="2417445"/>
          </a:xfrm>
        </p:grpSpPr>
        <p:sp>
          <p:nvSpPr>
            <p:cNvPr id="50" name="object 50"/>
            <p:cNvSpPr/>
            <p:nvPr/>
          </p:nvSpPr>
          <p:spPr>
            <a:xfrm>
              <a:off x="7923276" y="3299459"/>
              <a:ext cx="272415" cy="273050"/>
            </a:xfrm>
            <a:custGeom>
              <a:avLst/>
              <a:gdLst/>
              <a:ahLst/>
              <a:cxnLst/>
              <a:rect l="l" t="t" r="r" b="b"/>
              <a:pathLst>
                <a:path w="272415" h="273050">
                  <a:moveTo>
                    <a:pt x="136398" y="0"/>
                  </a:moveTo>
                  <a:lnTo>
                    <a:pt x="0" y="0"/>
                  </a:lnTo>
                  <a:lnTo>
                    <a:pt x="136398" y="136398"/>
                  </a:lnTo>
                  <a:lnTo>
                    <a:pt x="0" y="272795"/>
                  </a:lnTo>
                  <a:lnTo>
                    <a:pt x="136398" y="272795"/>
                  </a:lnTo>
                  <a:lnTo>
                    <a:pt x="272033" y="136398"/>
                  </a:lnTo>
                  <a:lnTo>
                    <a:pt x="136398" y="0"/>
                  </a:lnTo>
                  <a:close/>
                </a:path>
              </a:pathLst>
            </a:custGeom>
            <a:solidFill>
              <a:srgbClr val="8FA2B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/>
            <p:cNvSpPr/>
            <p:nvPr/>
          </p:nvSpPr>
          <p:spPr>
            <a:xfrm>
              <a:off x="8131302" y="2778251"/>
              <a:ext cx="1716405" cy="2406015"/>
            </a:xfrm>
            <a:custGeom>
              <a:avLst/>
              <a:gdLst/>
              <a:ahLst/>
              <a:cxnLst/>
              <a:rect l="l" t="t" r="r" b="b"/>
              <a:pathLst>
                <a:path w="1716404" h="2406015">
                  <a:moveTo>
                    <a:pt x="84574" y="2404875"/>
                  </a:moveTo>
                  <a:lnTo>
                    <a:pt x="88392" y="2405634"/>
                  </a:lnTo>
                  <a:lnTo>
                    <a:pt x="1638300" y="2405634"/>
                  </a:lnTo>
                  <a:lnTo>
                    <a:pt x="84574" y="2404875"/>
                  </a:lnTo>
                  <a:close/>
                </a:path>
                <a:path w="1716404" h="2406015">
                  <a:moveTo>
                    <a:pt x="1708016" y="2353818"/>
                  </a:moveTo>
                  <a:lnTo>
                    <a:pt x="8381" y="2353818"/>
                  </a:lnTo>
                  <a:lnTo>
                    <a:pt x="8469" y="2354497"/>
                  </a:lnTo>
                  <a:lnTo>
                    <a:pt x="25094" y="2378912"/>
                  </a:lnTo>
                  <a:lnTo>
                    <a:pt x="27046" y="2380864"/>
                  </a:lnTo>
                  <a:lnTo>
                    <a:pt x="52653" y="2397899"/>
                  </a:lnTo>
                  <a:lnTo>
                    <a:pt x="54911" y="2398799"/>
                  </a:lnTo>
                  <a:lnTo>
                    <a:pt x="55508" y="2399098"/>
                  </a:lnTo>
                  <a:lnTo>
                    <a:pt x="84574" y="2404875"/>
                  </a:lnTo>
                  <a:lnTo>
                    <a:pt x="1638300" y="2405634"/>
                  </a:lnTo>
                  <a:lnTo>
                    <a:pt x="1627606" y="2405634"/>
                  </a:lnTo>
                  <a:lnTo>
                    <a:pt x="1661703" y="2398799"/>
                  </a:lnTo>
                  <a:lnTo>
                    <a:pt x="1661902" y="2398799"/>
                  </a:lnTo>
                  <a:lnTo>
                    <a:pt x="1688977" y="2380864"/>
                  </a:lnTo>
                  <a:lnTo>
                    <a:pt x="1690929" y="2378912"/>
                  </a:lnTo>
                  <a:lnTo>
                    <a:pt x="1708016" y="2353818"/>
                  </a:lnTo>
                  <a:close/>
                </a:path>
                <a:path w="1716404" h="2406015">
                  <a:moveTo>
                    <a:pt x="52653" y="2397899"/>
                  </a:moveTo>
                  <a:lnTo>
                    <a:pt x="54006" y="2398799"/>
                  </a:lnTo>
                  <a:lnTo>
                    <a:pt x="55508" y="2399098"/>
                  </a:lnTo>
                  <a:lnTo>
                    <a:pt x="54911" y="2398799"/>
                  </a:lnTo>
                  <a:lnTo>
                    <a:pt x="52653" y="2397899"/>
                  </a:lnTo>
                  <a:close/>
                </a:path>
                <a:path w="1716404" h="2406015">
                  <a:moveTo>
                    <a:pt x="25094" y="2378912"/>
                  </a:moveTo>
                  <a:lnTo>
                    <a:pt x="25908" y="2380107"/>
                  </a:lnTo>
                  <a:lnTo>
                    <a:pt x="27046" y="2380864"/>
                  </a:lnTo>
                  <a:lnTo>
                    <a:pt x="25094" y="2378912"/>
                  </a:lnTo>
                  <a:close/>
                </a:path>
                <a:path w="1716404" h="2406015">
                  <a:moveTo>
                    <a:pt x="1690929" y="2378912"/>
                  </a:moveTo>
                  <a:lnTo>
                    <a:pt x="1688977" y="2380864"/>
                  </a:lnTo>
                  <a:lnTo>
                    <a:pt x="1690116" y="2380107"/>
                  </a:lnTo>
                  <a:lnTo>
                    <a:pt x="1690929" y="2378912"/>
                  </a:lnTo>
                  <a:close/>
                </a:path>
                <a:path w="1716404" h="2406015">
                  <a:moveTo>
                    <a:pt x="1708770" y="2352416"/>
                  </a:moveTo>
                  <a:lnTo>
                    <a:pt x="7620" y="2352416"/>
                  </a:lnTo>
                  <a:lnTo>
                    <a:pt x="7711" y="2353383"/>
                  </a:lnTo>
                  <a:lnTo>
                    <a:pt x="7865" y="2353609"/>
                  </a:lnTo>
                  <a:lnTo>
                    <a:pt x="7917" y="2353818"/>
                  </a:lnTo>
                  <a:lnTo>
                    <a:pt x="8293" y="2354368"/>
                  </a:lnTo>
                  <a:lnTo>
                    <a:pt x="8381" y="2353818"/>
                  </a:lnTo>
                  <a:lnTo>
                    <a:pt x="1708016" y="2353818"/>
                  </a:lnTo>
                  <a:lnTo>
                    <a:pt x="1708158" y="2353609"/>
                  </a:lnTo>
                  <a:lnTo>
                    <a:pt x="1708770" y="2352416"/>
                  </a:lnTo>
                  <a:close/>
                </a:path>
                <a:path w="1716404" h="2406015">
                  <a:moveTo>
                    <a:pt x="1709529" y="2350008"/>
                  </a:moveTo>
                  <a:lnTo>
                    <a:pt x="6857" y="2350008"/>
                  </a:lnTo>
                  <a:lnTo>
                    <a:pt x="6958" y="2352416"/>
                  </a:lnTo>
                  <a:lnTo>
                    <a:pt x="7528" y="2353249"/>
                  </a:lnTo>
                  <a:lnTo>
                    <a:pt x="7620" y="2352416"/>
                  </a:lnTo>
                  <a:lnTo>
                    <a:pt x="1708770" y="2352416"/>
                  </a:lnTo>
                  <a:lnTo>
                    <a:pt x="1709218" y="2351542"/>
                  </a:lnTo>
                  <a:lnTo>
                    <a:pt x="1709529" y="2350008"/>
                  </a:lnTo>
                  <a:close/>
                </a:path>
                <a:path w="1716404" h="2406015">
                  <a:moveTo>
                    <a:pt x="1709218" y="2351542"/>
                  </a:moveTo>
                  <a:lnTo>
                    <a:pt x="1708343" y="2353249"/>
                  </a:lnTo>
                  <a:lnTo>
                    <a:pt x="1708970" y="2352416"/>
                  </a:lnTo>
                  <a:lnTo>
                    <a:pt x="1709218" y="2351542"/>
                  </a:lnTo>
                  <a:close/>
                </a:path>
                <a:path w="1716404" h="2406015">
                  <a:moveTo>
                    <a:pt x="1715264" y="2320290"/>
                  </a:moveTo>
                  <a:lnTo>
                    <a:pt x="762" y="2320290"/>
                  </a:lnTo>
                  <a:lnTo>
                    <a:pt x="762" y="2321814"/>
                  </a:lnTo>
                  <a:lnTo>
                    <a:pt x="6887" y="2352416"/>
                  </a:lnTo>
                  <a:lnTo>
                    <a:pt x="6857" y="2350008"/>
                  </a:lnTo>
                  <a:lnTo>
                    <a:pt x="1709529" y="2350008"/>
                  </a:lnTo>
                  <a:lnTo>
                    <a:pt x="1715250" y="2321814"/>
                  </a:lnTo>
                  <a:lnTo>
                    <a:pt x="1715264" y="2320290"/>
                  </a:lnTo>
                  <a:close/>
                </a:path>
                <a:path w="1716404" h="2406015">
                  <a:moveTo>
                    <a:pt x="1627631" y="0"/>
                  </a:moveTo>
                  <a:lnTo>
                    <a:pt x="88392" y="0"/>
                  </a:lnTo>
                  <a:lnTo>
                    <a:pt x="53798" y="6953"/>
                  </a:lnTo>
                  <a:lnTo>
                    <a:pt x="53931" y="6953"/>
                  </a:lnTo>
                  <a:lnTo>
                    <a:pt x="25907" y="25908"/>
                  </a:lnTo>
                  <a:lnTo>
                    <a:pt x="6892" y="54006"/>
                  </a:lnTo>
                  <a:lnTo>
                    <a:pt x="0" y="88391"/>
                  </a:lnTo>
                  <a:lnTo>
                    <a:pt x="0" y="2318004"/>
                  </a:lnTo>
                  <a:lnTo>
                    <a:pt x="762" y="2321814"/>
                  </a:lnTo>
                  <a:lnTo>
                    <a:pt x="762" y="2320290"/>
                  </a:lnTo>
                  <a:lnTo>
                    <a:pt x="1715264" y="2320290"/>
                  </a:lnTo>
                  <a:lnTo>
                    <a:pt x="1716020" y="88391"/>
                  </a:lnTo>
                  <a:lnTo>
                    <a:pt x="1709336" y="54863"/>
                  </a:lnTo>
                  <a:lnTo>
                    <a:pt x="1709166" y="54863"/>
                  </a:lnTo>
                  <a:lnTo>
                    <a:pt x="1709166" y="54006"/>
                  </a:lnTo>
                  <a:lnTo>
                    <a:pt x="1708620" y="53339"/>
                  </a:lnTo>
                  <a:lnTo>
                    <a:pt x="1708403" y="53339"/>
                  </a:lnTo>
                  <a:lnTo>
                    <a:pt x="1708312" y="52882"/>
                  </a:lnTo>
                  <a:lnTo>
                    <a:pt x="1690115" y="25908"/>
                  </a:lnTo>
                  <a:lnTo>
                    <a:pt x="1662017" y="6953"/>
                  </a:lnTo>
                  <a:lnTo>
                    <a:pt x="1627631" y="0"/>
                  </a:lnTo>
                  <a:close/>
                </a:path>
                <a:path w="1716404" h="2406015">
                  <a:moveTo>
                    <a:pt x="1716020" y="88391"/>
                  </a:moveTo>
                  <a:lnTo>
                    <a:pt x="1715265" y="2318004"/>
                  </a:lnTo>
                  <a:lnTo>
                    <a:pt x="1715264" y="2321814"/>
                  </a:lnTo>
                  <a:lnTo>
                    <a:pt x="1716024" y="2318004"/>
                  </a:lnTo>
                  <a:lnTo>
                    <a:pt x="1716020" y="88391"/>
                  </a:lnTo>
                  <a:close/>
                </a:path>
                <a:path w="1716404" h="2406015">
                  <a:moveTo>
                    <a:pt x="1709166" y="54006"/>
                  </a:moveTo>
                  <a:lnTo>
                    <a:pt x="1709166" y="54863"/>
                  </a:lnTo>
                  <a:lnTo>
                    <a:pt x="1709336" y="54863"/>
                  </a:lnTo>
                  <a:lnTo>
                    <a:pt x="1709166" y="54006"/>
                  </a:lnTo>
                  <a:close/>
                </a:path>
                <a:path w="1716404" h="2406015">
                  <a:moveTo>
                    <a:pt x="1708495" y="53018"/>
                  </a:moveTo>
                  <a:lnTo>
                    <a:pt x="1708403" y="53339"/>
                  </a:lnTo>
                  <a:lnTo>
                    <a:pt x="1708713" y="53339"/>
                  </a:lnTo>
                  <a:lnTo>
                    <a:pt x="1708495" y="5301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/>
            <p:cNvSpPr/>
            <p:nvPr/>
          </p:nvSpPr>
          <p:spPr>
            <a:xfrm>
              <a:off x="8185289" y="2778251"/>
              <a:ext cx="1574165" cy="2406015"/>
            </a:xfrm>
            <a:custGeom>
              <a:avLst/>
              <a:gdLst/>
              <a:ahLst/>
              <a:cxnLst/>
              <a:rect l="l" t="t" r="r" b="b"/>
              <a:pathLst>
                <a:path w="1574165" h="2406015">
                  <a:moveTo>
                    <a:pt x="0" y="6915"/>
                  </a:moveTo>
                  <a:lnTo>
                    <a:pt x="128" y="6879"/>
                  </a:lnTo>
                </a:path>
                <a:path w="1574165" h="2406015">
                  <a:moveTo>
                    <a:pt x="34404" y="0"/>
                  </a:moveTo>
                  <a:lnTo>
                    <a:pt x="1573644" y="0"/>
                  </a:lnTo>
                </a:path>
                <a:path w="1574165" h="2406015">
                  <a:moveTo>
                    <a:pt x="1573644" y="2405628"/>
                  </a:moveTo>
                  <a:lnTo>
                    <a:pt x="34404" y="2405634"/>
                  </a:lnTo>
                  <a:lnTo>
                    <a:pt x="30587" y="2404875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3" name="object 5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126044" y="5092826"/>
              <a:ext cx="66481" cy="90238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8131302" y="2831591"/>
              <a:ext cx="1716405" cy="2352675"/>
            </a:xfrm>
            <a:custGeom>
              <a:avLst/>
              <a:gdLst/>
              <a:ahLst/>
              <a:cxnLst/>
              <a:rect l="l" t="t" r="r" b="b"/>
              <a:pathLst>
                <a:path w="1716404" h="2352675">
                  <a:moveTo>
                    <a:pt x="0" y="2264664"/>
                  </a:moveTo>
                  <a:lnTo>
                    <a:pt x="0" y="35051"/>
                  </a:lnTo>
                </a:path>
                <a:path w="1716404" h="2352675">
                  <a:moveTo>
                    <a:pt x="1708713" y="0"/>
                  </a:moveTo>
                  <a:lnTo>
                    <a:pt x="1709166" y="666"/>
                  </a:lnTo>
                </a:path>
                <a:path w="1716404" h="2352675">
                  <a:moveTo>
                    <a:pt x="1709336" y="1524"/>
                  </a:moveTo>
                  <a:lnTo>
                    <a:pt x="1716020" y="35051"/>
                  </a:lnTo>
                </a:path>
                <a:path w="1716404" h="2352675">
                  <a:moveTo>
                    <a:pt x="1715264" y="2268408"/>
                  </a:moveTo>
                  <a:lnTo>
                    <a:pt x="1709218" y="2298202"/>
                  </a:lnTo>
                </a:path>
                <a:path w="1716404" h="2352675">
                  <a:moveTo>
                    <a:pt x="1708158" y="2300269"/>
                  </a:moveTo>
                  <a:lnTo>
                    <a:pt x="1690929" y="2325572"/>
                  </a:lnTo>
                </a:path>
                <a:path w="1716404" h="2352675">
                  <a:moveTo>
                    <a:pt x="1688985" y="2327516"/>
                  </a:moveTo>
                  <a:lnTo>
                    <a:pt x="1662000" y="2345409"/>
                  </a:lnTo>
                  <a:lnTo>
                    <a:pt x="1627632" y="2352288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5" name="object 5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126349" y="5094347"/>
              <a:ext cx="95242" cy="94493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8131302" y="2778251"/>
              <a:ext cx="1716405" cy="2381250"/>
            </a:xfrm>
            <a:custGeom>
              <a:avLst/>
              <a:gdLst/>
              <a:ahLst/>
              <a:cxnLst/>
              <a:rect l="l" t="t" r="r" b="b"/>
              <a:pathLst>
                <a:path w="1716404" h="2381250">
                  <a:moveTo>
                    <a:pt x="457" y="2320290"/>
                  </a:moveTo>
                  <a:lnTo>
                    <a:pt x="0" y="2318004"/>
                  </a:lnTo>
                  <a:lnTo>
                    <a:pt x="0" y="88391"/>
                  </a:lnTo>
                  <a:lnTo>
                    <a:pt x="6890" y="54108"/>
                  </a:lnTo>
                  <a:lnTo>
                    <a:pt x="25908" y="25908"/>
                  </a:lnTo>
                  <a:lnTo>
                    <a:pt x="53987" y="6896"/>
                  </a:lnTo>
                  <a:lnTo>
                    <a:pt x="88392" y="0"/>
                  </a:lnTo>
                  <a:lnTo>
                    <a:pt x="1627631" y="0"/>
                  </a:lnTo>
                  <a:lnTo>
                    <a:pt x="1662017" y="6953"/>
                  </a:lnTo>
                  <a:lnTo>
                    <a:pt x="1690115" y="25908"/>
                  </a:lnTo>
                  <a:lnTo>
                    <a:pt x="1691657" y="28182"/>
                  </a:lnTo>
                  <a:lnTo>
                    <a:pt x="1707668" y="51798"/>
                  </a:lnTo>
                  <a:lnTo>
                    <a:pt x="1708403" y="52882"/>
                  </a:lnTo>
                </a:path>
                <a:path w="1716404" h="2381250">
                  <a:moveTo>
                    <a:pt x="1708403" y="53018"/>
                  </a:moveTo>
                  <a:lnTo>
                    <a:pt x="1708620" y="53339"/>
                  </a:lnTo>
                </a:path>
                <a:path w="1716404" h="2381250">
                  <a:moveTo>
                    <a:pt x="1709166" y="54006"/>
                  </a:moveTo>
                  <a:lnTo>
                    <a:pt x="1709336" y="54863"/>
                  </a:lnTo>
                </a:path>
                <a:path w="1716404" h="2381250">
                  <a:moveTo>
                    <a:pt x="1716020" y="88391"/>
                  </a:moveTo>
                  <a:lnTo>
                    <a:pt x="1716024" y="2318004"/>
                  </a:lnTo>
                  <a:lnTo>
                    <a:pt x="1715264" y="2321748"/>
                  </a:lnTo>
                </a:path>
                <a:path w="1716404" h="2381250">
                  <a:moveTo>
                    <a:pt x="1709218" y="2351542"/>
                  </a:moveTo>
                  <a:lnTo>
                    <a:pt x="1709070" y="2352270"/>
                  </a:lnTo>
                  <a:lnTo>
                    <a:pt x="1708158" y="2353609"/>
                  </a:lnTo>
                </a:path>
                <a:path w="1716404" h="2381250">
                  <a:moveTo>
                    <a:pt x="1690929" y="2378912"/>
                  </a:moveTo>
                  <a:lnTo>
                    <a:pt x="1690116" y="2380107"/>
                  </a:lnTo>
                  <a:lnTo>
                    <a:pt x="1688977" y="2380864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/>
            <p:cNvSpPr/>
            <p:nvPr/>
          </p:nvSpPr>
          <p:spPr>
            <a:xfrm>
              <a:off x="8131302" y="2778251"/>
              <a:ext cx="1716405" cy="2406015"/>
            </a:xfrm>
            <a:custGeom>
              <a:avLst/>
              <a:gdLst/>
              <a:ahLst/>
              <a:cxnLst/>
              <a:rect l="l" t="t" r="r" b="b"/>
              <a:pathLst>
                <a:path w="1716404" h="2406015">
                  <a:moveTo>
                    <a:pt x="1627631" y="0"/>
                  </a:moveTo>
                  <a:lnTo>
                    <a:pt x="88392" y="0"/>
                  </a:lnTo>
                  <a:lnTo>
                    <a:pt x="54006" y="6953"/>
                  </a:lnTo>
                  <a:lnTo>
                    <a:pt x="25907" y="25908"/>
                  </a:lnTo>
                  <a:lnTo>
                    <a:pt x="6953" y="54006"/>
                  </a:lnTo>
                  <a:lnTo>
                    <a:pt x="0" y="88391"/>
                  </a:lnTo>
                  <a:lnTo>
                    <a:pt x="0" y="2318004"/>
                  </a:lnTo>
                  <a:lnTo>
                    <a:pt x="6953" y="2352270"/>
                  </a:lnTo>
                  <a:lnTo>
                    <a:pt x="25908" y="2380107"/>
                  </a:lnTo>
                  <a:lnTo>
                    <a:pt x="54006" y="2398799"/>
                  </a:lnTo>
                  <a:lnTo>
                    <a:pt x="88392" y="2405634"/>
                  </a:lnTo>
                  <a:lnTo>
                    <a:pt x="1627631" y="2405634"/>
                  </a:lnTo>
                  <a:lnTo>
                    <a:pt x="1662017" y="2398799"/>
                  </a:lnTo>
                  <a:lnTo>
                    <a:pt x="1690116" y="2380107"/>
                  </a:lnTo>
                  <a:lnTo>
                    <a:pt x="1709070" y="2352270"/>
                  </a:lnTo>
                  <a:lnTo>
                    <a:pt x="1716024" y="2318004"/>
                  </a:lnTo>
                  <a:lnTo>
                    <a:pt x="1716024" y="88391"/>
                  </a:lnTo>
                  <a:lnTo>
                    <a:pt x="1709070" y="54006"/>
                  </a:lnTo>
                  <a:lnTo>
                    <a:pt x="1690115" y="25908"/>
                  </a:lnTo>
                  <a:lnTo>
                    <a:pt x="1662017" y="6953"/>
                  </a:lnTo>
                  <a:lnTo>
                    <a:pt x="162763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/>
            <p:cNvSpPr/>
            <p:nvPr/>
          </p:nvSpPr>
          <p:spPr>
            <a:xfrm>
              <a:off x="8131302" y="2778251"/>
              <a:ext cx="1716405" cy="2406015"/>
            </a:xfrm>
            <a:custGeom>
              <a:avLst/>
              <a:gdLst/>
              <a:ahLst/>
              <a:cxnLst/>
              <a:rect l="l" t="t" r="r" b="b"/>
              <a:pathLst>
                <a:path w="1716404" h="2406015">
                  <a:moveTo>
                    <a:pt x="0" y="88391"/>
                  </a:moveTo>
                  <a:lnTo>
                    <a:pt x="6953" y="54006"/>
                  </a:lnTo>
                  <a:lnTo>
                    <a:pt x="25907" y="25908"/>
                  </a:lnTo>
                  <a:lnTo>
                    <a:pt x="54006" y="6953"/>
                  </a:lnTo>
                  <a:lnTo>
                    <a:pt x="88392" y="0"/>
                  </a:lnTo>
                  <a:lnTo>
                    <a:pt x="1627631" y="0"/>
                  </a:lnTo>
                  <a:lnTo>
                    <a:pt x="1662017" y="6953"/>
                  </a:lnTo>
                  <a:lnTo>
                    <a:pt x="1690115" y="25908"/>
                  </a:lnTo>
                  <a:lnTo>
                    <a:pt x="1709070" y="54006"/>
                  </a:lnTo>
                  <a:lnTo>
                    <a:pt x="1716024" y="88391"/>
                  </a:lnTo>
                  <a:lnTo>
                    <a:pt x="1716024" y="2318004"/>
                  </a:lnTo>
                  <a:lnTo>
                    <a:pt x="1709070" y="2352270"/>
                  </a:lnTo>
                  <a:lnTo>
                    <a:pt x="1690116" y="2380107"/>
                  </a:lnTo>
                  <a:lnTo>
                    <a:pt x="1662017" y="2398799"/>
                  </a:lnTo>
                  <a:lnTo>
                    <a:pt x="1627631" y="2405634"/>
                  </a:lnTo>
                  <a:lnTo>
                    <a:pt x="88392" y="2405634"/>
                  </a:lnTo>
                  <a:lnTo>
                    <a:pt x="54006" y="2398799"/>
                  </a:lnTo>
                  <a:lnTo>
                    <a:pt x="25908" y="2380107"/>
                  </a:lnTo>
                  <a:lnTo>
                    <a:pt x="6953" y="2352270"/>
                  </a:lnTo>
                  <a:lnTo>
                    <a:pt x="0" y="2318004"/>
                  </a:lnTo>
                  <a:lnTo>
                    <a:pt x="0" y="88391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/>
            <p:cNvSpPr/>
            <p:nvPr/>
          </p:nvSpPr>
          <p:spPr>
            <a:xfrm>
              <a:off x="8588502" y="3035045"/>
              <a:ext cx="802005" cy="802005"/>
            </a:xfrm>
            <a:custGeom>
              <a:avLst/>
              <a:gdLst/>
              <a:ahLst/>
              <a:cxnLst/>
              <a:rect l="l" t="t" r="r" b="b"/>
              <a:pathLst>
                <a:path w="802004" h="802004">
                  <a:moveTo>
                    <a:pt x="400812" y="0"/>
                  </a:moveTo>
                  <a:lnTo>
                    <a:pt x="354139" y="2701"/>
                  </a:lnTo>
                  <a:lnTo>
                    <a:pt x="309029" y="10605"/>
                  </a:lnTo>
                  <a:lnTo>
                    <a:pt x="265786" y="23408"/>
                  </a:lnTo>
                  <a:lnTo>
                    <a:pt x="224712" y="40805"/>
                  </a:lnTo>
                  <a:lnTo>
                    <a:pt x="186110" y="62495"/>
                  </a:lnTo>
                  <a:lnTo>
                    <a:pt x="150285" y="88174"/>
                  </a:lnTo>
                  <a:lnTo>
                    <a:pt x="117538" y="117538"/>
                  </a:lnTo>
                  <a:lnTo>
                    <a:pt x="88174" y="150285"/>
                  </a:lnTo>
                  <a:lnTo>
                    <a:pt x="62495" y="186110"/>
                  </a:lnTo>
                  <a:lnTo>
                    <a:pt x="40805" y="224712"/>
                  </a:lnTo>
                  <a:lnTo>
                    <a:pt x="23408" y="265786"/>
                  </a:lnTo>
                  <a:lnTo>
                    <a:pt x="10605" y="309029"/>
                  </a:lnTo>
                  <a:lnTo>
                    <a:pt x="2701" y="354139"/>
                  </a:lnTo>
                  <a:lnTo>
                    <a:pt x="0" y="400812"/>
                  </a:lnTo>
                  <a:lnTo>
                    <a:pt x="2701" y="447625"/>
                  </a:lnTo>
                  <a:lnTo>
                    <a:pt x="10605" y="492834"/>
                  </a:lnTo>
                  <a:lnTo>
                    <a:pt x="23408" y="536140"/>
                  </a:lnTo>
                  <a:lnTo>
                    <a:pt x="40805" y="577244"/>
                  </a:lnTo>
                  <a:lnTo>
                    <a:pt x="62495" y="615850"/>
                  </a:lnTo>
                  <a:lnTo>
                    <a:pt x="88174" y="651658"/>
                  </a:lnTo>
                  <a:lnTo>
                    <a:pt x="117538" y="684371"/>
                  </a:lnTo>
                  <a:lnTo>
                    <a:pt x="150285" y="713689"/>
                  </a:lnTo>
                  <a:lnTo>
                    <a:pt x="186110" y="739315"/>
                  </a:lnTo>
                  <a:lnTo>
                    <a:pt x="224712" y="760951"/>
                  </a:lnTo>
                  <a:lnTo>
                    <a:pt x="265786" y="778298"/>
                  </a:lnTo>
                  <a:lnTo>
                    <a:pt x="309029" y="791058"/>
                  </a:lnTo>
                  <a:lnTo>
                    <a:pt x="354139" y="798932"/>
                  </a:lnTo>
                  <a:lnTo>
                    <a:pt x="400812" y="801624"/>
                  </a:lnTo>
                  <a:lnTo>
                    <a:pt x="447625" y="798932"/>
                  </a:lnTo>
                  <a:lnTo>
                    <a:pt x="492834" y="791058"/>
                  </a:lnTo>
                  <a:lnTo>
                    <a:pt x="536140" y="778298"/>
                  </a:lnTo>
                  <a:lnTo>
                    <a:pt x="577244" y="760951"/>
                  </a:lnTo>
                  <a:lnTo>
                    <a:pt x="615850" y="739315"/>
                  </a:lnTo>
                  <a:lnTo>
                    <a:pt x="651658" y="713689"/>
                  </a:lnTo>
                  <a:lnTo>
                    <a:pt x="684371" y="684371"/>
                  </a:lnTo>
                  <a:lnTo>
                    <a:pt x="713689" y="651658"/>
                  </a:lnTo>
                  <a:lnTo>
                    <a:pt x="739315" y="615850"/>
                  </a:lnTo>
                  <a:lnTo>
                    <a:pt x="760951" y="577244"/>
                  </a:lnTo>
                  <a:lnTo>
                    <a:pt x="778298" y="536140"/>
                  </a:lnTo>
                  <a:lnTo>
                    <a:pt x="791058" y="492834"/>
                  </a:lnTo>
                  <a:lnTo>
                    <a:pt x="798932" y="447625"/>
                  </a:lnTo>
                  <a:lnTo>
                    <a:pt x="801624" y="400812"/>
                  </a:lnTo>
                  <a:lnTo>
                    <a:pt x="798932" y="354139"/>
                  </a:lnTo>
                  <a:lnTo>
                    <a:pt x="791058" y="309029"/>
                  </a:lnTo>
                  <a:lnTo>
                    <a:pt x="778298" y="265786"/>
                  </a:lnTo>
                  <a:lnTo>
                    <a:pt x="760951" y="224712"/>
                  </a:lnTo>
                  <a:lnTo>
                    <a:pt x="739315" y="186110"/>
                  </a:lnTo>
                  <a:lnTo>
                    <a:pt x="713689" y="150285"/>
                  </a:lnTo>
                  <a:lnTo>
                    <a:pt x="684371" y="117538"/>
                  </a:lnTo>
                  <a:lnTo>
                    <a:pt x="651658" y="88174"/>
                  </a:lnTo>
                  <a:lnTo>
                    <a:pt x="615850" y="62495"/>
                  </a:lnTo>
                  <a:lnTo>
                    <a:pt x="577244" y="40805"/>
                  </a:lnTo>
                  <a:lnTo>
                    <a:pt x="536140" y="23408"/>
                  </a:lnTo>
                  <a:lnTo>
                    <a:pt x="492834" y="10605"/>
                  </a:lnTo>
                  <a:lnTo>
                    <a:pt x="447625" y="2701"/>
                  </a:lnTo>
                  <a:lnTo>
                    <a:pt x="400812" y="0"/>
                  </a:lnTo>
                  <a:close/>
                </a:path>
              </a:pathLst>
            </a:custGeom>
            <a:solidFill>
              <a:srgbClr val="137BA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0" name="object 6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770619" y="3213353"/>
              <a:ext cx="440436" cy="445008"/>
            </a:xfrm>
            <a:prstGeom prst="rect">
              <a:avLst/>
            </a:prstGeom>
          </p:spPr>
        </p:pic>
      </p:grpSp>
      <p:sp>
        <p:nvSpPr>
          <p:cNvPr id="61" name="object 61"/>
          <p:cNvSpPr txBox="1"/>
          <p:nvPr/>
        </p:nvSpPr>
        <p:spPr>
          <a:xfrm>
            <a:off x="8709152" y="3922278"/>
            <a:ext cx="554990" cy="446405"/>
          </a:xfrm>
          <a:prstGeom prst="rect">
            <a:avLst/>
          </a:prstGeom>
        </p:spPr>
        <p:txBody>
          <a:bodyPr wrap="square" lIns="0" tIns="49530" rIns="0" bIns="0" rtlCol="0" vert="horz">
            <a:spAutoFit/>
          </a:bodyPr>
          <a:lstStyle/>
          <a:p>
            <a:pPr marL="53340">
              <a:lnSpc>
                <a:spcPct val="100000"/>
              </a:lnSpc>
              <a:spcBef>
                <a:spcPts val="390"/>
              </a:spcBef>
            </a:pPr>
            <a:r>
              <a:rPr dirty="0" sz="800">
                <a:solidFill>
                  <a:srgbClr val="8FA2B0"/>
                </a:solidFill>
                <a:latin typeface="Segoe UI Semibold"/>
                <a:cs typeface="Segoe UI Semibold"/>
              </a:rPr>
              <a:t>S</a:t>
            </a:r>
            <a:r>
              <a:rPr dirty="0" sz="800" spc="-35">
                <a:solidFill>
                  <a:srgbClr val="8FA2B0"/>
                </a:solidFill>
                <a:latin typeface="Segoe UI Semibold"/>
                <a:cs typeface="Segoe UI Semibold"/>
              </a:rPr>
              <a:t> </a:t>
            </a:r>
            <a:r>
              <a:rPr dirty="0" sz="800">
                <a:solidFill>
                  <a:srgbClr val="8FA2B0"/>
                </a:solidFill>
                <a:latin typeface="Segoe UI Semibold"/>
                <a:cs typeface="Segoe UI Semibold"/>
              </a:rPr>
              <a:t>T</a:t>
            </a:r>
            <a:r>
              <a:rPr dirty="0" sz="800" spc="-30">
                <a:solidFill>
                  <a:srgbClr val="8FA2B0"/>
                </a:solidFill>
                <a:latin typeface="Segoe UI Semibold"/>
                <a:cs typeface="Segoe UI Semibold"/>
              </a:rPr>
              <a:t> </a:t>
            </a:r>
            <a:r>
              <a:rPr dirty="0" sz="800">
                <a:solidFill>
                  <a:srgbClr val="8FA2B0"/>
                </a:solidFill>
                <a:latin typeface="Segoe UI Semibold"/>
                <a:cs typeface="Segoe UI Semibold"/>
              </a:rPr>
              <a:t>E</a:t>
            </a:r>
            <a:r>
              <a:rPr dirty="0" sz="800" spc="-35">
                <a:solidFill>
                  <a:srgbClr val="8FA2B0"/>
                </a:solidFill>
                <a:latin typeface="Segoe UI Semibold"/>
                <a:cs typeface="Segoe UI Semibold"/>
              </a:rPr>
              <a:t> </a:t>
            </a:r>
            <a:r>
              <a:rPr dirty="0" sz="800">
                <a:solidFill>
                  <a:srgbClr val="8FA2B0"/>
                </a:solidFill>
                <a:latin typeface="Segoe UI Semibold"/>
                <a:cs typeface="Segoe UI Semibold"/>
              </a:rPr>
              <a:t>P</a:t>
            </a:r>
            <a:r>
              <a:rPr dirty="0" sz="800" spc="215">
                <a:solidFill>
                  <a:srgbClr val="8FA2B0"/>
                </a:solidFill>
                <a:latin typeface="Segoe UI Semibold"/>
                <a:cs typeface="Segoe UI Semibold"/>
              </a:rPr>
              <a:t> </a:t>
            </a:r>
            <a:r>
              <a:rPr dirty="0" sz="800" spc="-60">
                <a:solidFill>
                  <a:srgbClr val="8FA2B0"/>
                </a:solidFill>
                <a:latin typeface="Segoe UI Semibold"/>
                <a:cs typeface="Segoe UI Semibold"/>
              </a:rPr>
              <a:t>5</a:t>
            </a:r>
            <a:endParaRPr sz="800">
              <a:latin typeface="Segoe UI Semibold"/>
              <a:cs typeface="Segoe UI Semibold"/>
            </a:endParaRPr>
          </a:p>
          <a:p>
            <a:pPr marL="12700">
              <a:lnSpc>
                <a:spcPct val="100000"/>
              </a:lnSpc>
              <a:spcBef>
                <a:spcPts val="440"/>
              </a:spcBef>
            </a:pPr>
            <a:r>
              <a:rPr dirty="0" sz="1350" spc="-10">
                <a:solidFill>
                  <a:srgbClr val="15212E"/>
                </a:solidFill>
                <a:latin typeface="Segoe UI Semibold"/>
                <a:cs typeface="Segoe UI Semibold"/>
              </a:rPr>
              <a:t>Report</a:t>
            </a:r>
            <a:endParaRPr sz="1350">
              <a:latin typeface="Segoe UI Semibold"/>
              <a:cs typeface="Segoe UI Semibold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8303767" y="4522114"/>
            <a:ext cx="1372235" cy="4597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12700" marR="5080" indent="-635">
              <a:lnSpc>
                <a:spcPct val="111800"/>
              </a:lnSpc>
              <a:spcBef>
                <a:spcPts val="95"/>
              </a:spcBef>
            </a:pP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Clean</a:t>
            </a:r>
            <a:r>
              <a:rPr dirty="0" sz="850" spc="1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financials</a:t>
            </a:r>
            <a:r>
              <a:rPr dirty="0" sz="850" spc="-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and</a:t>
            </a:r>
            <a:r>
              <a:rPr dirty="0" sz="850" spc="1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 spc="-25">
                <a:solidFill>
                  <a:srgbClr val="546679"/>
                </a:solidFill>
                <a:latin typeface="Calibri"/>
                <a:cs typeface="Calibri"/>
              </a:rPr>
              <a:t>KPI</a:t>
            </a:r>
            <a:r>
              <a:rPr dirty="0" sz="850" spc="50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dashboards</a:t>
            </a:r>
            <a:r>
              <a:rPr dirty="0" sz="850" spc="2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delivered</a:t>
            </a:r>
            <a:r>
              <a:rPr dirty="0" sz="850" spc="3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on</a:t>
            </a:r>
            <a:r>
              <a:rPr dirty="0" sz="850" spc="3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 spc="-20">
                <a:solidFill>
                  <a:srgbClr val="546679"/>
                </a:solidFill>
                <a:latin typeface="Calibri"/>
                <a:cs typeface="Calibri"/>
              </a:rPr>
              <a:t>your</a:t>
            </a:r>
            <a:r>
              <a:rPr dirty="0" sz="850" spc="50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 spc="-10">
                <a:solidFill>
                  <a:srgbClr val="546679"/>
                </a:solidFill>
                <a:latin typeface="Calibri"/>
                <a:cs typeface="Calibri"/>
              </a:rPr>
              <a:t>brand.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2866897" y="5584189"/>
            <a:ext cx="4930775" cy="1854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50" spc="-10">
                <a:solidFill>
                  <a:srgbClr val="137BA6"/>
                </a:solidFill>
                <a:latin typeface="Segoe UI Semibold"/>
                <a:cs typeface="Segoe UI Semibold"/>
              </a:rPr>
              <a:t>Typical</a:t>
            </a:r>
            <a:r>
              <a:rPr dirty="0" sz="1050" spc="-2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050">
                <a:solidFill>
                  <a:srgbClr val="137BA6"/>
                </a:solidFill>
                <a:latin typeface="Segoe UI Semibold"/>
                <a:cs typeface="Segoe UI Semibold"/>
              </a:rPr>
              <a:t>monthly</a:t>
            </a:r>
            <a:r>
              <a:rPr dirty="0" sz="1050" spc="-2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050">
                <a:solidFill>
                  <a:srgbClr val="137BA6"/>
                </a:solidFill>
                <a:latin typeface="Segoe UI Semibold"/>
                <a:cs typeface="Segoe UI Semibold"/>
              </a:rPr>
              <a:t>cycle</a:t>
            </a:r>
            <a:r>
              <a:rPr dirty="0" sz="1050" spc="-2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050">
                <a:solidFill>
                  <a:srgbClr val="137BA6"/>
                </a:solidFill>
                <a:latin typeface="Segoe UI Semibold"/>
                <a:cs typeface="Segoe UI Semibold"/>
              </a:rPr>
              <a:t>·</a:t>
            </a:r>
            <a:r>
              <a:rPr dirty="0" sz="1050" spc="-2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050">
                <a:solidFill>
                  <a:srgbClr val="137BA6"/>
                </a:solidFill>
                <a:latin typeface="Segoe UI Semibold"/>
                <a:cs typeface="Segoe UI Semibold"/>
              </a:rPr>
              <a:t>reconciled</a:t>
            </a:r>
            <a:r>
              <a:rPr dirty="0" sz="1050" spc="-1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050">
                <a:solidFill>
                  <a:srgbClr val="137BA6"/>
                </a:solidFill>
                <a:latin typeface="Segoe UI Semibold"/>
                <a:cs typeface="Segoe UI Semibold"/>
              </a:rPr>
              <a:t>books</a:t>
            </a:r>
            <a:r>
              <a:rPr dirty="0" sz="105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050" spc="-10">
                <a:solidFill>
                  <a:srgbClr val="137BA6"/>
                </a:solidFill>
                <a:latin typeface="Segoe UI Semibold"/>
                <a:cs typeface="Segoe UI Semibold"/>
              </a:rPr>
              <a:t>delivered</a:t>
            </a:r>
            <a:r>
              <a:rPr dirty="0" sz="1050" spc="-1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050">
                <a:solidFill>
                  <a:srgbClr val="137BA6"/>
                </a:solidFill>
                <a:latin typeface="Segoe UI Semibold"/>
                <a:cs typeface="Segoe UI Semibold"/>
              </a:rPr>
              <a:t>within</a:t>
            </a:r>
            <a:r>
              <a:rPr dirty="0" sz="1050" spc="-2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050">
                <a:solidFill>
                  <a:srgbClr val="137BA6"/>
                </a:solidFill>
                <a:latin typeface="Segoe UI Semibold"/>
                <a:cs typeface="Segoe UI Semibold"/>
              </a:rPr>
              <a:t>5</a:t>
            </a:r>
            <a:r>
              <a:rPr dirty="0" sz="1050" spc="-2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050" spc="-10">
                <a:solidFill>
                  <a:srgbClr val="137BA6"/>
                </a:solidFill>
                <a:latin typeface="Segoe UI Semibold"/>
                <a:cs typeface="Segoe UI Semibold"/>
              </a:rPr>
              <a:t>business</a:t>
            </a:r>
            <a:r>
              <a:rPr dirty="0" sz="1050" spc="-2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050">
                <a:solidFill>
                  <a:srgbClr val="137BA6"/>
                </a:solidFill>
                <a:latin typeface="Segoe UI Semibold"/>
                <a:cs typeface="Segoe UI Semibold"/>
              </a:rPr>
              <a:t>days</a:t>
            </a:r>
            <a:r>
              <a:rPr dirty="0" sz="1050" spc="-2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050">
                <a:solidFill>
                  <a:srgbClr val="137BA6"/>
                </a:solidFill>
                <a:latin typeface="Segoe UI Semibold"/>
                <a:cs typeface="Segoe UI Semibold"/>
              </a:rPr>
              <a:t>of</a:t>
            </a:r>
            <a:r>
              <a:rPr dirty="0" sz="1050" spc="-2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050" spc="-10">
                <a:solidFill>
                  <a:srgbClr val="137BA6"/>
                </a:solidFill>
                <a:latin typeface="Segoe UI Semibold"/>
                <a:cs typeface="Segoe UI Semibold"/>
              </a:rPr>
              <a:t>close</a:t>
            </a:r>
            <a:endParaRPr sz="1050">
              <a:latin typeface="Segoe UI Semibold"/>
              <a:cs typeface="Segoe UI Semibold"/>
            </a:endParaRPr>
          </a:p>
        </p:txBody>
      </p:sp>
      <p:pic>
        <p:nvPicPr>
          <p:cNvPr id="64" name="object 64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57022" y="6368033"/>
            <a:ext cx="233171" cy="216407"/>
          </a:xfrm>
          <a:prstGeom prst="rect">
            <a:avLst/>
          </a:prstGeom>
        </p:spPr>
      </p:pic>
      <p:sp>
        <p:nvSpPr>
          <p:cNvPr id="65" name="object 6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9685" rIns="0" bIns="0" rtlCol="0" vert="horz">
            <a:spAutoFit/>
          </a:bodyPr>
          <a:lstStyle/>
          <a:p>
            <a:pPr marL="53975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66" name="object 66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90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dirty="0" spc="-10"/>
              <a:t>O</a:t>
            </a:r>
            <a:r>
              <a:rPr dirty="0" spc="-75"/>
              <a:t> </a:t>
            </a:r>
            <a:r>
              <a:rPr dirty="0" spc="-10"/>
              <a:t>B</a:t>
            </a:r>
            <a:r>
              <a:rPr dirty="0" spc="-75"/>
              <a:t> </a:t>
            </a:r>
            <a:r>
              <a:rPr dirty="0"/>
              <a:t>G</a:t>
            </a:r>
            <a:r>
              <a:rPr dirty="0" spc="254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 spc="-10"/>
              <a:t>T</a:t>
            </a:r>
            <a:r>
              <a:rPr dirty="0" spc="-75"/>
              <a:t> </a:t>
            </a:r>
            <a:r>
              <a:rPr dirty="0" spc="-10"/>
              <a:t>S</a:t>
            </a:r>
            <a:r>
              <a:rPr dirty="0" spc="-75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/>
              <a:t>R</a:t>
            </a:r>
            <a:r>
              <a:rPr dirty="0" spc="-75"/>
              <a:t> </a:t>
            </a:r>
            <a:r>
              <a:rPr dirty="0" spc="-10"/>
              <a:t>C</a:t>
            </a:r>
            <a:r>
              <a:rPr dirty="0" spc="-75"/>
              <a:t> </a:t>
            </a:r>
            <a:r>
              <a:rPr dirty="0"/>
              <a:t>I</a:t>
            </a:r>
            <a:r>
              <a:rPr dirty="0" spc="-80"/>
              <a:t> </a:t>
            </a:r>
            <a:r>
              <a:rPr dirty="0" spc="-25"/>
              <a:t>NG</a:t>
            </a:r>
          </a:p>
        </p:txBody>
      </p:sp>
      <p:sp>
        <p:nvSpPr>
          <p:cNvPr id="67" name="object 6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10"/>
              </a:lnSpc>
            </a:pPr>
            <a:r>
              <a:rPr dirty="0" spc="-10"/>
              <a:t>Confidential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9655" y="1286509"/>
            <a:ext cx="2850515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C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L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I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E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N</a:t>
            </a:r>
            <a:r>
              <a:rPr dirty="0" sz="1100" spc="-5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T</a:t>
            </a:r>
            <a:r>
              <a:rPr dirty="0" sz="1100" spc="484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A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C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C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O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U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N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T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I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N</a:t>
            </a:r>
            <a:r>
              <a:rPr dirty="0" sz="1100" spc="-5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G</a:t>
            </a:r>
            <a:r>
              <a:rPr dirty="0" sz="1100" spc="48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S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E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R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V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I</a:t>
            </a:r>
            <a:r>
              <a:rPr dirty="0" sz="1100" spc="-5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C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 spc="-25">
                <a:solidFill>
                  <a:srgbClr val="137BA6"/>
                </a:solidFill>
                <a:latin typeface="Segoe UI Semibold"/>
                <a:cs typeface="Segoe UI Semibold"/>
              </a:rPr>
              <a:t>ES</a:t>
            </a:r>
            <a:endParaRPr sz="1100">
              <a:latin typeface="Segoe UI Semibold"/>
              <a:cs typeface="Segoe UI Semibold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pc="-20"/>
              <a:t>Full-</a:t>
            </a:r>
            <a:r>
              <a:rPr dirty="0"/>
              <a:t>cycle</a:t>
            </a:r>
            <a:r>
              <a:rPr dirty="0" spc="-100"/>
              <a:t> </a:t>
            </a:r>
            <a:r>
              <a:rPr dirty="0"/>
              <a:t>CAS,</a:t>
            </a:r>
            <a:r>
              <a:rPr dirty="0" spc="-100"/>
              <a:t> </a:t>
            </a:r>
            <a:r>
              <a:rPr dirty="0"/>
              <a:t>delivered</a:t>
            </a:r>
            <a:r>
              <a:rPr dirty="0" spc="-100"/>
              <a:t> </a:t>
            </a:r>
            <a:r>
              <a:rPr dirty="0"/>
              <a:t>for</a:t>
            </a:r>
            <a:r>
              <a:rPr dirty="0" spc="-95"/>
              <a:t> </a:t>
            </a:r>
            <a:r>
              <a:rPr dirty="0" spc="-25"/>
              <a:t>you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49655" y="2200909"/>
            <a:ext cx="6219190" cy="20574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150">
                <a:solidFill>
                  <a:srgbClr val="546679"/>
                </a:solidFill>
                <a:latin typeface="Calibri"/>
                <a:cs typeface="Calibri"/>
              </a:rPr>
              <a:t>Beyond</a:t>
            </a:r>
            <a:r>
              <a:rPr dirty="0" sz="1150" spc="5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46679"/>
                </a:solidFill>
                <a:latin typeface="Calibri"/>
                <a:cs typeface="Calibri"/>
              </a:rPr>
              <a:t>the</a:t>
            </a:r>
            <a:r>
              <a:rPr dirty="0" sz="1150" spc="5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46679"/>
                </a:solidFill>
                <a:latin typeface="Calibri"/>
                <a:cs typeface="Calibri"/>
              </a:rPr>
              <a:t>books,</a:t>
            </a:r>
            <a:r>
              <a:rPr dirty="0" sz="1150" spc="5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46679"/>
                </a:solidFill>
                <a:latin typeface="Calibri"/>
                <a:cs typeface="Calibri"/>
              </a:rPr>
              <a:t>OBG</a:t>
            </a:r>
            <a:r>
              <a:rPr dirty="0" sz="1150" spc="5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46679"/>
                </a:solidFill>
                <a:latin typeface="Calibri"/>
                <a:cs typeface="Calibri"/>
              </a:rPr>
              <a:t>runs</a:t>
            </a:r>
            <a:r>
              <a:rPr dirty="0" sz="1150" spc="5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46679"/>
                </a:solidFill>
                <a:latin typeface="Calibri"/>
                <a:cs typeface="Calibri"/>
              </a:rPr>
              <a:t>the</a:t>
            </a:r>
            <a:r>
              <a:rPr dirty="0" sz="1150" spc="5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46679"/>
                </a:solidFill>
                <a:latin typeface="Calibri"/>
                <a:cs typeface="Calibri"/>
              </a:rPr>
              <a:t>operational</a:t>
            </a:r>
            <a:r>
              <a:rPr dirty="0" sz="1150" spc="5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46679"/>
                </a:solidFill>
                <a:latin typeface="Calibri"/>
                <a:cs typeface="Calibri"/>
              </a:rPr>
              <a:t>finance</a:t>
            </a:r>
            <a:r>
              <a:rPr dirty="0" sz="1150" spc="5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46679"/>
                </a:solidFill>
                <a:latin typeface="Calibri"/>
                <a:cs typeface="Calibri"/>
              </a:rPr>
              <a:t>function</a:t>
            </a:r>
            <a:r>
              <a:rPr dirty="0" sz="1150" spc="5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46679"/>
                </a:solidFill>
                <a:latin typeface="Calibri"/>
                <a:cs typeface="Calibri"/>
              </a:rPr>
              <a:t>your</a:t>
            </a:r>
            <a:r>
              <a:rPr dirty="0" sz="1150" spc="5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46679"/>
                </a:solidFill>
                <a:latin typeface="Calibri"/>
                <a:cs typeface="Calibri"/>
              </a:rPr>
              <a:t>clients</a:t>
            </a:r>
            <a:r>
              <a:rPr dirty="0" sz="1150" spc="5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46679"/>
                </a:solidFill>
                <a:latin typeface="Calibri"/>
                <a:cs typeface="Calibri"/>
              </a:rPr>
              <a:t>rely</a:t>
            </a:r>
            <a:r>
              <a:rPr dirty="0" sz="1150" spc="5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46679"/>
                </a:solidFill>
                <a:latin typeface="Calibri"/>
                <a:cs typeface="Calibri"/>
              </a:rPr>
              <a:t>on</a:t>
            </a:r>
            <a:r>
              <a:rPr dirty="0" sz="1150" spc="5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46679"/>
                </a:solidFill>
                <a:latin typeface="Calibri"/>
                <a:cs typeface="Calibri"/>
              </a:rPr>
              <a:t>month</a:t>
            </a:r>
            <a:r>
              <a:rPr dirty="0" sz="1150" spc="5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46679"/>
                </a:solidFill>
                <a:latin typeface="Calibri"/>
                <a:cs typeface="Calibri"/>
              </a:rPr>
              <a:t>after</a:t>
            </a:r>
            <a:r>
              <a:rPr dirty="0" sz="1150" spc="5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150" spc="-10">
                <a:solidFill>
                  <a:srgbClr val="546679"/>
                </a:solidFill>
                <a:latin typeface="Calibri"/>
                <a:cs typeface="Calibri"/>
              </a:rPr>
              <a:t>month.</a:t>
            </a:r>
            <a:endParaRPr sz="115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555879" y="2652140"/>
            <a:ext cx="3042920" cy="1214755"/>
            <a:chOff x="555879" y="2652140"/>
            <a:chExt cx="3042920" cy="1214755"/>
          </a:xfrm>
        </p:grpSpPr>
        <p:sp>
          <p:nvSpPr>
            <p:cNvPr id="6" name="object 6"/>
            <p:cNvSpPr/>
            <p:nvPr/>
          </p:nvSpPr>
          <p:spPr>
            <a:xfrm>
              <a:off x="561594" y="2657855"/>
              <a:ext cx="3031490" cy="1203325"/>
            </a:xfrm>
            <a:custGeom>
              <a:avLst/>
              <a:gdLst/>
              <a:ahLst/>
              <a:cxnLst/>
              <a:rect l="l" t="t" r="r" b="b"/>
              <a:pathLst>
                <a:path w="3031490" h="1203325">
                  <a:moveTo>
                    <a:pt x="76239" y="1202437"/>
                  </a:moveTo>
                  <a:lnTo>
                    <a:pt x="80010" y="1203198"/>
                  </a:lnTo>
                  <a:lnTo>
                    <a:pt x="2959608" y="1203198"/>
                  </a:lnTo>
                  <a:lnTo>
                    <a:pt x="76239" y="1202437"/>
                  </a:lnTo>
                  <a:close/>
                </a:path>
                <a:path w="3031490" h="1203325">
                  <a:moveTo>
                    <a:pt x="3023636" y="1155954"/>
                  </a:moveTo>
                  <a:lnTo>
                    <a:pt x="7620" y="1155954"/>
                  </a:lnTo>
                  <a:lnTo>
                    <a:pt x="7620" y="1156312"/>
                  </a:lnTo>
                  <a:lnTo>
                    <a:pt x="21066" y="1176258"/>
                  </a:lnTo>
                  <a:lnTo>
                    <a:pt x="22098" y="1177290"/>
                  </a:lnTo>
                  <a:lnTo>
                    <a:pt x="22098" y="1177788"/>
                  </a:lnTo>
                  <a:lnTo>
                    <a:pt x="76239" y="1202437"/>
                  </a:lnTo>
                  <a:lnTo>
                    <a:pt x="2959608" y="1203198"/>
                  </a:lnTo>
                  <a:lnTo>
                    <a:pt x="2951215" y="1203198"/>
                  </a:lnTo>
                  <a:lnTo>
                    <a:pt x="2980962" y="1197196"/>
                  </a:lnTo>
                  <a:lnTo>
                    <a:pt x="2983992" y="1195578"/>
                  </a:lnTo>
                  <a:lnTo>
                    <a:pt x="2984701" y="1195341"/>
                  </a:lnTo>
                  <a:lnTo>
                    <a:pt x="3006635" y="1180554"/>
                  </a:lnTo>
                  <a:lnTo>
                    <a:pt x="3008592" y="1178597"/>
                  </a:lnTo>
                  <a:lnTo>
                    <a:pt x="3022837" y="1157467"/>
                  </a:lnTo>
                  <a:lnTo>
                    <a:pt x="3023636" y="1155954"/>
                  </a:lnTo>
                  <a:close/>
                </a:path>
                <a:path w="3031490" h="1203325">
                  <a:moveTo>
                    <a:pt x="46634" y="1195341"/>
                  </a:moveTo>
                  <a:lnTo>
                    <a:pt x="46885" y="1195578"/>
                  </a:lnTo>
                  <a:lnTo>
                    <a:pt x="48863" y="1196911"/>
                  </a:lnTo>
                  <a:lnTo>
                    <a:pt x="50273" y="1197196"/>
                  </a:lnTo>
                  <a:lnTo>
                    <a:pt x="46634" y="1195341"/>
                  </a:lnTo>
                  <a:close/>
                </a:path>
                <a:path w="3031490" h="1203325">
                  <a:moveTo>
                    <a:pt x="2984701" y="1195341"/>
                  </a:moveTo>
                  <a:lnTo>
                    <a:pt x="2983992" y="1195578"/>
                  </a:lnTo>
                  <a:lnTo>
                    <a:pt x="2980962" y="1197196"/>
                  </a:lnTo>
                  <a:lnTo>
                    <a:pt x="2982372" y="1196911"/>
                  </a:lnTo>
                  <a:lnTo>
                    <a:pt x="2984701" y="1195341"/>
                  </a:lnTo>
                  <a:close/>
                </a:path>
                <a:path w="3031490" h="1203325">
                  <a:moveTo>
                    <a:pt x="22811" y="1178846"/>
                  </a:moveTo>
                  <a:lnTo>
                    <a:pt x="23431" y="1179766"/>
                  </a:lnTo>
                  <a:lnTo>
                    <a:pt x="25228" y="1180977"/>
                  </a:lnTo>
                  <a:lnTo>
                    <a:pt x="22811" y="1178846"/>
                  </a:lnTo>
                  <a:close/>
                </a:path>
                <a:path w="3031490" h="1203325">
                  <a:moveTo>
                    <a:pt x="3008424" y="1178846"/>
                  </a:moveTo>
                  <a:lnTo>
                    <a:pt x="3007423" y="1179766"/>
                  </a:lnTo>
                  <a:lnTo>
                    <a:pt x="3006635" y="1180554"/>
                  </a:lnTo>
                  <a:lnTo>
                    <a:pt x="3007804" y="1179766"/>
                  </a:lnTo>
                  <a:lnTo>
                    <a:pt x="3008424" y="1178846"/>
                  </a:lnTo>
                  <a:close/>
                </a:path>
                <a:path w="3031490" h="1203325">
                  <a:moveTo>
                    <a:pt x="21066" y="1176258"/>
                  </a:moveTo>
                  <a:lnTo>
                    <a:pt x="22098" y="1177788"/>
                  </a:lnTo>
                  <a:lnTo>
                    <a:pt x="22098" y="1177290"/>
                  </a:lnTo>
                  <a:lnTo>
                    <a:pt x="21066" y="1176258"/>
                  </a:lnTo>
                  <a:close/>
                </a:path>
                <a:path w="3031490" h="1203325">
                  <a:moveTo>
                    <a:pt x="3025234" y="1152924"/>
                  </a:moveTo>
                  <a:lnTo>
                    <a:pt x="3022837" y="1157467"/>
                  </a:lnTo>
                  <a:lnTo>
                    <a:pt x="3024885" y="1154430"/>
                  </a:lnTo>
                  <a:lnTo>
                    <a:pt x="3025121" y="1153483"/>
                  </a:lnTo>
                  <a:lnTo>
                    <a:pt x="3025234" y="1152924"/>
                  </a:lnTo>
                  <a:close/>
                </a:path>
                <a:path w="3031490" h="1203325">
                  <a:moveTo>
                    <a:pt x="3024440" y="1154430"/>
                  </a:moveTo>
                  <a:lnTo>
                    <a:pt x="6857" y="1154430"/>
                  </a:lnTo>
                  <a:lnTo>
                    <a:pt x="6857" y="1155182"/>
                  </a:lnTo>
                  <a:lnTo>
                    <a:pt x="7620" y="1156312"/>
                  </a:lnTo>
                  <a:lnTo>
                    <a:pt x="7620" y="1155954"/>
                  </a:lnTo>
                  <a:lnTo>
                    <a:pt x="3023636" y="1155954"/>
                  </a:lnTo>
                  <a:lnTo>
                    <a:pt x="3024440" y="1154430"/>
                  </a:lnTo>
                  <a:close/>
                </a:path>
                <a:path w="3031490" h="1203325">
                  <a:moveTo>
                    <a:pt x="3025391" y="1152144"/>
                  </a:moveTo>
                  <a:lnTo>
                    <a:pt x="6096" y="1152144"/>
                  </a:lnTo>
                  <a:lnTo>
                    <a:pt x="6096" y="1153483"/>
                  </a:lnTo>
                  <a:lnTo>
                    <a:pt x="6286" y="1154430"/>
                  </a:lnTo>
                  <a:lnTo>
                    <a:pt x="6857" y="1155182"/>
                  </a:lnTo>
                  <a:lnTo>
                    <a:pt x="6857" y="1154430"/>
                  </a:lnTo>
                  <a:lnTo>
                    <a:pt x="3024440" y="1154430"/>
                  </a:lnTo>
                  <a:lnTo>
                    <a:pt x="3025234" y="1152924"/>
                  </a:lnTo>
                  <a:lnTo>
                    <a:pt x="3025391" y="1152144"/>
                  </a:lnTo>
                  <a:close/>
                </a:path>
                <a:path w="3031490" h="1203325">
                  <a:moveTo>
                    <a:pt x="2951226" y="0"/>
                  </a:moveTo>
                  <a:lnTo>
                    <a:pt x="80010" y="0"/>
                  </a:lnTo>
                  <a:lnTo>
                    <a:pt x="48872" y="6424"/>
                  </a:lnTo>
                  <a:lnTo>
                    <a:pt x="23431" y="23812"/>
                  </a:lnTo>
                  <a:lnTo>
                    <a:pt x="6286" y="49506"/>
                  </a:lnTo>
                  <a:lnTo>
                    <a:pt x="0" y="80771"/>
                  </a:lnTo>
                  <a:lnTo>
                    <a:pt x="0" y="1123188"/>
                  </a:lnTo>
                  <a:lnTo>
                    <a:pt x="6001" y="1152924"/>
                  </a:lnTo>
                  <a:lnTo>
                    <a:pt x="6096" y="1152144"/>
                  </a:lnTo>
                  <a:lnTo>
                    <a:pt x="3025391" y="1152144"/>
                  </a:lnTo>
                  <a:lnTo>
                    <a:pt x="3030476" y="1126952"/>
                  </a:lnTo>
                  <a:lnTo>
                    <a:pt x="3031230" y="80771"/>
                  </a:lnTo>
                  <a:lnTo>
                    <a:pt x="3024949" y="49506"/>
                  </a:lnTo>
                  <a:lnTo>
                    <a:pt x="3007804" y="23812"/>
                  </a:lnTo>
                  <a:lnTo>
                    <a:pt x="2982363" y="6424"/>
                  </a:lnTo>
                  <a:lnTo>
                    <a:pt x="2951226" y="0"/>
                  </a:lnTo>
                  <a:close/>
                </a:path>
                <a:path w="3031490" h="1203325">
                  <a:moveTo>
                    <a:pt x="3031230" y="80771"/>
                  </a:moveTo>
                  <a:lnTo>
                    <a:pt x="3030478" y="1123188"/>
                  </a:lnTo>
                  <a:lnTo>
                    <a:pt x="3030476" y="1126952"/>
                  </a:lnTo>
                  <a:lnTo>
                    <a:pt x="3031235" y="1123188"/>
                  </a:lnTo>
                  <a:lnTo>
                    <a:pt x="3031230" y="8077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561594" y="2657855"/>
              <a:ext cx="2955290" cy="1203325"/>
            </a:xfrm>
            <a:custGeom>
              <a:avLst/>
              <a:gdLst/>
              <a:ahLst/>
              <a:cxnLst/>
              <a:rect l="l" t="t" r="r" b="b"/>
              <a:pathLst>
                <a:path w="2955290" h="1203325">
                  <a:moveTo>
                    <a:pt x="76316" y="762"/>
                  </a:moveTo>
                  <a:lnTo>
                    <a:pt x="80010" y="0"/>
                  </a:lnTo>
                  <a:lnTo>
                    <a:pt x="2951226" y="0"/>
                  </a:lnTo>
                  <a:lnTo>
                    <a:pt x="2954931" y="762"/>
                  </a:lnTo>
                </a:path>
                <a:path w="2955290" h="1203325">
                  <a:moveTo>
                    <a:pt x="2951226" y="1203195"/>
                  </a:moveTo>
                  <a:lnTo>
                    <a:pt x="80010" y="1203198"/>
                  </a:lnTo>
                  <a:lnTo>
                    <a:pt x="76239" y="1202437"/>
                  </a:lnTo>
                </a:path>
                <a:path w="2955290" h="1203325">
                  <a:moveTo>
                    <a:pt x="50273" y="1197196"/>
                  </a:moveTo>
                  <a:lnTo>
                    <a:pt x="48863" y="1196911"/>
                  </a:lnTo>
                  <a:lnTo>
                    <a:pt x="46223" y="1195131"/>
                  </a:lnTo>
                </a:path>
                <a:path w="2955290" h="1203325">
                  <a:moveTo>
                    <a:pt x="26629" y="1181922"/>
                  </a:moveTo>
                  <a:lnTo>
                    <a:pt x="25228" y="1180977"/>
                  </a:lnTo>
                  <a:lnTo>
                    <a:pt x="23431" y="1179766"/>
                  </a:lnTo>
                  <a:lnTo>
                    <a:pt x="22811" y="1178846"/>
                  </a:lnTo>
                </a:path>
                <a:path w="2955290" h="1203325">
                  <a:moveTo>
                    <a:pt x="22098" y="1177788"/>
                  </a:moveTo>
                  <a:lnTo>
                    <a:pt x="21066" y="1176258"/>
                  </a:lnTo>
                </a:path>
                <a:path w="2955290" h="1203325">
                  <a:moveTo>
                    <a:pt x="7620" y="1156312"/>
                  </a:moveTo>
                  <a:lnTo>
                    <a:pt x="7378" y="1155954"/>
                  </a:lnTo>
                </a:path>
                <a:path w="2955290" h="1203325">
                  <a:moveTo>
                    <a:pt x="6857" y="1155182"/>
                  </a:moveTo>
                  <a:lnTo>
                    <a:pt x="6286" y="1154430"/>
                  </a:lnTo>
                </a:path>
                <a:path w="2955290" h="1203325">
                  <a:moveTo>
                    <a:pt x="6096" y="1153483"/>
                  </a:moveTo>
                  <a:lnTo>
                    <a:pt x="5826" y="1152144"/>
                  </a:lnTo>
                </a:path>
                <a:path w="2955290" h="1203325">
                  <a:moveTo>
                    <a:pt x="0" y="1123188"/>
                  </a:moveTo>
                  <a:lnTo>
                    <a:pt x="0" y="80771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10810" y="2652902"/>
              <a:ext cx="87729" cy="91439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561594" y="2658617"/>
              <a:ext cx="3031490" cy="1202690"/>
            </a:xfrm>
            <a:custGeom>
              <a:avLst/>
              <a:gdLst/>
              <a:ahLst/>
              <a:cxnLst/>
              <a:rect l="l" t="t" r="r" b="b"/>
              <a:pathLst>
                <a:path w="3031490" h="1202689">
                  <a:moveTo>
                    <a:pt x="3030476" y="1126190"/>
                  </a:moveTo>
                  <a:lnTo>
                    <a:pt x="3025234" y="1152162"/>
                  </a:lnTo>
                </a:path>
                <a:path w="3031490" h="1202689">
                  <a:moveTo>
                    <a:pt x="3022837" y="1156705"/>
                  </a:moveTo>
                  <a:lnTo>
                    <a:pt x="3008592" y="1177835"/>
                  </a:lnTo>
                </a:path>
                <a:path w="3031490" h="1202689">
                  <a:moveTo>
                    <a:pt x="3006635" y="1179792"/>
                  </a:moveTo>
                  <a:lnTo>
                    <a:pt x="2984701" y="1194579"/>
                  </a:lnTo>
                </a:path>
                <a:path w="3031490" h="1202689">
                  <a:moveTo>
                    <a:pt x="2980962" y="1196434"/>
                  </a:moveTo>
                  <a:lnTo>
                    <a:pt x="2951226" y="1202433"/>
                  </a:lnTo>
                </a:path>
                <a:path w="3031490" h="1202689">
                  <a:moveTo>
                    <a:pt x="76239" y="1201675"/>
                  </a:moveTo>
                  <a:lnTo>
                    <a:pt x="50273" y="1196434"/>
                  </a:lnTo>
                </a:path>
                <a:path w="3031490" h="1202689">
                  <a:moveTo>
                    <a:pt x="46223" y="1194369"/>
                  </a:moveTo>
                  <a:lnTo>
                    <a:pt x="26629" y="1181160"/>
                  </a:lnTo>
                  <a:lnTo>
                    <a:pt x="25228" y="1180215"/>
                  </a:lnTo>
                </a:path>
                <a:path w="3031490" h="1202689">
                  <a:moveTo>
                    <a:pt x="22811" y="1178084"/>
                  </a:moveTo>
                  <a:lnTo>
                    <a:pt x="22098" y="1177026"/>
                  </a:lnTo>
                </a:path>
                <a:path w="3031490" h="1202689">
                  <a:moveTo>
                    <a:pt x="21066" y="1175496"/>
                  </a:moveTo>
                  <a:lnTo>
                    <a:pt x="8398" y="1156705"/>
                  </a:lnTo>
                  <a:lnTo>
                    <a:pt x="7620" y="1155550"/>
                  </a:lnTo>
                </a:path>
                <a:path w="3031490" h="1202689">
                  <a:moveTo>
                    <a:pt x="7378" y="1155192"/>
                  </a:moveTo>
                  <a:lnTo>
                    <a:pt x="6857" y="1154420"/>
                  </a:lnTo>
                </a:path>
                <a:path w="3031490" h="1202689">
                  <a:moveTo>
                    <a:pt x="6286" y="1153668"/>
                  </a:moveTo>
                  <a:lnTo>
                    <a:pt x="6096" y="1152628"/>
                  </a:lnTo>
                </a:path>
                <a:path w="3031490" h="1202689">
                  <a:moveTo>
                    <a:pt x="5844" y="1151382"/>
                  </a:moveTo>
                  <a:lnTo>
                    <a:pt x="5381" y="1149086"/>
                  </a:lnTo>
                  <a:lnTo>
                    <a:pt x="0" y="1122426"/>
                  </a:lnTo>
                  <a:lnTo>
                    <a:pt x="0" y="80010"/>
                  </a:lnTo>
                  <a:lnTo>
                    <a:pt x="6286" y="48744"/>
                  </a:lnTo>
                  <a:lnTo>
                    <a:pt x="23431" y="23050"/>
                  </a:lnTo>
                  <a:lnTo>
                    <a:pt x="48872" y="5662"/>
                  </a:lnTo>
                  <a:lnTo>
                    <a:pt x="76316" y="0"/>
                  </a:lnTo>
                </a:path>
                <a:path w="3031490" h="1202689">
                  <a:moveTo>
                    <a:pt x="3031230" y="80009"/>
                  </a:moveTo>
                  <a:lnTo>
                    <a:pt x="3031235" y="1122426"/>
                  </a:lnTo>
                  <a:lnTo>
                    <a:pt x="3030476" y="1126190"/>
                  </a:lnTo>
                </a:path>
                <a:path w="3031490" h="1202689">
                  <a:moveTo>
                    <a:pt x="3025234" y="1152162"/>
                  </a:moveTo>
                  <a:lnTo>
                    <a:pt x="3024949" y="1153572"/>
                  </a:lnTo>
                  <a:lnTo>
                    <a:pt x="3022837" y="1156705"/>
                  </a:lnTo>
                </a:path>
                <a:path w="3031490" h="1202689">
                  <a:moveTo>
                    <a:pt x="3008592" y="1177835"/>
                  </a:moveTo>
                  <a:lnTo>
                    <a:pt x="3007804" y="1179004"/>
                  </a:lnTo>
                  <a:lnTo>
                    <a:pt x="3006635" y="1179792"/>
                  </a:lnTo>
                </a:path>
                <a:path w="3031490" h="1202689">
                  <a:moveTo>
                    <a:pt x="2984701" y="1194579"/>
                  </a:moveTo>
                  <a:lnTo>
                    <a:pt x="2982372" y="1196149"/>
                  </a:lnTo>
                  <a:lnTo>
                    <a:pt x="2980962" y="1196434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561594" y="2657855"/>
              <a:ext cx="3031490" cy="1203325"/>
            </a:xfrm>
            <a:custGeom>
              <a:avLst/>
              <a:gdLst/>
              <a:ahLst/>
              <a:cxnLst/>
              <a:rect l="l" t="t" r="r" b="b"/>
              <a:pathLst>
                <a:path w="3031490" h="1203325">
                  <a:moveTo>
                    <a:pt x="2951226" y="0"/>
                  </a:moveTo>
                  <a:lnTo>
                    <a:pt x="80010" y="0"/>
                  </a:lnTo>
                  <a:lnTo>
                    <a:pt x="48863" y="6405"/>
                  </a:lnTo>
                  <a:lnTo>
                    <a:pt x="23431" y="23812"/>
                  </a:lnTo>
                  <a:lnTo>
                    <a:pt x="6286" y="49506"/>
                  </a:lnTo>
                  <a:lnTo>
                    <a:pt x="0" y="80772"/>
                  </a:lnTo>
                  <a:lnTo>
                    <a:pt x="0" y="1123188"/>
                  </a:lnTo>
                  <a:lnTo>
                    <a:pt x="6286" y="1154334"/>
                  </a:lnTo>
                  <a:lnTo>
                    <a:pt x="23431" y="1179766"/>
                  </a:lnTo>
                  <a:lnTo>
                    <a:pt x="48863" y="1196911"/>
                  </a:lnTo>
                  <a:lnTo>
                    <a:pt x="80010" y="1203198"/>
                  </a:lnTo>
                  <a:lnTo>
                    <a:pt x="2951226" y="1203198"/>
                  </a:lnTo>
                  <a:lnTo>
                    <a:pt x="2982372" y="1196911"/>
                  </a:lnTo>
                  <a:lnTo>
                    <a:pt x="3007804" y="1179766"/>
                  </a:lnTo>
                  <a:lnTo>
                    <a:pt x="3024949" y="1154334"/>
                  </a:lnTo>
                  <a:lnTo>
                    <a:pt x="3031235" y="1123188"/>
                  </a:lnTo>
                  <a:lnTo>
                    <a:pt x="3031235" y="80772"/>
                  </a:lnTo>
                  <a:lnTo>
                    <a:pt x="3024949" y="49506"/>
                  </a:lnTo>
                  <a:lnTo>
                    <a:pt x="3007804" y="23812"/>
                  </a:lnTo>
                  <a:lnTo>
                    <a:pt x="2982372" y="6405"/>
                  </a:lnTo>
                  <a:lnTo>
                    <a:pt x="29512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561594" y="2657855"/>
              <a:ext cx="3031490" cy="1203325"/>
            </a:xfrm>
            <a:custGeom>
              <a:avLst/>
              <a:gdLst/>
              <a:ahLst/>
              <a:cxnLst/>
              <a:rect l="l" t="t" r="r" b="b"/>
              <a:pathLst>
                <a:path w="3031490" h="1203325">
                  <a:moveTo>
                    <a:pt x="0" y="80772"/>
                  </a:moveTo>
                  <a:lnTo>
                    <a:pt x="6286" y="49506"/>
                  </a:lnTo>
                  <a:lnTo>
                    <a:pt x="23431" y="23812"/>
                  </a:lnTo>
                  <a:lnTo>
                    <a:pt x="48863" y="6405"/>
                  </a:lnTo>
                  <a:lnTo>
                    <a:pt x="80010" y="0"/>
                  </a:lnTo>
                  <a:lnTo>
                    <a:pt x="2951226" y="0"/>
                  </a:lnTo>
                  <a:lnTo>
                    <a:pt x="2982372" y="6405"/>
                  </a:lnTo>
                  <a:lnTo>
                    <a:pt x="3007804" y="23812"/>
                  </a:lnTo>
                  <a:lnTo>
                    <a:pt x="3024949" y="49506"/>
                  </a:lnTo>
                  <a:lnTo>
                    <a:pt x="3031235" y="80772"/>
                  </a:lnTo>
                  <a:lnTo>
                    <a:pt x="3031235" y="1123188"/>
                  </a:lnTo>
                  <a:lnTo>
                    <a:pt x="3024949" y="1154334"/>
                  </a:lnTo>
                  <a:lnTo>
                    <a:pt x="3007804" y="1179766"/>
                  </a:lnTo>
                  <a:lnTo>
                    <a:pt x="2982372" y="1196911"/>
                  </a:lnTo>
                  <a:lnTo>
                    <a:pt x="2951226" y="1203198"/>
                  </a:lnTo>
                  <a:lnTo>
                    <a:pt x="80010" y="1203198"/>
                  </a:lnTo>
                  <a:lnTo>
                    <a:pt x="48863" y="1196911"/>
                  </a:lnTo>
                  <a:lnTo>
                    <a:pt x="23431" y="1179766"/>
                  </a:lnTo>
                  <a:lnTo>
                    <a:pt x="6286" y="1154334"/>
                  </a:lnTo>
                  <a:lnTo>
                    <a:pt x="0" y="1123188"/>
                  </a:lnTo>
                  <a:lnTo>
                    <a:pt x="0" y="80772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802386" y="2898647"/>
              <a:ext cx="481330" cy="481965"/>
            </a:xfrm>
            <a:custGeom>
              <a:avLst/>
              <a:gdLst/>
              <a:ahLst/>
              <a:cxnLst/>
              <a:rect l="l" t="t" r="r" b="b"/>
              <a:pathLst>
                <a:path w="481330" h="481964">
                  <a:moveTo>
                    <a:pt x="384810" y="0"/>
                  </a:moveTo>
                  <a:lnTo>
                    <a:pt x="96011" y="0"/>
                  </a:lnTo>
                  <a:lnTo>
                    <a:pt x="58507" y="7608"/>
                  </a:lnTo>
                  <a:lnTo>
                    <a:pt x="28003" y="28289"/>
                  </a:lnTo>
                  <a:lnTo>
                    <a:pt x="7500" y="58828"/>
                  </a:lnTo>
                  <a:lnTo>
                    <a:pt x="0" y="96012"/>
                  </a:lnTo>
                  <a:lnTo>
                    <a:pt x="0" y="384810"/>
                  </a:lnTo>
                  <a:lnTo>
                    <a:pt x="7500" y="422433"/>
                  </a:lnTo>
                  <a:lnTo>
                    <a:pt x="28003" y="453199"/>
                  </a:lnTo>
                  <a:lnTo>
                    <a:pt x="58507" y="473963"/>
                  </a:lnTo>
                  <a:lnTo>
                    <a:pt x="96011" y="481584"/>
                  </a:lnTo>
                  <a:lnTo>
                    <a:pt x="384810" y="481584"/>
                  </a:lnTo>
                  <a:lnTo>
                    <a:pt x="422314" y="473963"/>
                  </a:lnTo>
                  <a:lnTo>
                    <a:pt x="452818" y="453199"/>
                  </a:lnTo>
                  <a:lnTo>
                    <a:pt x="473321" y="422433"/>
                  </a:lnTo>
                  <a:lnTo>
                    <a:pt x="480822" y="384810"/>
                  </a:lnTo>
                  <a:lnTo>
                    <a:pt x="480822" y="96012"/>
                  </a:lnTo>
                  <a:lnTo>
                    <a:pt x="473321" y="58828"/>
                  </a:lnTo>
                  <a:lnTo>
                    <a:pt x="452818" y="28289"/>
                  </a:lnTo>
                  <a:lnTo>
                    <a:pt x="422314" y="7608"/>
                  </a:lnTo>
                  <a:lnTo>
                    <a:pt x="384810" y="0"/>
                  </a:lnTo>
                  <a:close/>
                </a:path>
              </a:pathLst>
            </a:custGeom>
            <a:solidFill>
              <a:srgbClr val="137BA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2781" y="3018281"/>
              <a:ext cx="241554" cy="240791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1390903" y="2996437"/>
            <a:ext cx="1310640" cy="21971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50">
                <a:solidFill>
                  <a:srgbClr val="15212E"/>
                </a:solidFill>
                <a:latin typeface="Segoe UI Semibold"/>
                <a:cs typeface="Segoe UI Semibold"/>
              </a:rPr>
              <a:t>Accounts</a:t>
            </a:r>
            <a:r>
              <a:rPr dirty="0" sz="1250" spc="30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250" spc="-10">
                <a:solidFill>
                  <a:srgbClr val="15212E"/>
                </a:solidFill>
                <a:latin typeface="Segoe UI Semibold"/>
                <a:cs typeface="Segoe UI Semibold"/>
              </a:rPr>
              <a:t>Payable</a:t>
            </a:r>
            <a:endParaRPr sz="1250">
              <a:latin typeface="Segoe UI Semibold"/>
              <a:cs typeface="Segoe UI Semibold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89686" y="3489452"/>
            <a:ext cx="2365375" cy="16573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Bill</a:t>
            </a:r>
            <a:r>
              <a:rPr dirty="0" sz="900" spc="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capture,</a:t>
            </a:r>
            <a:r>
              <a:rPr dirty="0" sz="900" spc="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coding,</a:t>
            </a:r>
            <a:r>
              <a:rPr dirty="0" sz="900" spc="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approvals</a:t>
            </a:r>
            <a:r>
              <a:rPr dirty="0" sz="900" spc="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and</a:t>
            </a:r>
            <a:r>
              <a:rPr dirty="0" sz="900" spc="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payment</a:t>
            </a:r>
            <a:r>
              <a:rPr dirty="0" sz="900" spc="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546679"/>
                </a:solidFill>
                <a:latin typeface="Calibri"/>
                <a:cs typeface="Calibri"/>
              </a:rPr>
              <a:t>runs.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3739515" y="2652140"/>
            <a:ext cx="3042920" cy="1214755"/>
            <a:chOff x="3739515" y="2652140"/>
            <a:chExt cx="3042920" cy="1214755"/>
          </a:xfrm>
        </p:grpSpPr>
        <p:sp>
          <p:nvSpPr>
            <p:cNvPr id="17" name="object 17"/>
            <p:cNvSpPr/>
            <p:nvPr/>
          </p:nvSpPr>
          <p:spPr>
            <a:xfrm>
              <a:off x="3745230" y="2657855"/>
              <a:ext cx="3031490" cy="1203325"/>
            </a:xfrm>
            <a:custGeom>
              <a:avLst/>
              <a:gdLst/>
              <a:ahLst/>
              <a:cxnLst/>
              <a:rect l="l" t="t" r="r" b="b"/>
              <a:pathLst>
                <a:path w="3031490" h="1203325">
                  <a:moveTo>
                    <a:pt x="76240" y="1202437"/>
                  </a:moveTo>
                  <a:lnTo>
                    <a:pt x="80010" y="1203198"/>
                  </a:lnTo>
                  <a:lnTo>
                    <a:pt x="2958845" y="1203198"/>
                  </a:lnTo>
                  <a:lnTo>
                    <a:pt x="76240" y="1202437"/>
                  </a:lnTo>
                  <a:close/>
                </a:path>
                <a:path w="3031490" h="1203325">
                  <a:moveTo>
                    <a:pt x="3023616" y="1155954"/>
                  </a:moveTo>
                  <a:lnTo>
                    <a:pt x="7620" y="1155954"/>
                  </a:lnTo>
                  <a:lnTo>
                    <a:pt x="7620" y="1156312"/>
                  </a:lnTo>
                  <a:lnTo>
                    <a:pt x="22643" y="1178597"/>
                  </a:lnTo>
                  <a:lnTo>
                    <a:pt x="24600" y="1180554"/>
                  </a:lnTo>
                  <a:lnTo>
                    <a:pt x="46534" y="1195341"/>
                  </a:lnTo>
                  <a:lnTo>
                    <a:pt x="47244" y="1195578"/>
                  </a:lnTo>
                  <a:lnTo>
                    <a:pt x="50273" y="1197196"/>
                  </a:lnTo>
                  <a:lnTo>
                    <a:pt x="76240" y="1202437"/>
                  </a:lnTo>
                  <a:lnTo>
                    <a:pt x="2958845" y="1203198"/>
                  </a:lnTo>
                  <a:lnTo>
                    <a:pt x="2951216" y="1203198"/>
                  </a:lnTo>
                  <a:lnTo>
                    <a:pt x="2980962" y="1197196"/>
                  </a:lnTo>
                  <a:lnTo>
                    <a:pt x="2985380" y="1194883"/>
                  </a:lnTo>
                  <a:lnTo>
                    <a:pt x="3004296" y="1182131"/>
                  </a:lnTo>
                  <a:lnTo>
                    <a:pt x="3005328" y="1181100"/>
                  </a:lnTo>
                  <a:lnTo>
                    <a:pt x="3006884" y="1180386"/>
                  </a:lnTo>
                  <a:lnTo>
                    <a:pt x="3008424" y="1178846"/>
                  </a:lnTo>
                  <a:lnTo>
                    <a:pt x="3009138" y="1177290"/>
                  </a:lnTo>
                  <a:lnTo>
                    <a:pt x="3010169" y="1176258"/>
                  </a:lnTo>
                  <a:lnTo>
                    <a:pt x="3022921" y="1157342"/>
                  </a:lnTo>
                  <a:lnTo>
                    <a:pt x="3023616" y="1155954"/>
                  </a:lnTo>
                  <a:close/>
                </a:path>
                <a:path w="3031490" h="1203325">
                  <a:moveTo>
                    <a:pt x="46534" y="1195341"/>
                  </a:moveTo>
                  <a:lnTo>
                    <a:pt x="48863" y="1196911"/>
                  </a:lnTo>
                  <a:lnTo>
                    <a:pt x="50273" y="1197196"/>
                  </a:lnTo>
                  <a:lnTo>
                    <a:pt x="47244" y="1195578"/>
                  </a:lnTo>
                  <a:lnTo>
                    <a:pt x="46534" y="1195341"/>
                  </a:lnTo>
                  <a:close/>
                </a:path>
                <a:path w="3031490" h="1203325">
                  <a:moveTo>
                    <a:pt x="2985380" y="1194883"/>
                  </a:moveTo>
                  <a:lnTo>
                    <a:pt x="2980962" y="1197196"/>
                  </a:lnTo>
                  <a:lnTo>
                    <a:pt x="2982372" y="1196911"/>
                  </a:lnTo>
                  <a:lnTo>
                    <a:pt x="2985380" y="1194883"/>
                  </a:lnTo>
                  <a:close/>
                </a:path>
                <a:path w="3031490" h="1203325">
                  <a:moveTo>
                    <a:pt x="3006635" y="1180554"/>
                  </a:moveTo>
                  <a:lnTo>
                    <a:pt x="3005328" y="1181100"/>
                  </a:lnTo>
                  <a:lnTo>
                    <a:pt x="3004296" y="1182131"/>
                  </a:lnTo>
                  <a:lnTo>
                    <a:pt x="3006635" y="1180554"/>
                  </a:lnTo>
                  <a:close/>
                </a:path>
                <a:path w="3031490" h="1203325">
                  <a:moveTo>
                    <a:pt x="22892" y="1178846"/>
                  </a:moveTo>
                  <a:lnTo>
                    <a:pt x="23431" y="1179766"/>
                  </a:lnTo>
                  <a:lnTo>
                    <a:pt x="24351" y="1180386"/>
                  </a:lnTo>
                  <a:lnTo>
                    <a:pt x="23812" y="1179766"/>
                  </a:lnTo>
                  <a:lnTo>
                    <a:pt x="22892" y="1178846"/>
                  </a:lnTo>
                  <a:close/>
                </a:path>
                <a:path w="3031490" h="1203325">
                  <a:moveTo>
                    <a:pt x="3008424" y="1178846"/>
                  </a:moveTo>
                  <a:lnTo>
                    <a:pt x="3006884" y="1180386"/>
                  </a:lnTo>
                  <a:lnTo>
                    <a:pt x="3007804" y="1179766"/>
                  </a:lnTo>
                  <a:lnTo>
                    <a:pt x="3008424" y="1178846"/>
                  </a:lnTo>
                  <a:close/>
                </a:path>
                <a:path w="3031490" h="1203325">
                  <a:moveTo>
                    <a:pt x="3010169" y="1176258"/>
                  </a:moveTo>
                  <a:lnTo>
                    <a:pt x="3009138" y="1177290"/>
                  </a:lnTo>
                  <a:lnTo>
                    <a:pt x="3008538" y="1178597"/>
                  </a:lnTo>
                  <a:lnTo>
                    <a:pt x="3009474" y="1177290"/>
                  </a:lnTo>
                  <a:lnTo>
                    <a:pt x="3010169" y="1176258"/>
                  </a:lnTo>
                  <a:close/>
                </a:path>
                <a:path w="3031490" h="1203325">
                  <a:moveTo>
                    <a:pt x="3025854" y="1149848"/>
                  </a:moveTo>
                  <a:lnTo>
                    <a:pt x="3024378" y="1154430"/>
                  </a:lnTo>
                  <a:lnTo>
                    <a:pt x="3022921" y="1157342"/>
                  </a:lnTo>
                  <a:lnTo>
                    <a:pt x="3024885" y="1154430"/>
                  </a:lnTo>
                  <a:lnTo>
                    <a:pt x="3025854" y="1149848"/>
                  </a:lnTo>
                  <a:close/>
                </a:path>
                <a:path w="3031490" h="1203325">
                  <a:moveTo>
                    <a:pt x="3024378" y="1154430"/>
                  </a:moveTo>
                  <a:lnTo>
                    <a:pt x="6858" y="1154430"/>
                  </a:lnTo>
                  <a:lnTo>
                    <a:pt x="6858" y="1155182"/>
                  </a:lnTo>
                  <a:lnTo>
                    <a:pt x="7620" y="1156312"/>
                  </a:lnTo>
                  <a:lnTo>
                    <a:pt x="7620" y="1155954"/>
                  </a:lnTo>
                  <a:lnTo>
                    <a:pt x="3023615" y="1155954"/>
                  </a:lnTo>
                  <a:lnTo>
                    <a:pt x="3024378" y="1154430"/>
                  </a:lnTo>
                  <a:close/>
                </a:path>
                <a:path w="3031490" h="1203325">
                  <a:moveTo>
                    <a:pt x="2951226" y="0"/>
                  </a:moveTo>
                  <a:lnTo>
                    <a:pt x="80010" y="0"/>
                  </a:lnTo>
                  <a:lnTo>
                    <a:pt x="48872" y="6424"/>
                  </a:lnTo>
                  <a:lnTo>
                    <a:pt x="23431" y="23812"/>
                  </a:lnTo>
                  <a:lnTo>
                    <a:pt x="6858" y="48649"/>
                  </a:lnTo>
                  <a:lnTo>
                    <a:pt x="6265" y="49610"/>
                  </a:lnTo>
                  <a:lnTo>
                    <a:pt x="0" y="80771"/>
                  </a:lnTo>
                  <a:lnTo>
                    <a:pt x="0" y="1123188"/>
                  </a:lnTo>
                  <a:lnTo>
                    <a:pt x="6286" y="1154430"/>
                  </a:lnTo>
                  <a:lnTo>
                    <a:pt x="6858" y="1155182"/>
                  </a:lnTo>
                  <a:lnTo>
                    <a:pt x="6858" y="1154430"/>
                  </a:lnTo>
                  <a:lnTo>
                    <a:pt x="3024378" y="1154430"/>
                  </a:lnTo>
                  <a:lnTo>
                    <a:pt x="3025854" y="1149848"/>
                  </a:lnTo>
                  <a:lnTo>
                    <a:pt x="3030474" y="1126960"/>
                  </a:lnTo>
                  <a:lnTo>
                    <a:pt x="3031232" y="80771"/>
                  </a:lnTo>
                  <a:lnTo>
                    <a:pt x="3025305" y="51054"/>
                  </a:lnTo>
                  <a:lnTo>
                    <a:pt x="3025140" y="51054"/>
                  </a:lnTo>
                  <a:lnTo>
                    <a:pt x="3025140" y="50223"/>
                  </a:lnTo>
                  <a:lnTo>
                    <a:pt x="3024967" y="49610"/>
                  </a:lnTo>
                  <a:lnTo>
                    <a:pt x="3024378" y="49610"/>
                  </a:lnTo>
                  <a:lnTo>
                    <a:pt x="3024378" y="48649"/>
                  </a:lnTo>
                  <a:lnTo>
                    <a:pt x="3023948" y="48006"/>
                  </a:lnTo>
                  <a:lnTo>
                    <a:pt x="3023616" y="48006"/>
                  </a:lnTo>
                  <a:lnTo>
                    <a:pt x="3023616" y="47507"/>
                  </a:lnTo>
                  <a:lnTo>
                    <a:pt x="3007804" y="23812"/>
                  </a:lnTo>
                  <a:lnTo>
                    <a:pt x="2982363" y="6424"/>
                  </a:lnTo>
                  <a:lnTo>
                    <a:pt x="2951226" y="0"/>
                  </a:lnTo>
                  <a:close/>
                </a:path>
                <a:path w="3031490" h="1203325">
                  <a:moveTo>
                    <a:pt x="3031232" y="80771"/>
                  </a:moveTo>
                  <a:lnTo>
                    <a:pt x="3030477" y="1123188"/>
                  </a:lnTo>
                  <a:lnTo>
                    <a:pt x="3030474" y="1126960"/>
                  </a:lnTo>
                  <a:lnTo>
                    <a:pt x="3031236" y="1123188"/>
                  </a:lnTo>
                  <a:lnTo>
                    <a:pt x="3031232" y="80771"/>
                  </a:lnTo>
                  <a:close/>
                </a:path>
                <a:path w="3031490" h="1203325">
                  <a:moveTo>
                    <a:pt x="3024378" y="48649"/>
                  </a:moveTo>
                  <a:lnTo>
                    <a:pt x="3024378" y="49610"/>
                  </a:lnTo>
                  <a:lnTo>
                    <a:pt x="3025077" y="49610"/>
                  </a:lnTo>
                  <a:lnTo>
                    <a:pt x="3024378" y="48649"/>
                  </a:lnTo>
                  <a:close/>
                </a:path>
                <a:path w="3031490" h="1203325">
                  <a:moveTo>
                    <a:pt x="3023616" y="47507"/>
                  </a:moveTo>
                  <a:lnTo>
                    <a:pt x="3023616" y="48006"/>
                  </a:lnTo>
                  <a:lnTo>
                    <a:pt x="3023948" y="48006"/>
                  </a:lnTo>
                  <a:lnTo>
                    <a:pt x="3023616" y="4750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3745230" y="2657855"/>
              <a:ext cx="2955290" cy="1203325"/>
            </a:xfrm>
            <a:custGeom>
              <a:avLst/>
              <a:gdLst/>
              <a:ahLst/>
              <a:cxnLst/>
              <a:rect l="l" t="t" r="r" b="b"/>
              <a:pathLst>
                <a:path w="2955290" h="1203325">
                  <a:moveTo>
                    <a:pt x="76316" y="762"/>
                  </a:moveTo>
                  <a:lnTo>
                    <a:pt x="80010" y="0"/>
                  </a:lnTo>
                  <a:lnTo>
                    <a:pt x="2951226" y="0"/>
                  </a:lnTo>
                  <a:lnTo>
                    <a:pt x="2954931" y="762"/>
                  </a:lnTo>
                </a:path>
                <a:path w="2955290" h="1203325">
                  <a:moveTo>
                    <a:pt x="2951226" y="1203195"/>
                  </a:moveTo>
                  <a:lnTo>
                    <a:pt x="80010" y="1203198"/>
                  </a:lnTo>
                  <a:lnTo>
                    <a:pt x="76240" y="1202437"/>
                  </a:lnTo>
                </a:path>
                <a:path w="2955290" h="1203325">
                  <a:moveTo>
                    <a:pt x="50273" y="1197196"/>
                  </a:moveTo>
                  <a:lnTo>
                    <a:pt x="48863" y="1196911"/>
                  </a:lnTo>
                  <a:lnTo>
                    <a:pt x="46534" y="1195341"/>
                  </a:lnTo>
                </a:path>
                <a:path w="2955290" h="1203325">
                  <a:moveTo>
                    <a:pt x="24600" y="1180554"/>
                  </a:moveTo>
                  <a:lnTo>
                    <a:pt x="23431" y="1179766"/>
                  </a:lnTo>
                  <a:lnTo>
                    <a:pt x="22643" y="1178597"/>
                  </a:lnTo>
                </a:path>
                <a:path w="2955290" h="1203325">
                  <a:moveTo>
                    <a:pt x="7620" y="1156312"/>
                  </a:moveTo>
                  <a:lnTo>
                    <a:pt x="7378" y="1155954"/>
                  </a:lnTo>
                </a:path>
                <a:path w="2955290" h="1203325">
                  <a:moveTo>
                    <a:pt x="6858" y="1155182"/>
                  </a:moveTo>
                  <a:lnTo>
                    <a:pt x="6286" y="1154430"/>
                  </a:lnTo>
                </a:path>
                <a:path w="2955290" h="1203325">
                  <a:moveTo>
                    <a:pt x="0" y="1123188"/>
                  </a:moveTo>
                  <a:lnTo>
                    <a:pt x="0" y="80771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94446" y="2652902"/>
              <a:ext cx="87731" cy="91439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3745230" y="2658617"/>
              <a:ext cx="3031490" cy="1202690"/>
            </a:xfrm>
            <a:custGeom>
              <a:avLst/>
              <a:gdLst/>
              <a:ahLst/>
              <a:cxnLst/>
              <a:rect l="l" t="t" r="r" b="b"/>
              <a:pathLst>
                <a:path w="3031490" h="1202689">
                  <a:moveTo>
                    <a:pt x="3030474" y="1126198"/>
                  </a:moveTo>
                  <a:lnTo>
                    <a:pt x="3025854" y="1149086"/>
                  </a:lnTo>
                </a:path>
                <a:path w="3031490" h="1202689">
                  <a:moveTo>
                    <a:pt x="3022921" y="1156580"/>
                  </a:moveTo>
                  <a:lnTo>
                    <a:pt x="3010169" y="1175496"/>
                  </a:lnTo>
                </a:path>
                <a:path w="3031490" h="1202689">
                  <a:moveTo>
                    <a:pt x="3004296" y="1181369"/>
                  </a:moveTo>
                  <a:lnTo>
                    <a:pt x="2985380" y="1194121"/>
                  </a:lnTo>
                </a:path>
                <a:path w="3031490" h="1202689">
                  <a:moveTo>
                    <a:pt x="2980962" y="1196434"/>
                  </a:moveTo>
                  <a:lnTo>
                    <a:pt x="2951226" y="1202433"/>
                  </a:lnTo>
                </a:path>
                <a:path w="3031490" h="1202689">
                  <a:moveTo>
                    <a:pt x="76240" y="1201675"/>
                  </a:moveTo>
                  <a:lnTo>
                    <a:pt x="50273" y="1196434"/>
                  </a:lnTo>
                </a:path>
                <a:path w="3031490" h="1202689">
                  <a:moveTo>
                    <a:pt x="46534" y="1194579"/>
                  </a:moveTo>
                  <a:lnTo>
                    <a:pt x="24600" y="1179792"/>
                  </a:lnTo>
                </a:path>
                <a:path w="3031490" h="1202689">
                  <a:moveTo>
                    <a:pt x="22643" y="1177835"/>
                  </a:moveTo>
                  <a:lnTo>
                    <a:pt x="8398" y="1156705"/>
                  </a:lnTo>
                  <a:lnTo>
                    <a:pt x="7620" y="1155550"/>
                  </a:lnTo>
                </a:path>
                <a:path w="3031490" h="1202689">
                  <a:moveTo>
                    <a:pt x="7378" y="1155192"/>
                  </a:moveTo>
                  <a:lnTo>
                    <a:pt x="6858" y="1154420"/>
                  </a:lnTo>
                </a:path>
                <a:path w="3031490" h="1202689">
                  <a:moveTo>
                    <a:pt x="6286" y="1153668"/>
                  </a:moveTo>
                  <a:lnTo>
                    <a:pt x="6001" y="1152162"/>
                  </a:lnTo>
                  <a:lnTo>
                    <a:pt x="0" y="1122426"/>
                  </a:lnTo>
                  <a:lnTo>
                    <a:pt x="0" y="80010"/>
                  </a:lnTo>
                  <a:lnTo>
                    <a:pt x="6286" y="48744"/>
                  </a:lnTo>
                  <a:lnTo>
                    <a:pt x="23431" y="23050"/>
                  </a:lnTo>
                  <a:lnTo>
                    <a:pt x="48872" y="5662"/>
                  </a:lnTo>
                  <a:lnTo>
                    <a:pt x="76316" y="0"/>
                  </a:lnTo>
                </a:path>
                <a:path w="3031490" h="1202689">
                  <a:moveTo>
                    <a:pt x="3023616" y="46745"/>
                  </a:moveTo>
                  <a:lnTo>
                    <a:pt x="3023948" y="47244"/>
                  </a:lnTo>
                </a:path>
                <a:path w="3031490" h="1202689">
                  <a:moveTo>
                    <a:pt x="3024378" y="47887"/>
                  </a:moveTo>
                  <a:lnTo>
                    <a:pt x="3024949" y="48768"/>
                  </a:lnTo>
                </a:path>
                <a:path w="3031490" h="1202689">
                  <a:moveTo>
                    <a:pt x="3031232" y="80009"/>
                  </a:moveTo>
                  <a:lnTo>
                    <a:pt x="3031236" y="1122426"/>
                  </a:lnTo>
                  <a:lnTo>
                    <a:pt x="3030474" y="1126198"/>
                  </a:lnTo>
                </a:path>
                <a:path w="3031490" h="1202689">
                  <a:moveTo>
                    <a:pt x="3025854" y="1149086"/>
                  </a:moveTo>
                  <a:lnTo>
                    <a:pt x="3024949" y="1153572"/>
                  </a:lnTo>
                  <a:lnTo>
                    <a:pt x="3022921" y="1156580"/>
                  </a:lnTo>
                </a:path>
                <a:path w="3031490" h="1202689">
                  <a:moveTo>
                    <a:pt x="3010169" y="1175496"/>
                  </a:moveTo>
                  <a:lnTo>
                    <a:pt x="3008424" y="1178084"/>
                  </a:lnTo>
                  <a:lnTo>
                    <a:pt x="3007804" y="1179004"/>
                  </a:lnTo>
                  <a:lnTo>
                    <a:pt x="3006884" y="1179624"/>
                  </a:lnTo>
                  <a:lnTo>
                    <a:pt x="3004296" y="1181369"/>
                  </a:lnTo>
                </a:path>
                <a:path w="3031490" h="1202689">
                  <a:moveTo>
                    <a:pt x="2985380" y="1194121"/>
                  </a:moveTo>
                  <a:lnTo>
                    <a:pt x="2982372" y="1196149"/>
                  </a:lnTo>
                  <a:lnTo>
                    <a:pt x="2980962" y="1196434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3745230" y="2657855"/>
              <a:ext cx="3031490" cy="1203325"/>
            </a:xfrm>
            <a:custGeom>
              <a:avLst/>
              <a:gdLst/>
              <a:ahLst/>
              <a:cxnLst/>
              <a:rect l="l" t="t" r="r" b="b"/>
              <a:pathLst>
                <a:path w="3031490" h="1203325">
                  <a:moveTo>
                    <a:pt x="2951226" y="0"/>
                  </a:moveTo>
                  <a:lnTo>
                    <a:pt x="80010" y="0"/>
                  </a:lnTo>
                  <a:lnTo>
                    <a:pt x="48863" y="6405"/>
                  </a:lnTo>
                  <a:lnTo>
                    <a:pt x="23431" y="23812"/>
                  </a:lnTo>
                  <a:lnTo>
                    <a:pt x="6286" y="49506"/>
                  </a:lnTo>
                  <a:lnTo>
                    <a:pt x="0" y="80772"/>
                  </a:lnTo>
                  <a:lnTo>
                    <a:pt x="0" y="1123188"/>
                  </a:lnTo>
                  <a:lnTo>
                    <a:pt x="6286" y="1154334"/>
                  </a:lnTo>
                  <a:lnTo>
                    <a:pt x="23431" y="1179766"/>
                  </a:lnTo>
                  <a:lnTo>
                    <a:pt x="48863" y="1196911"/>
                  </a:lnTo>
                  <a:lnTo>
                    <a:pt x="80010" y="1203198"/>
                  </a:lnTo>
                  <a:lnTo>
                    <a:pt x="2951226" y="1203198"/>
                  </a:lnTo>
                  <a:lnTo>
                    <a:pt x="2982372" y="1196911"/>
                  </a:lnTo>
                  <a:lnTo>
                    <a:pt x="3007804" y="1179766"/>
                  </a:lnTo>
                  <a:lnTo>
                    <a:pt x="3024949" y="1154334"/>
                  </a:lnTo>
                  <a:lnTo>
                    <a:pt x="3031236" y="1123188"/>
                  </a:lnTo>
                  <a:lnTo>
                    <a:pt x="3031236" y="80772"/>
                  </a:lnTo>
                  <a:lnTo>
                    <a:pt x="3024949" y="49506"/>
                  </a:lnTo>
                  <a:lnTo>
                    <a:pt x="3007804" y="23812"/>
                  </a:lnTo>
                  <a:lnTo>
                    <a:pt x="2982372" y="6405"/>
                  </a:lnTo>
                  <a:lnTo>
                    <a:pt x="29512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3745230" y="2657855"/>
              <a:ext cx="3031490" cy="1203325"/>
            </a:xfrm>
            <a:custGeom>
              <a:avLst/>
              <a:gdLst/>
              <a:ahLst/>
              <a:cxnLst/>
              <a:rect l="l" t="t" r="r" b="b"/>
              <a:pathLst>
                <a:path w="3031490" h="1203325">
                  <a:moveTo>
                    <a:pt x="0" y="80772"/>
                  </a:moveTo>
                  <a:lnTo>
                    <a:pt x="6286" y="49506"/>
                  </a:lnTo>
                  <a:lnTo>
                    <a:pt x="23431" y="23812"/>
                  </a:lnTo>
                  <a:lnTo>
                    <a:pt x="48863" y="6405"/>
                  </a:lnTo>
                  <a:lnTo>
                    <a:pt x="80010" y="0"/>
                  </a:lnTo>
                  <a:lnTo>
                    <a:pt x="2951226" y="0"/>
                  </a:lnTo>
                  <a:lnTo>
                    <a:pt x="2982372" y="6405"/>
                  </a:lnTo>
                  <a:lnTo>
                    <a:pt x="3007804" y="23812"/>
                  </a:lnTo>
                  <a:lnTo>
                    <a:pt x="3024949" y="49506"/>
                  </a:lnTo>
                  <a:lnTo>
                    <a:pt x="3031236" y="80772"/>
                  </a:lnTo>
                  <a:lnTo>
                    <a:pt x="3031236" y="1123188"/>
                  </a:lnTo>
                  <a:lnTo>
                    <a:pt x="3024949" y="1154334"/>
                  </a:lnTo>
                  <a:lnTo>
                    <a:pt x="3007804" y="1179766"/>
                  </a:lnTo>
                  <a:lnTo>
                    <a:pt x="2982372" y="1196911"/>
                  </a:lnTo>
                  <a:lnTo>
                    <a:pt x="2951226" y="1203198"/>
                  </a:lnTo>
                  <a:lnTo>
                    <a:pt x="80010" y="1203198"/>
                  </a:lnTo>
                  <a:lnTo>
                    <a:pt x="48863" y="1196911"/>
                  </a:lnTo>
                  <a:lnTo>
                    <a:pt x="23431" y="1179766"/>
                  </a:lnTo>
                  <a:lnTo>
                    <a:pt x="6286" y="1154334"/>
                  </a:lnTo>
                  <a:lnTo>
                    <a:pt x="0" y="1123188"/>
                  </a:lnTo>
                  <a:lnTo>
                    <a:pt x="0" y="80772"/>
                  </a:lnTo>
                  <a:close/>
                </a:path>
              </a:pathLst>
            </a:custGeom>
            <a:ln w="11429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3986022" y="2898647"/>
              <a:ext cx="481330" cy="481965"/>
            </a:xfrm>
            <a:custGeom>
              <a:avLst/>
              <a:gdLst/>
              <a:ahLst/>
              <a:cxnLst/>
              <a:rect l="l" t="t" r="r" b="b"/>
              <a:pathLst>
                <a:path w="481329" h="481964">
                  <a:moveTo>
                    <a:pt x="384810" y="0"/>
                  </a:moveTo>
                  <a:lnTo>
                    <a:pt x="96012" y="0"/>
                  </a:lnTo>
                  <a:lnTo>
                    <a:pt x="58507" y="7608"/>
                  </a:lnTo>
                  <a:lnTo>
                    <a:pt x="28003" y="28289"/>
                  </a:lnTo>
                  <a:lnTo>
                    <a:pt x="7500" y="58828"/>
                  </a:lnTo>
                  <a:lnTo>
                    <a:pt x="0" y="96012"/>
                  </a:lnTo>
                  <a:lnTo>
                    <a:pt x="0" y="384810"/>
                  </a:lnTo>
                  <a:lnTo>
                    <a:pt x="7500" y="422433"/>
                  </a:lnTo>
                  <a:lnTo>
                    <a:pt x="28003" y="453199"/>
                  </a:lnTo>
                  <a:lnTo>
                    <a:pt x="58507" y="473963"/>
                  </a:lnTo>
                  <a:lnTo>
                    <a:pt x="96012" y="481584"/>
                  </a:lnTo>
                  <a:lnTo>
                    <a:pt x="384810" y="481584"/>
                  </a:lnTo>
                  <a:lnTo>
                    <a:pt x="421993" y="473963"/>
                  </a:lnTo>
                  <a:lnTo>
                    <a:pt x="452532" y="453199"/>
                  </a:lnTo>
                  <a:lnTo>
                    <a:pt x="473213" y="422433"/>
                  </a:lnTo>
                  <a:lnTo>
                    <a:pt x="480822" y="384810"/>
                  </a:lnTo>
                  <a:lnTo>
                    <a:pt x="480822" y="96012"/>
                  </a:lnTo>
                  <a:lnTo>
                    <a:pt x="473213" y="58828"/>
                  </a:lnTo>
                  <a:lnTo>
                    <a:pt x="452532" y="28289"/>
                  </a:lnTo>
                  <a:lnTo>
                    <a:pt x="421993" y="7608"/>
                  </a:lnTo>
                  <a:lnTo>
                    <a:pt x="384810" y="0"/>
                  </a:lnTo>
                  <a:close/>
                </a:path>
              </a:pathLst>
            </a:custGeom>
            <a:solidFill>
              <a:srgbClr val="137BA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07180" y="3018281"/>
              <a:ext cx="240791" cy="240791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4574539" y="2996437"/>
            <a:ext cx="1520190" cy="21971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50">
                <a:solidFill>
                  <a:srgbClr val="15212E"/>
                </a:solidFill>
                <a:latin typeface="Segoe UI Semibold"/>
                <a:cs typeface="Segoe UI Semibold"/>
              </a:rPr>
              <a:t>Accounts</a:t>
            </a:r>
            <a:r>
              <a:rPr dirty="0" sz="1250" spc="30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250" spc="-10">
                <a:solidFill>
                  <a:srgbClr val="15212E"/>
                </a:solidFill>
                <a:latin typeface="Segoe UI Semibold"/>
                <a:cs typeface="Segoe UI Semibold"/>
              </a:rPr>
              <a:t>Receivable</a:t>
            </a:r>
            <a:endParaRPr sz="1250">
              <a:latin typeface="Segoe UI Semibold"/>
              <a:cs typeface="Segoe UI Semibold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973321" y="3489452"/>
            <a:ext cx="2034539" cy="16573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Invoicing,</a:t>
            </a:r>
            <a:r>
              <a:rPr dirty="0" sz="900" spc="1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collections</a:t>
            </a:r>
            <a:r>
              <a:rPr dirty="0" sz="900" spc="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and</a:t>
            </a:r>
            <a:r>
              <a:rPr dirty="0" sz="900" spc="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cash</a:t>
            </a:r>
            <a:r>
              <a:rPr dirty="0" sz="900" spc="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546679"/>
                </a:solidFill>
                <a:latin typeface="Calibri"/>
                <a:cs typeface="Calibri"/>
              </a:rPr>
              <a:t>application.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6923151" y="2652140"/>
            <a:ext cx="3042920" cy="1214755"/>
            <a:chOff x="6923151" y="2652140"/>
            <a:chExt cx="3042920" cy="1214755"/>
          </a:xfrm>
        </p:grpSpPr>
        <p:sp>
          <p:nvSpPr>
            <p:cNvPr id="28" name="object 28"/>
            <p:cNvSpPr/>
            <p:nvPr/>
          </p:nvSpPr>
          <p:spPr>
            <a:xfrm>
              <a:off x="6928866" y="2657855"/>
              <a:ext cx="3031490" cy="1203325"/>
            </a:xfrm>
            <a:custGeom>
              <a:avLst/>
              <a:gdLst/>
              <a:ahLst/>
              <a:cxnLst/>
              <a:rect l="l" t="t" r="r" b="b"/>
              <a:pathLst>
                <a:path w="3031490" h="1203325">
                  <a:moveTo>
                    <a:pt x="76240" y="1202437"/>
                  </a:moveTo>
                  <a:lnTo>
                    <a:pt x="80009" y="1203198"/>
                  </a:lnTo>
                  <a:lnTo>
                    <a:pt x="2958846" y="1203198"/>
                  </a:lnTo>
                  <a:lnTo>
                    <a:pt x="76240" y="1202437"/>
                  </a:lnTo>
                  <a:close/>
                </a:path>
                <a:path w="3031490" h="1203325">
                  <a:moveTo>
                    <a:pt x="2950463" y="0"/>
                  </a:moveTo>
                  <a:lnTo>
                    <a:pt x="80009" y="0"/>
                  </a:lnTo>
                  <a:lnTo>
                    <a:pt x="48872" y="6424"/>
                  </a:lnTo>
                  <a:lnTo>
                    <a:pt x="23431" y="23812"/>
                  </a:lnTo>
                  <a:lnTo>
                    <a:pt x="6281" y="49530"/>
                  </a:lnTo>
                  <a:lnTo>
                    <a:pt x="0" y="80772"/>
                  </a:lnTo>
                  <a:lnTo>
                    <a:pt x="0" y="1123188"/>
                  </a:lnTo>
                  <a:lnTo>
                    <a:pt x="22643" y="1178597"/>
                  </a:lnTo>
                  <a:lnTo>
                    <a:pt x="76240" y="1202437"/>
                  </a:lnTo>
                  <a:lnTo>
                    <a:pt x="2958846" y="1203198"/>
                  </a:lnTo>
                  <a:lnTo>
                    <a:pt x="2950452" y="1203198"/>
                  </a:lnTo>
                  <a:lnTo>
                    <a:pt x="2980205" y="1197218"/>
                  </a:lnTo>
                  <a:lnTo>
                    <a:pt x="2982504" y="1196394"/>
                  </a:lnTo>
                  <a:lnTo>
                    <a:pt x="3005133" y="1181294"/>
                  </a:lnTo>
                  <a:lnTo>
                    <a:pt x="3006089" y="1180338"/>
                  </a:lnTo>
                  <a:lnTo>
                    <a:pt x="3006567" y="1180338"/>
                  </a:lnTo>
                  <a:lnTo>
                    <a:pt x="3007423" y="1179766"/>
                  </a:lnTo>
                  <a:lnTo>
                    <a:pt x="3007613" y="1179488"/>
                  </a:lnTo>
                  <a:lnTo>
                    <a:pt x="3007613" y="1178814"/>
                  </a:lnTo>
                  <a:lnTo>
                    <a:pt x="3009076" y="1177351"/>
                  </a:lnTo>
                  <a:lnTo>
                    <a:pt x="3023688" y="1156003"/>
                  </a:lnTo>
                  <a:lnTo>
                    <a:pt x="3024378" y="1153668"/>
                  </a:lnTo>
                  <a:lnTo>
                    <a:pt x="3025139" y="1152144"/>
                  </a:lnTo>
                  <a:lnTo>
                    <a:pt x="3025508" y="1151039"/>
                  </a:lnTo>
                  <a:lnTo>
                    <a:pt x="3030168" y="1128379"/>
                  </a:lnTo>
                  <a:lnTo>
                    <a:pt x="3030474" y="1124712"/>
                  </a:lnTo>
                  <a:lnTo>
                    <a:pt x="3031234" y="80772"/>
                  </a:lnTo>
                  <a:lnTo>
                    <a:pt x="3030767" y="78486"/>
                  </a:lnTo>
                  <a:lnTo>
                    <a:pt x="3030474" y="78486"/>
                  </a:lnTo>
                  <a:lnTo>
                    <a:pt x="3030474" y="77055"/>
                  </a:lnTo>
                  <a:lnTo>
                    <a:pt x="3025299" y="51816"/>
                  </a:lnTo>
                  <a:lnTo>
                    <a:pt x="3025139" y="51816"/>
                  </a:lnTo>
                  <a:lnTo>
                    <a:pt x="3025139" y="51039"/>
                  </a:lnTo>
                  <a:lnTo>
                    <a:pt x="3024830" y="49530"/>
                  </a:lnTo>
                  <a:lnTo>
                    <a:pt x="3024378" y="49530"/>
                  </a:lnTo>
                  <a:lnTo>
                    <a:pt x="3024378" y="48861"/>
                  </a:lnTo>
                  <a:lnTo>
                    <a:pt x="3023814" y="48006"/>
                  </a:lnTo>
                  <a:lnTo>
                    <a:pt x="3023615" y="48006"/>
                  </a:lnTo>
                  <a:lnTo>
                    <a:pt x="3023615" y="47713"/>
                  </a:lnTo>
                  <a:lnTo>
                    <a:pt x="3007423" y="23812"/>
                  </a:lnTo>
                  <a:lnTo>
                    <a:pt x="2981835" y="6424"/>
                  </a:lnTo>
                  <a:lnTo>
                    <a:pt x="2982048" y="6424"/>
                  </a:lnTo>
                  <a:lnTo>
                    <a:pt x="2950463" y="0"/>
                  </a:lnTo>
                  <a:close/>
                </a:path>
                <a:path w="3031490" h="1203325">
                  <a:moveTo>
                    <a:pt x="48185" y="1196394"/>
                  </a:moveTo>
                  <a:lnTo>
                    <a:pt x="48863" y="1196911"/>
                  </a:lnTo>
                  <a:lnTo>
                    <a:pt x="51036" y="1197350"/>
                  </a:lnTo>
                  <a:lnTo>
                    <a:pt x="48185" y="1196394"/>
                  </a:lnTo>
                  <a:close/>
                </a:path>
                <a:path w="3031490" h="1203325">
                  <a:moveTo>
                    <a:pt x="2982504" y="1196394"/>
                  </a:moveTo>
                  <a:lnTo>
                    <a:pt x="2980205" y="1197218"/>
                  </a:lnTo>
                  <a:lnTo>
                    <a:pt x="2981729" y="1196911"/>
                  </a:lnTo>
                  <a:lnTo>
                    <a:pt x="2982504" y="1196394"/>
                  </a:lnTo>
                  <a:close/>
                </a:path>
                <a:path w="3031490" h="1203325">
                  <a:moveTo>
                    <a:pt x="3006567" y="1180338"/>
                  </a:moveTo>
                  <a:lnTo>
                    <a:pt x="3006089" y="1180338"/>
                  </a:lnTo>
                  <a:lnTo>
                    <a:pt x="3005133" y="1181294"/>
                  </a:lnTo>
                  <a:lnTo>
                    <a:pt x="3006567" y="1180338"/>
                  </a:lnTo>
                  <a:close/>
                </a:path>
                <a:path w="3031490" h="1203325">
                  <a:moveTo>
                    <a:pt x="22860" y="1178814"/>
                  </a:moveTo>
                  <a:lnTo>
                    <a:pt x="23243" y="1179488"/>
                  </a:lnTo>
                  <a:lnTo>
                    <a:pt x="23431" y="1179766"/>
                  </a:lnTo>
                  <a:lnTo>
                    <a:pt x="24279" y="1180338"/>
                  </a:lnTo>
                  <a:lnTo>
                    <a:pt x="23812" y="1179766"/>
                  </a:lnTo>
                  <a:lnTo>
                    <a:pt x="22860" y="1178814"/>
                  </a:lnTo>
                  <a:close/>
                </a:path>
                <a:path w="3031490" h="1203325">
                  <a:moveTo>
                    <a:pt x="3009076" y="1177351"/>
                  </a:moveTo>
                  <a:lnTo>
                    <a:pt x="3007613" y="1178814"/>
                  </a:lnTo>
                  <a:lnTo>
                    <a:pt x="3007613" y="1179488"/>
                  </a:lnTo>
                  <a:lnTo>
                    <a:pt x="3009076" y="1177351"/>
                  </a:lnTo>
                  <a:close/>
                </a:path>
                <a:path w="3031490" h="1203325">
                  <a:moveTo>
                    <a:pt x="3025508" y="1151039"/>
                  </a:moveTo>
                  <a:lnTo>
                    <a:pt x="3025139" y="1152144"/>
                  </a:lnTo>
                  <a:lnTo>
                    <a:pt x="3024378" y="1153668"/>
                  </a:lnTo>
                  <a:lnTo>
                    <a:pt x="3023688" y="1156003"/>
                  </a:lnTo>
                  <a:lnTo>
                    <a:pt x="3024830" y="1154334"/>
                  </a:lnTo>
                  <a:lnTo>
                    <a:pt x="3025508" y="1151039"/>
                  </a:lnTo>
                  <a:close/>
                </a:path>
                <a:path w="3031490" h="1203325">
                  <a:moveTo>
                    <a:pt x="3031234" y="80772"/>
                  </a:moveTo>
                  <a:lnTo>
                    <a:pt x="3030475" y="1123188"/>
                  </a:lnTo>
                  <a:lnTo>
                    <a:pt x="3030474" y="1124712"/>
                  </a:lnTo>
                  <a:lnTo>
                    <a:pt x="3030168" y="1128379"/>
                  </a:lnTo>
                  <a:lnTo>
                    <a:pt x="3031235" y="1123188"/>
                  </a:lnTo>
                  <a:lnTo>
                    <a:pt x="3031234" y="80772"/>
                  </a:lnTo>
                  <a:close/>
                </a:path>
                <a:path w="3031490" h="1203325">
                  <a:moveTo>
                    <a:pt x="3030474" y="77055"/>
                  </a:moveTo>
                  <a:lnTo>
                    <a:pt x="3030474" y="78486"/>
                  </a:lnTo>
                  <a:lnTo>
                    <a:pt x="3030767" y="78486"/>
                  </a:lnTo>
                  <a:lnTo>
                    <a:pt x="3030474" y="77055"/>
                  </a:lnTo>
                  <a:close/>
                </a:path>
                <a:path w="3031490" h="1203325">
                  <a:moveTo>
                    <a:pt x="3025139" y="51039"/>
                  </a:moveTo>
                  <a:lnTo>
                    <a:pt x="3025139" y="51816"/>
                  </a:lnTo>
                  <a:lnTo>
                    <a:pt x="3025299" y="51816"/>
                  </a:lnTo>
                  <a:lnTo>
                    <a:pt x="3025139" y="51039"/>
                  </a:lnTo>
                  <a:close/>
                </a:path>
                <a:path w="3031490" h="1203325">
                  <a:moveTo>
                    <a:pt x="3024378" y="48861"/>
                  </a:moveTo>
                  <a:lnTo>
                    <a:pt x="3024378" y="49530"/>
                  </a:lnTo>
                  <a:lnTo>
                    <a:pt x="3024830" y="49530"/>
                  </a:lnTo>
                  <a:lnTo>
                    <a:pt x="3024378" y="488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6928866" y="2657855"/>
              <a:ext cx="2954655" cy="1203325"/>
            </a:xfrm>
            <a:custGeom>
              <a:avLst/>
              <a:gdLst/>
              <a:ahLst/>
              <a:cxnLst/>
              <a:rect l="l" t="t" r="r" b="b"/>
              <a:pathLst>
                <a:path w="2954654" h="1203325">
                  <a:moveTo>
                    <a:pt x="76316" y="762"/>
                  </a:moveTo>
                  <a:lnTo>
                    <a:pt x="80009" y="0"/>
                  </a:lnTo>
                  <a:lnTo>
                    <a:pt x="2950463" y="0"/>
                  </a:lnTo>
                  <a:lnTo>
                    <a:pt x="2954183" y="762"/>
                  </a:lnTo>
                </a:path>
                <a:path w="2954654" h="1203325">
                  <a:moveTo>
                    <a:pt x="2950464" y="1203195"/>
                  </a:moveTo>
                  <a:lnTo>
                    <a:pt x="80009" y="1203198"/>
                  </a:lnTo>
                  <a:lnTo>
                    <a:pt x="76240" y="1202437"/>
                  </a:lnTo>
                </a:path>
                <a:path w="2954654" h="1203325">
                  <a:moveTo>
                    <a:pt x="51036" y="1197350"/>
                  </a:moveTo>
                  <a:lnTo>
                    <a:pt x="48863" y="1196911"/>
                  </a:lnTo>
                  <a:lnTo>
                    <a:pt x="48008" y="1196335"/>
                  </a:lnTo>
                </a:path>
                <a:path w="2954654" h="1203325">
                  <a:moveTo>
                    <a:pt x="24600" y="1180554"/>
                  </a:moveTo>
                  <a:lnTo>
                    <a:pt x="23431" y="1179766"/>
                  </a:lnTo>
                  <a:lnTo>
                    <a:pt x="22643" y="1178597"/>
                  </a:lnTo>
                </a:path>
                <a:path w="2954654" h="1203325">
                  <a:moveTo>
                    <a:pt x="0" y="1123188"/>
                  </a:moveTo>
                  <a:lnTo>
                    <a:pt x="0" y="80772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0" name="object 3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877334" y="2652902"/>
              <a:ext cx="88480" cy="91439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873615" y="3780519"/>
              <a:ext cx="91134" cy="86246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6928866" y="2658617"/>
              <a:ext cx="3031490" cy="1202055"/>
            </a:xfrm>
            <a:custGeom>
              <a:avLst/>
              <a:gdLst/>
              <a:ahLst/>
              <a:cxnLst/>
              <a:rect l="l" t="t" r="r" b="b"/>
              <a:pathLst>
                <a:path w="3031490" h="1202054">
                  <a:moveTo>
                    <a:pt x="76240" y="1201675"/>
                  </a:moveTo>
                  <a:lnTo>
                    <a:pt x="51036" y="1196588"/>
                  </a:lnTo>
                </a:path>
                <a:path w="3031490" h="1202054">
                  <a:moveTo>
                    <a:pt x="48008" y="1195573"/>
                  </a:moveTo>
                  <a:lnTo>
                    <a:pt x="24600" y="1179792"/>
                  </a:lnTo>
                </a:path>
                <a:path w="3031490" h="1202054">
                  <a:moveTo>
                    <a:pt x="22643" y="1177835"/>
                  </a:moveTo>
                  <a:lnTo>
                    <a:pt x="6862" y="1154427"/>
                  </a:lnTo>
                  <a:lnTo>
                    <a:pt x="6286" y="1153572"/>
                  </a:lnTo>
                  <a:lnTo>
                    <a:pt x="6001" y="1152162"/>
                  </a:lnTo>
                  <a:lnTo>
                    <a:pt x="0" y="1122426"/>
                  </a:lnTo>
                  <a:lnTo>
                    <a:pt x="0" y="80010"/>
                  </a:lnTo>
                  <a:lnTo>
                    <a:pt x="6286" y="48744"/>
                  </a:lnTo>
                  <a:lnTo>
                    <a:pt x="23431" y="23050"/>
                  </a:lnTo>
                  <a:lnTo>
                    <a:pt x="48872" y="5662"/>
                  </a:lnTo>
                  <a:lnTo>
                    <a:pt x="76316" y="0"/>
                  </a:lnTo>
                </a:path>
                <a:path w="3031490" h="1202054">
                  <a:moveTo>
                    <a:pt x="3023615" y="46951"/>
                  </a:moveTo>
                  <a:lnTo>
                    <a:pt x="3023814" y="47244"/>
                  </a:lnTo>
                </a:path>
                <a:path w="3031490" h="1202054">
                  <a:moveTo>
                    <a:pt x="3024378" y="48076"/>
                  </a:moveTo>
                  <a:lnTo>
                    <a:pt x="3024830" y="48768"/>
                  </a:lnTo>
                </a:path>
                <a:path w="3031490" h="1202054">
                  <a:moveTo>
                    <a:pt x="3025139" y="50277"/>
                  </a:moveTo>
                  <a:lnTo>
                    <a:pt x="3025299" y="51054"/>
                  </a:lnTo>
                </a:path>
                <a:path w="3031490" h="1202054">
                  <a:moveTo>
                    <a:pt x="3030474" y="76293"/>
                  </a:moveTo>
                  <a:lnTo>
                    <a:pt x="3030767" y="77724"/>
                  </a:lnTo>
                </a:path>
                <a:path w="3031490" h="1202054">
                  <a:moveTo>
                    <a:pt x="3031234" y="80009"/>
                  </a:moveTo>
                  <a:lnTo>
                    <a:pt x="3031235" y="1122426"/>
                  </a:lnTo>
                  <a:lnTo>
                    <a:pt x="3030168" y="1127617"/>
                  </a:lnTo>
                </a:path>
                <a:path w="3031490" h="1202054">
                  <a:moveTo>
                    <a:pt x="3025508" y="1150277"/>
                  </a:moveTo>
                  <a:lnTo>
                    <a:pt x="3024830" y="1153572"/>
                  </a:lnTo>
                  <a:lnTo>
                    <a:pt x="3023688" y="1155241"/>
                  </a:lnTo>
                </a:path>
                <a:path w="3031490" h="1202054">
                  <a:moveTo>
                    <a:pt x="3009076" y="1176589"/>
                  </a:moveTo>
                  <a:lnTo>
                    <a:pt x="3007613" y="1178726"/>
                  </a:lnTo>
                </a:path>
                <a:path w="3031490" h="1202054">
                  <a:moveTo>
                    <a:pt x="3006567" y="1179576"/>
                  </a:moveTo>
                  <a:lnTo>
                    <a:pt x="3005133" y="1180532"/>
                  </a:lnTo>
                </a:path>
                <a:path w="3031490" h="1202054">
                  <a:moveTo>
                    <a:pt x="2982504" y="1195632"/>
                  </a:moveTo>
                  <a:lnTo>
                    <a:pt x="2981729" y="1196149"/>
                  </a:lnTo>
                  <a:lnTo>
                    <a:pt x="2980205" y="1196456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/>
            <p:cNvSpPr/>
            <p:nvPr/>
          </p:nvSpPr>
          <p:spPr>
            <a:xfrm>
              <a:off x="6928866" y="2657855"/>
              <a:ext cx="3031490" cy="1203325"/>
            </a:xfrm>
            <a:custGeom>
              <a:avLst/>
              <a:gdLst/>
              <a:ahLst/>
              <a:cxnLst/>
              <a:rect l="l" t="t" r="r" b="b"/>
              <a:pathLst>
                <a:path w="3031490" h="1203325">
                  <a:moveTo>
                    <a:pt x="2950463" y="0"/>
                  </a:moveTo>
                  <a:lnTo>
                    <a:pt x="80009" y="0"/>
                  </a:lnTo>
                  <a:lnTo>
                    <a:pt x="48863" y="6405"/>
                  </a:lnTo>
                  <a:lnTo>
                    <a:pt x="23431" y="23812"/>
                  </a:lnTo>
                  <a:lnTo>
                    <a:pt x="6286" y="49506"/>
                  </a:lnTo>
                  <a:lnTo>
                    <a:pt x="0" y="80772"/>
                  </a:lnTo>
                  <a:lnTo>
                    <a:pt x="0" y="1123188"/>
                  </a:lnTo>
                  <a:lnTo>
                    <a:pt x="6286" y="1154334"/>
                  </a:lnTo>
                  <a:lnTo>
                    <a:pt x="23431" y="1179766"/>
                  </a:lnTo>
                  <a:lnTo>
                    <a:pt x="48863" y="1196911"/>
                  </a:lnTo>
                  <a:lnTo>
                    <a:pt x="80009" y="1203198"/>
                  </a:lnTo>
                  <a:lnTo>
                    <a:pt x="2950463" y="1203198"/>
                  </a:lnTo>
                  <a:lnTo>
                    <a:pt x="2981729" y="1196911"/>
                  </a:lnTo>
                  <a:lnTo>
                    <a:pt x="3007423" y="1179766"/>
                  </a:lnTo>
                  <a:lnTo>
                    <a:pt x="3024830" y="1154334"/>
                  </a:lnTo>
                  <a:lnTo>
                    <a:pt x="3031235" y="1123188"/>
                  </a:lnTo>
                  <a:lnTo>
                    <a:pt x="3031235" y="80772"/>
                  </a:lnTo>
                  <a:lnTo>
                    <a:pt x="3024830" y="49506"/>
                  </a:lnTo>
                  <a:lnTo>
                    <a:pt x="3007423" y="23812"/>
                  </a:lnTo>
                  <a:lnTo>
                    <a:pt x="2981729" y="6405"/>
                  </a:lnTo>
                  <a:lnTo>
                    <a:pt x="29504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/>
            <p:cNvSpPr/>
            <p:nvPr/>
          </p:nvSpPr>
          <p:spPr>
            <a:xfrm>
              <a:off x="6928866" y="2657855"/>
              <a:ext cx="3031490" cy="1203325"/>
            </a:xfrm>
            <a:custGeom>
              <a:avLst/>
              <a:gdLst/>
              <a:ahLst/>
              <a:cxnLst/>
              <a:rect l="l" t="t" r="r" b="b"/>
              <a:pathLst>
                <a:path w="3031490" h="1203325">
                  <a:moveTo>
                    <a:pt x="0" y="80772"/>
                  </a:moveTo>
                  <a:lnTo>
                    <a:pt x="6286" y="49506"/>
                  </a:lnTo>
                  <a:lnTo>
                    <a:pt x="23431" y="23812"/>
                  </a:lnTo>
                  <a:lnTo>
                    <a:pt x="48863" y="6405"/>
                  </a:lnTo>
                  <a:lnTo>
                    <a:pt x="80009" y="0"/>
                  </a:lnTo>
                  <a:lnTo>
                    <a:pt x="2950463" y="0"/>
                  </a:lnTo>
                  <a:lnTo>
                    <a:pt x="2981729" y="6405"/>
                  </a:lnTo>
                  <a:lnTo>
                    <a:pt x="3007423" y="23812"/>
                  </a:lnTo>
                  <a:lnTo>
                    <a:pt x="3024830" y="49506"/>
                  </a:lnTo>
                  <a:lnTo>
                    <a:pt x="3031235" y="80772"/>
                  </a:lnTo>
                  <a:lnTo>
                    <a:pt x="3031235" y="1123188"/>
                  </a:lnTo>
                  <a:lnTo>
                    <a:pt x="3024830" y="1154334"/>
                  </a:lnTo>
                  <a:lnTo>
                    <a:pt x="3007423" y="1179766"/>
                  </a:lnTo>
                  <a:lnTo>
                    <a:pt x="2981729" y="1196911"/>
                  </a:lnTo>
                  <a:lnTo>
                    <a:pt x="2950463" y="1203198"/>
                  </a:lnTo>
                  <a:lnTo>
                    <a:pt x="80009" y="1203198"/>
                  </a:lnTo>
                  <a:lnTo>
                    <a:pt x="48863" y="1196911"/>
                  </a:lnTo>
                  <a:lnTo>
                    <a:pt x="23431" y="1179766"/>
                  </a:lnTo>
                  <a:lnTo>
                    <a:pt x="6286" y="1154334"/>
                  </a:lnTo>
                  <a:lnTo>
                    <a:pt x="0" y="1123188"/>
                  </a:lnTo>
                  <a:lnTo>
                    <a:pt x="0" y="80772"/>
                  </a:lnTo>
                  <a:close/>
                </a:path>
              </a:pathLst>
            </a:custGeom>
            <a:ln w="11429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/>
            <p:cNvSpPr/>
            <p:nvPr/>
          </p:nvSpPr>
          <p:spPr>
            <a:xfrm>
              <a:off x="7168896" y="2898647"/>
              <a:ext cx="481965" cy="481965"/>
            </a:xfrm>
            <a:custGeom>
              <a:avLst/>
              <a:gdLst/>
              <a:ahLst/>
              <a:cxnLst/>
              <a:rect l="l" t="t" r="r" b="b"/>
              <a:pathLst>
                <a:path w="481965" h="481964">
                  <a:moveTo>
                    <a:pt x="385572" y="0"/>
                  </a:moveTo>
                  <a:lnTo>
                    <a:pt x="96774" y="0"/>
                  </a:lnTo>
                  <a:lnTo>
                    <a:pt x="59150" y="7608"/>
                  </a:lnTo>
                  <a:lnTo>
                    <a:pt x="28384" y="28289"/>
                  </a:lnTo>
                  <a:lnTo>
                    <a:pt x="7620" y="58828"/>
                  </a:lnTo>
                  <a:lnTo>
                    <a:pt x="0" y="96012"/>
                  </a:lnTo>
                  <a:lnTo>
                    <a:pt x="0" y="384810"/>
                  </a:lnTo>
                  <a:lnTo>
                    <a:pt x="7620" y="422433"/>
                  </a:lnTo>
                  <a:lnTo>
                    <a:pt x="28384" y="453199"/>
                  </a:lnTo>
                  <a:lnTo>
                    <a:pt x="59150" y="473963"/>
                  </a:lnTo>
                  <a:lnTo>
                    <a:pt x="96774" y="481584"/>
                  </a:lnTo>
                  <a:lnTo>
                    <a:pt x="385572" y="481584"/>
                  </a:lnTo>
                  <a:lnTo>
                    <a:pt x="422755" y="473963"/>
                  </a:lnTo>
                  <a:lnTo>
                    <a:pt x="453294" y="453199"/>
                  </a:lnTo>
                  <a:lnTo>
                    <a:pt x="473975" y="422433"/>
                  </a:lnTo>
                  <a:lnTo>
                    <a:pt x="481583" y="384810"/>
                  </a:lnTo>
                  <a:lnTo>
                    <a:pt x="481583" y="96012"/>
                  </a:lnTo>
                  <a:lnTo>
                    <a:pt x="473975" y="58828"/>
                  </a:lnTo>
                  <a:lnTo>
                    <a:pt x="453294" y="28289"/>
                  </a:lnTo>
                  <a:lnTo>
                    <a:pt x="422755" y="7608"/>
                  </a:lnTo>
                  <a:lnTo>
                    <a:pt x="385572" y="0"/>
                  </a:lnTo>
                  <a:close/>
                </a:path>
              </a:pathLst>
            </a:custGeom>
            <a:solidFill>
              <a:srgbClr val="137BA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6" name="object 3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290816" y="3018281"/>
              <a:ext cx="240791" cy="240791"/>
            </a:xfrm>
            <a:prstGeom prst="rect">
              <a:avLst/>
            </a:prstGeom>
          </p:spPr>
        </p:pic>
      </p:grpSp>
      <p:sp>
        <p:nvSpPr>
          <p:cNvPr id="37" name="object 37"/>
          <p:cNvSpPr txBox="1"/>
          <p:nvPr/>
        </p:nvSpPr>
        <p:spPr>
          <a:xfrm>
            <a:off x="7758176" y="2996437"/>
            <a:ext cx="522605" cy="21971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50" spc="-10">
                <a:solidFill>
                  <a:srgbClr val="15212E"/>
                </a:solidFill>
                <a:latin typeface="Segoe UI Semibold"/>
                <a:cs typeface="Segoe UI Semibold"/>
              </a:rPr>
              <a:t>Payroll</a:t>
            </a:r>
            <a:endParaRPr sz="1250">
              <a:latin typeface="Segoe UI Semibold"/>
              <a:cs typeface="Segoe UI Semibold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7156957" y="3489452"/>
            <a:ext cx="2358390" cy="16573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Processing,</a:t>
            </a:r>
            <a:r>
              <a:rPr dirty="0" sz="900" spc="2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GL</a:t>
            </a:r>
            <a:r>
              <a:rPr dirty="0" sz="900" spc="3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posting</a:t>
            </a:r>
            <a:r>
              <a:rPr dirty="0" sz="900" spc="2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and</a:t>
            </a:r>
            <a:r>
              <a:rPr dirty="0" sz="900" spc="3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liability</a:t>
            </a:r>
            <a:r>
              <a:rPr dirty="0" sz="900" spc="3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546679"/>
                </a:solidFill>
                <a:latin typeface="Calibri"/>
                <a:cs typeface="Calibri"/>
              </a:rPr>
              <a:t>reconciliation.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555879" y="4015358"/>
            <a:ext cx="3042920" cy="1214755"/>
            <a:chOff x="555879" y="4015358"/>
            <a:chExt cx="3042920" cy="1214755"/>
          </a:xfrm>
        </p:grpSpPr>
        <p:sp>
          <p:nvSpPr>
            <p:cNvPr id="40" name="object 40"/>
            <p:cNvSpPr/>
            <p:nvPr/>
          </p:nvSpPr>
          <p:spPr>
            <a:xfrm>
              <a:off x="561594" y="4021073"/>
              <a:ext cx="3031490" cy="1203325"/>
            </a:xfrm>
            <a:custGeom>
              <a:avLst/>
              <a:gdLst/>
              <a:ahLst/>
              <a:cxnLst/>
              <a:rect l="l" t="t" r="r" b="b"/>
              <a:pathLst>
                <a:path w="3031490" h="1203325">
                  <a:moveTo>
                    <a:pt x="76239" y="1202437"/>
                  </a:moveTo>
                  <a:lnTo>
                    <a:pt x="80010" y="1203197"/>
                  </a:lnTo>
                  <a:lnTo>
                    <a:pt x="2959607" y="1203197"/>
                  </a:lnTo>
                  <a:lnTo>
                    <a:pt x="76239" y="1202437"/>
                  </a:lnTo>
                  <a:close/>
                </a:path>
                <a:path w="3031490" h="1203325">
                  <a:moveTo>
                    <a:pt x="3023636" y="1155953"/>
                  </a:moveTo>
                  <a:lnTo>
                    <a:pt x="7620" y="1155953"/>
                  </a:lnTo>
                  <a:lnTo>
                    <a:pt x="7620" y="1156312"/>
                  </a:lnTo>
                  <a:lnTo>
                    <a:pt x="21066" y="1176258"/>
                  </a:lnTo>
                  <a:lnTo>
                    <a:pt x="22098" y="1177289"/>
                  </a:lnTo>
                  <a:lnTo>
                    <a:pt x="22098" y="1177788"/>
                  </a:lnTo>
                  <a:lnTo>
                    <a:pt x="76239" y="1202437"/>
                  </a:lnTo>
                  <a:lnTo>
                    <a:pt x="2959607" y="1203197"/>
                  </a:lnTo>
                  <a:lnTo>
                    <a:pt x="2951215" y="1203197"/>
                  </a:lnTo>
                  <a:lnTo>
                    <a:pt x="2980962" y="1197196"/>
                  </a:lnTo>
                  <a:lnTo>
                    <a:pt x="2983992" y="1195577"/>
                  </a:lnTo>
                  <a:lnTo>
                    <a:pt x="2984701" y="1195341"/>
                  </a:lnTo>
                  <a:lnTo>
                    <a:pt x="3006635" y="1180554"/>
                  </a:lnTo>
                  <a:lnTo>
                    <a:pt x="3008592" y="1178597"/>
                  </a:lnTo>
                  <a:lnTo>
                    <a:pt x="3022837" y="1157467"/>
                  </a:lnTo>
                  <a:lnTo>
                    <a:pt x="3023636" y="1155953"/>
                  </a:lnTo>
                  <a:close/>
                </a:path>
                <a:path w="3031490" h="1203325">
                  <a:moveTo>
                    <a:pt x="46634" y="1195341"/>
                  </a:moveTo>
                  <a:lnTo>
                    <a:pt x="46885" y="1195577"/>
                  </a:lnTo>
                  <a:lnTo>
                    <a:pt x="48863" y="1196911"/>
                  </a:lnTo>
                  <a:lnTo>
                    <a:pt x="50273" y="1197196"/>
                  </a:lnTo>
                  <a:lnTo>
                    <a:pt x="46634" y="1195341"/>
                  </a:lnTo>
                  <a:close/>
                </a:path>
                <a:path w="3031490" h="1203325">
                  <a:moveTo>
                    <a:pt x="2984701" y="1195341"/>
                  </a:moveTo>
                  <a:lnTo>
                    <a:pt x="2983992" y="1195577"/>
                  </a:lnTo>
                  <a:lnTo>
                    <a:pt x="2980962" y="1197196"/>
                  </a:lnTo>
                  <a:lnTo>
                    <a:pt x="2982372" y="1196911"/>
                  </a:lnTo>
                  <a:lnTo>
                    <a:pt x="2984701" y="1195341"/>
                  </a:lnTo>
                  <a:close/>
                </a:path>
                <a:path w="3031490" h="1203325">
                  <a:moveTo>
                    <a:pt x="22811" y="1178846"/>
                  </a:moveTo>
                  <a:lnTo>
                    <a:pt x="23431" y="1179766"/>
                  </a:lnTo>
                  <a:lnTo>
                    <a:pt x="25228" y="1180977"/>
                  </a:lnTo>
                  <a:lnTo>
                    <a:pt x="22811" y="1178846"/>
                  </a:lnTo>
                  <a:close/>
                </a:path>
                <a:path w="3031490" h="1203325">
                  <a:moveTo>
                    <a:pt x="3008424" y="1178846"/>
                  </a:moveTo>
                  <a:lnTo>
                    <a:pt x="3007423" y="1179766"/>
                  </a:lnTo>
                  <a:lnTo>
                    <a:pt x="3006635" y="1180554"/>
                  </a:lnTo>
                  <a:lnTo>
                    <a:pt x="3007804" y="1179766"/>
                  </a:lnTo>
                  <a:lnTo>
                    <a:pt x="3008424" y="1178846"/>
                  </a:lnTo>
                  <a:close/>
                </a:path>
                <a:path w="3031490" h="1203325">
                  <a:moveTo>
                    <a:pt x="21066" y="1176258"/>
                  </a:moveTo>
                  <a:lnTo>
                    <a:pt x="22098" y="1177788"/>
                  </a:lnTo>
                  <a:lnTo>
                    <a:pt x="22098" y="1177289"/>
                  </a:lnTo>
                  <a:lnTo>
                    <a:pt x="21066" y="1176258"/>
                  </a:lnTo>
                  <a:close/>
                </a:path>
                <a:path w="3031490" h="1203325">
                  <a:moveTo>
                    <a:pt x="3025234" y="1152924"/>
                  </a:moveTo>
                  <a:lnTo>
                    <a:pt x="3022837" y="1157467"/>
                  </a:lnTo>
                  <a:lnTo>
                    <a:pt x="3024885" y="1154430"/>
                  </a:lnTo>
                  <a:lnTo>
                    <a:pt x="3025121" y="1153483"/>
                  </a:lnTo>
                  <a:lnTo>
                    <a:pt x="3025234" y="1152924"/>
                  </a:lnTo>
                  <a:close/>
                </a:path>
                <a:path w="3031490" h="1203325">
                  <a:moveTo>
                    <a:pt x="3024440" y="1154430"/>
                  </a:moveTo>
                  <a:lnTo>
                    <a:pt x="6857" y="1154430"/>
                  </a:lnTo>
                  <a:lnTo>
                    <a:pt x="6857" y="1155182"/>
                  </a:lnTo>
                  <a:lnTo>
                    <a:pt x="7620" y="1156312"/>
                  </a:lnTo>
                  <a:lnTo>
                    <a:pt x="7620" y="1155953"/>
                  </a:lnTo>
                  <a:lnTo>
                    <a:pt x="3023636" y="1155953"/>
                  </a:lnTo>
                  <a:lnTo>
                    <a:pt x="3024440" y="1154430"/>
                  </a:lnTo>
                  <a:close/>
                </a:path>
                <a:path w="3031490" h="1203325">
                  <a:moveTo>
                    <a:pt x="3025391" y="1152144"/>
                  </a:moveTo>
                  <a:lnTo>
                    <a:pt x="6096" y="1152144"/>
                  </a:lnTo>
                  <a:lnTo>
                    <a:pt x="6096" y="1153483"/>
                  </a:lnTo>
                  <a:lnTo>
                    <a:pt x="6286" y="1154430"/>
                  </a:lnTo>
                  <a:lnTo>
                    <a:pt x="6857" y="1155182"/>
                  </a:lnTo>
                  <a:lnTo>
                    <a:pt x="6857" y="1154430"/>
                  </a:lnTo>
                  <a:lnTo>
                    <a:pt x="3024440" y="1154430"/>
                  </a:lnTo>
                  <a:lnTo>
                    <a:pt x="3025234" y="1152924"/>
                  </a:lnTo>
                  <a:lnTo>
                    <a:pt x="3025391" y="1152144"/>
                  </a:lnTo>
                  <a:close/>
                </a:path>
                <a:path w="3031490" h="1203325">
                  <a:moveTo>
                    <a:pt x="2951226" y="0"/>
                  </a:moveTo>
                  <a:lnTo>
                    <a:pt x="80009" y="0"/>
                  </a:lnTo>
                  <a:lnTo>
                    <a:pt x="48872" y="6424"/>
                  </a:lnTo>
                  <a:lnTo>
                    <a:pt x="23431" y="23812"/>
                  </a:lnTo>
                  <a:lnTo>
                    <a:pt x="6286" y="49506"/>
                  </a:lnTo>
                  <a:lnTo>
                    <a:pt x="0" y="80772"/>
                  </a:lnTo>
                  <a:lnTo>
                    <a:pt x="0" y="1123188"/>
                  </a:lnTo>
                  <a:lnTo>
                    <a:pt x="6001" y="1152924"/>
                  </a:lnTo>
                  <a:lnTo>
                    <a:pt x="6096" y="1152144"/>
                  </a:lnTo>
                  <a:lnTo>
                    <a:pt x="3025391" y="1152144"/>
                  </a:lnTo>
                  <a:lnTo>
                    <a:pt x="3030476" y="1126952"/>
                  </a:lnTo>
                  <a:lnTo>
                    <a:pt x="3031230" y="80772"/>
                  </a:lnTo>
                  <a:lnTo>
                    <a:pt x="3024949" y="49506"/>
                  </a:lnTo>
                  <a:lnTo>
                    <a:pt x="3007804" y="23812"/>
                  </a:lnTo>
                  <a:lnTo>
                    <a:pt x="2982363" y="6424"/>
                  </a:lnTo>
                  <a:lnTo>
                    <a:pt x="2951226" y="0"/>
                  </a:lnTo>
                  <a:close/>
                </a:path>
                <a:path w="3031490" h="1203325">
                  <a:moveTo>
                    <a:pt x="3031230" y="80772"/>
                  </a:moveTo>
                  <a:lnTo>
                    <a:pt x="3030478" y="1123188"/>
                  </a:lnTo>
                  <a:lnTo>
                    <a:pt x="3030476" y="1126952"/>
                  </a:lnTo>
                  <a:lnTo>
                    <a:pt x="3031235" y="1123188"/>
                  </a:lnTo>
                  <a:lnTo>
                    <a:pt x="3031230" y="8077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/>
            <p:cNvSpPr/>
            <p:nvPr/>
          </p:nvSpPr>
          <p:spPr>
            <a:xfrm>
              <a:off x="561594" y="4021073"/>
              <a:ext cx="3031490" cy="1203325"/>
            </a:xfrm>
            <a:custGeom>
              <a:avLst/>
              <a:gdLst/>
              <a:ahLst/>
              <a:cxnLst/>
              <a:rect l="l" t="t" r="r" b="b"/>
              <a:pathLst>
                <a:path w="3031490" h="1203325">
                  <a:moveTo>
                    <a:pt x="80009" y="0"/>
                  </a:moveTo>
                  <a:lnTo>
                    <a:pt x="2951226" y="0"/>
                  </a:lnTo>
                </a:path>
                <a:path w="3031490" h="1203325">
                  <a:moveTo>
                    <a:pt x="2951226" y="1203195"/>
                  </a:moveTo>
                  <a:lnTo>
                    <a:pt x="80010" y="1203197"/>
                  </a:lnTo>
                  <a:lnTo>
                    <a:pt x="76239" y="1202437"/>
                  </a:lnTo>
                </a:path>
                <a:path w="3031490" h="1203325">
                  <a:moveTo>
                    <a:pt x="50273" y="1197196"/>
                  </a:moveTo>
                  <a:lnTo>
                    <a:pt x="48863" y="1196911"/>
                  </a:lnTo>
                  <a:lnTo>
                    <a:pt x="46223" y="1195131"/>
                  </a:lnTo>
                </a:path>
                <a:path w="3031490" h="1203325">
                  <a:moveTo>
                    <a:pt x="26629" y="1181922"/>
                  </a:moveTo>
                  <a:lnTo>
                    <a:pt x="25228" y="1180977"/>
                  </a:lnTo>
                  <a:lnTo>
                    <a:pt x="23431" y="1179766"/>
                  </a:lnTo>
                  <a:lnTo>
                    <a:pt x="22811" y="1178846"/>
                  </a:lnTo>
                </a:path>
                <a:path w="3031490" h="1203325">
                  <a:moveTo>
                    <a:pt x="22098" y="1177788"/>
                  </a:moveTo>
                  <a:lnTo>
                    <a:pt x="21066" y="1176258"/>
                  </a:lnTo>
                </a:path>
                <a:path w="3031490" h="1203325">
                  <a:moveTo>
                    <a:pt x="7620" y="1156312"/>
                  </a:moveTo>
                  <a:lnTo>
                    <a:pt x="7378" y="1155953"/>
                  </a:lnTo>
                </a:path>
                <a:path w="3031490" h="1203325">
                  <a:moveTo>
                    <a:pt x="6857" y="1155182"/>
                  </a:moveTo>
                  <a:lnTo>
                    <a:pt x="6286" y="1154430"/>
                  </a:lnTo>
                </a:path>
                <a:path w="3031490" h="1203325">
                  <a:moveTo>
                    <a:pt x="6096" y="1153483"/>
                  </a:moveTo>
                  <a:lnTo>
                    <a:pt x="5826" y="1152144"/>
                  </a:lnTo>
                </a:path>
                <a:path w="3031490" h="1203325">
                  <a:moveTo>
                    <a:pt x="0" y="1123188"/>
                  </a:moveTo>
                  <a:lnTo>
                    <a:pt x="0" y="80772"/>
                  </a:lnTo>
                </a:path>
                <a:path w="3031490" h="1203325">
                  <a:moveTo>
                    <a:pt x="3030476" y="1126952"/>
                  </a:moveTo>
                  <a:lnTo>
                    <a:pt x="3025234" y="1152924"/>
                  </a:lnTo>
                </a:path>
                <a:path w="3031490" h="1203325">
                  <a:moveTo>
                    <a:pt x="3022837" y="1157467"/>
                  </a:moveTo>
                  <a:lnTo>
                    <a:pt x="3008592" y="1178597"/>
                  </a:lnTo>
                </a:path>
                <a:path w="3031490" h="1203325">
                  <a:moveTo>
                    <a:pt x="3006635" y="1180554"/>
                  </a:moveTo>
                  <a:lnTo>
                    <a:pt x="2984701" y="1195341"/>
                  </a:lnTo>
                </a:path>
                <a:path w="3031490" h="1203325">
                  <a:moveTo>
                    <a:pt x="2980962" y="1197196"/>
                  </a:moveTo>
                  <a:lnTo>
                    <a:pt x="2951226" y="1203195"/>
                  </a:lnTo>
                </a:path>
                <a:path w="3031490" h="1203325">
                  <a:moveTo>
                    <a:pt x="76239" y="1202437"/>
                  </a:moveTo>
                  <a:lnTo>
                    <a:pt x="50273" y="1197196"/>
                  </a:lnTo>
                </a:path>
                <a:path w="3031490" h="1203325">
                  <a:moveTo>
                    <a:pt x="46223" y="1195131"/>
                  </a:moveTo>
                  <a:lnTo>
                    <a:pt x="26629" y="1181922"/>
                  </a:lnTo>
                  <a:lnTo>
                    <a:pt x="25228" y="1180977"/>
                  </a:lnTo>
                </a:path>
                <a:path w="3031490" h="1203325">
                  <a:moveTo>
                    <a:pt x="22811" y="1178846"/>
                  </a:moveTo>
                  <a:lnTo>
                    <a:pt x="22098" y="1177788"/>
                  </a:lnTo>
                </a:path>
                <a:path w="3031490" h="1203325">
                  <a:moveTo>
                    <a:pt x="21066" y="1176258"/>
                  </a:moveTo>
                  <a:lnTo>
                    <a:pt x="8398" y="1157467"/>
                  </a:lnTo>
                  <a:lnTo>
                    <a:pt x="7620" y="1156312"/>
                  </a:lnTo>
                </a:path>
                <a:path w="3031490" h="1203325">
                  <a:moveTo>
                    <a:pt x="7378" y="1155953"/>
                  </a:moveTo>
                  <a:lnTo>
                    <a:pt x="6857" y="1155182"/>
                  </a:lnTo>
                </a:path>
                <a:path w="3031490" h="1203325">
                  <a:moveTo>
                    <a:pt x="6286" y="1154430"/>
                  </a:moveTo>
                  <a:lnTo>
                    <a:pt x="6096" y="1153390"/>
                  </a:lnTo>
                </a:path>
                <a:path w="3031490" h="1203325">
                  <a:moveTo>
                    <a:pt x="5844" y="1152144"/>
                  </a:moveTo>
                  <a:lnTo>
                    <a:pt x="5381" y="1149848"/>
                  </a:lnTo>
                  <a:lnTo>
                    <a:pt x="0" y="1123188"/>
                  </a:lnTo>
                  <a:lnTo>
                    <a:pt x="0" y="80772"/>
                  </a:lnTo>
                  <a:lnTo>
                    <a:pt x="6286" y="49506"/>
                  </a:lnTo>
                  <a:lnTo>
                    <a:pt x="23431" y="23812"/>
                  </a:lnTo>
                  <a:lnTo>
                    <a:pt x="48872" y="6424"/>
                  </a:lnTo>
                  <a:lnTo>
                    <a:pt x="80010" y="0"/>
                  </a:lnTo>
                  <a:lnTo>
                    <a:pt x="2951226" y="0"/>
                  </a:lnTo>
                  <a:lnTo>
                    <a:pt x="2982363" y="6424"/>
                  </a:lnTo>
                  <a:lnTo>
                    <a:pt x="3007804" y="23812"/>
                  </a:lnTo>
                  <a:lnTo>
                    <a:pt x="3023494" y="47325"/>
                  </a:lnTo>
                  <a:lnTo>
                    <a:pt x="3024432" y="48731"/>
                  </a:lnTo>
                  <a:lnTo>
                    <a:pt x="3024949" y="49506"/>
                  </a:lnTo>
                  <a:lnTo>
                    <a:pt x="3025256" y="51030"/>
                  </a:lnTo>
                  <a:lnTo>
                    <a:pt x="3031230" y="80771"/>
                  </a:lnTo>
                </a:path>
                <a:path w="3031490" h="1203325">
                  <a:moveTo>
                    <a:pt x="3031230" y="80771"/>
                  </a:moveTo>
                  <a:lnTo>
                    <a:pt x="3031235" y="1123188"/>
                  </a:lnTo>
                  <a:lnTo>
                    <a:pt x="3030476" y="1126952"/>
                  </a:lnTo>
                </a:path>
                <a:path w="3031490" h="1203325">
                  <a:moveTo>
                    <a:pt x="3025234" y="1152924"/>
                  </a:moveTo>
                  <a:lnTo>
                    <a:pt x="3024949" y="1154334"/>
                  </a:lnTo>
                  <a:lnTo>
                    <a:pt x="3022837" y="1157467"/>
                  </a:lnTo>
                </a:path>
                <a:path w="3031490" h="1203325">
                  <a:moveTo>
                    <a:pt x="3008592" y="1178597"/>
                  </a:moveTo>
                  <a:lnTo>
                    <a:pt x="3007804" y="1179766"/>
                  </a:lnTo>
                  <a:lnTo>
                    <a:pt x="3006635" y="1180554"/>
                  </a:lnTo>
                </a:path>
                <a:path w="3031490" h="1203325">
                  <a:moveTo>
                    <a:pt x="2984701" y="1195341"/>
                  </a:moveTo>
                  <a:lnTo>
                    <a:pt x="2982372" y="1196911"/>
                  </a:lnTo>
                  <a:lnTo>
                    <a:pt x="2980962" y="1197196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/>
            <p:cNvSpPr/>
            <p:nvPr/>
          </p:nvSpPr>
          <p:spPr>
            <a:xfrm>
              <a:off x="561594" y="4021073"/>
              <a:ext cx="3031490" cy="1203325"/>
            </a:xfrm>
            <a:custGeom>
              <a:avLst/>
              <a:gdLst/>
              <a:ahLst/>
              <a:cxnLst/>
              <a:rect l="l" t="t" r="r" b="b"/>
              <a:pathLst>
                <a:path w="3031490" h="1203325">
                  <a:moveTo>
                    <a:pt x="2951226" y="0"/>
                  </a:moveTo>
                  <a:lnTo>
                    <a:pt x="80010" y="0"/>
                  </a:lnTo>
                  <a:lnTo>
                    <a:pt x="48863" y="6405"/>
                  </a:lnTo>
                  <a:lnTo>
                    <a:pt x="23431" y="23812"/>
                  </a:lnTo>
                  <a:lnTo>
                    <a:pt x="6286" y="49506"/>
                  </a:lnTo>
                  <a:lnTo>
                    <a:pt x="0" y="80772"/>
                  </a:lnTo>
                  <a:lnTo>
                    <a:pt x="0" y="1123188"/>
                  </a:lnTo>
                  <a:lnTo>
                    <a:pt x="6286" y="1154334"/>
                  </a:lnTo>
                  <a:lnTo>
                    <a:pt x="23431" y="1179766"/>
                  </a:lnTo>
                  <a:lnTo>
                    <a:pt x="48863" y="1196911"/>
                  </a:lnTo>
                  <a:lnTo>
                    <a:pt x="80010" y="1203197"/>
                  </a:lnTo>
                  <a:lnTo>
                    <a:pt x="2951226" y="1203197"/>
                  </a:lnTo>
                  <a:lnTo>
                    <a:pt x="2982372" y="1196911"/>
                  </a:lnTo>
                  <a:lnTo>
                    <a:pt x="3007804" y="1179766"/>
                  </a:lnTo>
                  <a:lnTo>
                    <a:pt x="3024949" y="1154334"/>
                  </a:lnTo>
                  <a:lnTo>
                    <a:pt x="3031235" y="1123188"/>
                  </a:lnTo>
                  <a:lnTo>
                    <a:pt x="3031235" y="80772"/>
                  </a:lnTo>
                  <a:lnTo>
                    <a:pt x="3024949" y="49506"/>
                  </a:lnTo>
                  <a:lnTo>
                    <a:pt x="3007804" y="23812"/>
                  </a:lnTo>
                  <a:lnTo>
                    <a:pt x="2982372" y="6405"/>
                  </a:lnTo>
                  <a:lnTo>
                    <a:pt x="29512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/>
            <p:cNvSpPr/>
            <p:nvPr/>
          </p:nvSpPr>
          <p:spPr>
            <a:xfrm>
              <a:off x="561594" y="4021073"/>
              <a:ext cx="3031490" cy="1203325"/>
            </a:xfrm>
            <a:custGeom>
              <a:avLst/>
              <a:gdLst/>
              <a:ahLst/>
              <a:cxnLst/>
              <a:rect l="l" t="t" r="r" b="b"/>
              <a:pathLst>
                <a:path w="3031490" h="1203325">
                  <a:moveTo>
                    <a:pt x="0" y="80772"/>
                  </a:moveTo>
                  <a:lnTo>
                    <a:pt x="6286" y="49506"/>
                  </a:lnTo>
                  <a:lnTo>
                    <a:pt x="23431" y="23812"/>
                  </a:lnTo>
                  <a:lnTo>
                    <a:pt x="48863" y="6405"/>
                  </a:lnTo>
                  <a:lnTo>
                    <a:pt x="80010" y="0"/>
                  </a:lnTo>
                  <a:lnTo>
                    <a:pt x="2951226" y="0"/>
                  </a:lnTo>
                  <a:lnTo>
                    <a:pt x="2982372" y="6405"/>
                  </a:lnTo>
                  <a:lnTo>
                    <a:pt x="3007804" y="23812"/>
                  </a:lnTo>
                  <a:lnTo>
                    <a:pt x="3024949" y="49506"/>
                  </a:lnTo>
                  <a:lnTo>
                    <a:pt x="3031235" y="80772"/>
                  </a:lnTo>
                  <a:lnTo>
                    <a:pt x="3031235" y="1123188"/>
                  </a:lnTo>
                  <a:lnTo>
                    <a:pt x="3024949" y="1154334"/>
                  </a:lnTo>
                  <a:lnTo>
                    <a:pt x="3007804" y="1179766"/>
                  </a:lnTo>
                  <a:lnTo>
                    <a:pt x="2982372" y="1196911"/>
                  </a:lnTo>
                  <a:lnTo>
                    <a:pt x="2951226" y="1203197"/>
                  </a:lnTo>
                  <a:lnTo>
                    <a:pt x="80010" y="1203197"/>
                  </a:lnTo>
                  <a:lnTo>
                    <a:pt x="48863" y="1196911"/>
                  </a:lnTo>
                  <a:lnTo>
                    <a:pt x="23431" y="1179766"/>
                  </a:lnTo>
                  <a:lnTo>
                    <a:pt x="6286" y="1154334"/>
                  </a:lnTo>
                  <a:lnTo>
                    <a:pt x="0" y="1123188"/>
                  </a:lnTo>
                  <a:lnTo>
                    <a:pt x="0" y="80772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/>
            <p:cNvSpPr/>
            <p:nvPr/>
          </p:nvSpPr>
          <p:spPr>
            <a:xfrm>
              <a:off x="802386" y="4261865"/>
              <a:ext cx="481330" cy="481965"/>
            </a:xfrm>
            <a:custGeom>
              <a:avLst/>
              <a:gdLst/>
              <a:ahLst/>
              <a:cxnLst/>
              <a:rect l="l" t="t" r="r" b="b"/>
              <a:pathLst>
                <a:path w="481330" h="481964">
                  <a:moveTo>
                    <a:pt x="384810" y="0"/>
                  </a:moveTo>
                  <a:lnTo>
                    <a:pt x="96011" y="0"/>
                  </a:lnTo>
                  <a:lnTo>
                    <a:pt x="58507" y="7608"/>
                  </a:lnTo>
                  <a:lnTo>
                    <a:pt x="28003" y="28289"/>
                  </a:lnTo>
                  <a:lnTo>
                    <a:pt x="7500" y="58828"/>
                  </a:lnTo>
                  <a:lnTo>
                    <a:pt x="0" y="96012"/>
                  </a:lnTo>
                  <a:lnTo>
                    <a:pt x="0" y="384810"/>
                  </a:lnTo>
                  <a:lnTo>
                    <a:pt x="7500" y="422433"/>
                  </a:lnTo>
                  <a:lnTo>
                    <a:pt x="28003" y="453199"/>
                  </a:lnTo>
                  <a:lnTo>
                    <a:pt x="58507" y="473964"/>
                  </a:lnTo>
                  <a:lnTo>
                    <a:pt x="96011" y="481584"/>
                  </a:lnTo>
                  <a:lnTo>
                    <a:pt x="384810" y="481584"/>
                  </a:lnTo>
                  <a:lnTo>
                    <a:pt x="422314" y="473964"/>
                  </a:lnTo>
                  <a:lnTo>
                    <a:pt x="452818" y="453199"/>
                  </a:lnTo>
                  <a:lnTo>
                    <a:pt x="473321" y="422433"/>
                  </a:lnTo>
                  <a:lnTo>
                    <a:pt x="480822" y="384810"/>
                  </a:lnTo>
                  <a:lnTo>
                    <a:pt x="480822" y="96012"/>
                  </a:lnTo>
                  <a:lnTo>
                    <a:pt x="473321" y="58828"/>
                  </a:lnTo>
                  <a:lnTo>
                    <a:pt x="452818" y="28289"/>
                  </a:lnTo>
                  <a:lnTo>
                    <a:pt x="422314" y="7608"/>
                  </a:lnTo>
                  <a:lnTo>
                    <a:pt x="384810" y="0"/>
                  </a:lnTo>
                  <a:close/>
                </a:path>
              </a:pathLst>
            </a:custGeom>
            <a:solidFill>
              <a:srgbClr val="137BA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5" name="object 4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22781" y="4381500"/>
              <a:ext cx="241554" cy="240791"/>
            </a:xfrm>
            <a:prstGeom prst="rect">
              <a:avLst/>
            </a:prstGeom>
          </p:spPr>
        </p:pic>
      </p:grpSp>
      <p:sp>
        <p:nvSpPr>
          <p:cNvPr id="46" name="object 46"/>
          <p:cNvSpPr txBox="1"/>
          <p:nvPr/>
        </p:nvSpPr>
        <p:spPr>
          <a:xfrm>
            <a:off x="1390903" y="4359655"/>
            <a:ext cx="1297940" cy="21971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50">
                <a:solidFill>
                  <a:srgbClr val="15212E"/>
                </a:solidFill>
                <a:latin typeface="Segoe UI Semibold"/>
                <a:cs typeface="Segoe UI Semibold"/>
              </a:rPr>
              <a:t>Month-End</a:t>
            </a:r>
            <a:r>
              <a:rPr dirty="0" sz="1250" spc="105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250" spc="-10">
                <a:solidFill>
                  <a:srgbClr val="15212E"/>
                </a:solidFill>
                <a:latin typeface="Segoe UI Semibold"/>
                <a:cs typeface="Segoe UI Semibold"/>
              </a:rPr>
              <a:t>Close</a:t>
            </a:r>
            <a:endParaRPr sz="1250">
              <a:latin typeface="Segoe UI Semibold"/>
              <a:cs typeface="Segoe UI Semibold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789686" y="4852670"/>
            <a:ext cx="2370455" cy="16573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Accruals,</a:t>
            </a:r>
            <a:r>
              <a:rPr dirty="0" sz="900" spc="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reconciliations</a:t>
            </a:r>
            <a:r>
              <a:rPr dirty="0" sz="900" spc="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and</a:t>
            </a:r>
            <a:r>
              <a:rPr dirty="0" sz="900" spc="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a</a:t>
            </a:r>
            <a:r>
              <a:rPr dirty="0" sz="900" spc="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clean</a:t>
            </a:r>
            <a:r>
              <a:rPr dirty="0" sz="900" spc="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trial</a:t>
            </a:r>
            <a:r>
              <a:rPr dirty="0" sz="900" spc="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546679"/>
                </a:solidFill>
                <a:latin typeface="Calibri"/>
                <a:cs typeface="Calibri"/>
              </a:rPr>
              <a:t>balance.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48" name="object 48"/>
          <p:cNvGrpSpPr/>
          <p:nvPr/>
        </p:nvGrpSpPr>
        <p:grpSpPr>
          <a:xfrm>
            <a:off x="3739515" y="4015358"/>
            <a:ext cx="3042920" cy="1214755"/>
            <a:chOff x="3739515" y="4015358"/>
            <a:chExt cx="3042920" cy="1214755"/>
          </a:xfrm>
        </p:grpSpPr>
        <p:sp>
          <p:nvSpPr>
            <p:cNvPr id="49" name="object 49"/>
            <p:cNvSpPr/>
            <p:nvPr/>
          </p:nvSpPr>
          <p:spPr>
            <a:xfrm>
              <a:off x="3745230" y="4021073"/>
              <a:ext cx="3031490" cy="1203325"/>
            </a:xfrm>
            <a:custGeom>
              <a:avLst/>
              <a:gdLst/>
              <a:ahLst/>
              <a:cxnLst/>
              <a:rect l="l" t="t" r="r" b="b"/>
              <a:pathLst>
                <a:path w="3031490" h="1203325">
                  <a:moveTo>
                    <a:pt x="76240" y="1202437"/>
                  </a:moveTo>
                  <a:lnTo>
                    <a:pt x="80010" y="1203197"/>
                  </a:lnTo>
                  <a:lnTo>
                    <a:pt x="2958845" y="1203197"/>
                  </a:lnTo>
                  <a:lnTo>
                    <a:pt x="76240" y="1202437"/>
                  </a:lnTo>
                  <a:close/>
                </a:path>
                <a:path w="3031490" h="1203325">
                  <a:moveTo>
                    <a:pt x="3023616" y="1155953"/>
                  </a:moveTo>
                  <a:lnTo>
                    <a:pt x="7620" y="1155953"/>
                  </a:lnTo>
                  <a:lnTo>
                    <a:pt x="7620" y="1156312"/>
                  </a:lnTo>
                  <a:lnTo>
                    <a:pt x="22643" y="1178597"/>
                  </a:lnTo>
                  <a:lnTo>
                    <a:pt x="24600" y="1180554"/>
                  </a:lnTo>
                  <a:lnTo>
                    <a:pt x="46534" y="1195341"/>
                  </a:lnTo>
                  <a:lnTo>
                    <a:pt x="47244" y="1195577"/>
                  </a:lnTo>
                  <a:lnTo>
                    <a:pt x="50273" y="1197196"/>
                  </a:lnTo>
                  <a:lnTo>
                    <a:pt x="76240" y="1202437"/>
                  </a:lnTo>
                  <a:lnTo>
                    <a:pt x="2958845" y="1203197"/>
                  </a:lnTo>
                  <a:lnTo>
                    <a:pt x="2951216" y="1203197"/>
                  </a:lnTo>
                  <a:lnTo>
                    <a:pt x="2980962" y="1197196"/>
                  </a:lnTo>
                  <a:lnTo>
                    <a:pt x="2985380" y="1194883"/>
                  </a:lnTo>
                  <a:lnTo>
                    <a:pt x="3004296" y="1182131"/>
                  </a:lnTo>
                  <a:lnTo>
                    <a:pt x="3005328" y="1181100"/>
                  </a:lnTo>
                  <a:lnTo>
                    <a:pt x="3006884" y="1180386"/>
                  </a:lnTo>
                  <a:lnTo>
                    <a:pt x="3008424" y="1178846"/>
                  </a:lnTo>
                  <a:lnTo>
                    <a:pt x="3009138" y="1177289"/>
                  </a:lnTo>
                  <a:lnTo>
                    <a:pt x="3010169" y="1176258"/>
                  </a:lnTo>
                  <a:lnTo>
                    <a:pt x="3022921" y="1157342"/>
                  </a:lnTo>
                  <a:lnTo>
                    <a:pt x="3023616" y="1155953"/>
                  </a:lnTo>
                  <a:close/>
                </a:path>
                <a:path w="3031490" h="1203325">
                  <a:moveTo>
                    <a:pt x="46534" y="1195341"/>
                  </a:moveTo>
                  <a:lnTo>
                    <a:pt x="48863" y="1196911"/>
                  </a:lnTo>
                  <a:lnTo>
                    <a:pt x="50273" y="1197196"/>
                  </a:lnTo>
                  <a:lnTo>
                    <a:pt x="47244" y="1195577"/>
                  </a:lnTo>
                  <a:lnTo>
                    <a:pt x="46534" y="1195341"/>
                  </a:lnTo>
                  <a:close/>
                </a:path>
                <a:path w="3031490" h="1203325">
                  <a:moveTo>
                    <a:pt x="2985380" y="1194883"/>
                  </a:moveTo>
                  <a:lnTo>
                    <a:pt x="2980962" y="1197196"/>
                  </a:lnTo>
                  <a:lnTo>
                    <a:pt x="2982372" y="1196911"/>
                  </a:lnTo>
                  <a:lnTo>
                    <a:pt x="2985380" y="1194883"/>
                  </a:lnTo>
                  <a:close/>
                </a:path>
                <a:path w="3031490" h="1203325">
                  <a:moveTo>
                    <a:pt x="3006635" y="1180554"/>
                  </a:moveTo>
                  <a:lnTo>
                    <a:pt x="3005328" y="1181100"/>
                  </a:lnTo>
                  <a:lnTo>
                    <a:pt x="3004296" y="1182131"/>
                  </a:lnTo>
                  <a:lnTo>
                    <a:pt x="3006635" y="1180554"/>
                  </a:lnTo>
                  <a:close/>
                </a:path>
                <a:path w="3031490" h="1203325">
                  <a:moveTo>
                    <a:pt x="22892" y="1178846"/>
                  </a:moveTo>
                  <a:lnTo>
                    <a:pt x="23431" y="1179766"/>
                  </a:lnTo>
                  <a:lnTo>
                    <a:pt x="24351" y="1180386"/>
                  </a:lnTo>
                  <a:lnTo>
                    <a:pt x="23812" y="1179766"/>
                  </a:lnTo>
                  <a:lnTo>
                    <a:pt x="22892" y="1178846"/>
                  </a:lnTo>
                  <a:close/>
                </a:path>
                <a:path w="3031490" h="1203325">
                  <a:moveTo>
                    <a:pt x="3008424" y="1178846"/>
                  </a:moveTo>
                  <a:lnTo>
                    <a:pt x="3006884" y="1180386"/>
                  </a:lnTo>
                  <a:lnTo>
                    <a:pt x="3007804" y="1179766"/>
                  </a:lnTo>
                  <a:lnTo>
                    <a:pt x="3008424" y="1178846"/>
                  </a:lnTo>
                  <a:close/>
                </a:path>
                <a:path w="3031490" h="1203325">
                  <a:moveTo>
                    <a:pt x="3010169" y="1176258"/>
                  </a:moveTo>
                  <a:lnTo>
                    <a:pt x="3009138" y="1177289"/>
                  </a:lnTo>
                  <a:lnTo>
                    <a:pt x="3008538" y="1178597"/>
                  </a:lnTo>
                  <a:lnTo>
                    <a:pt x="3009474" y="1177289"/>
                  </a:lnTo>
                  <a:lnTo>
                    <a:pt x="3010169" y="1176258"/>
                  </a:lnTo>
                  <a:close/>
                </a:path>
                <a:path w="3031490" h="1203325">
                  <a:moveTo>
                    <a:pt x="3025854" y="1149848"/>
                  </a:moveTo>
                  <a:lnTo>
                    <a:pt x="3024378" y="1154430"/>
                  </a:lnTo>
                  <a:lnTo>
                    <a:pt x="3022921" y="1157342"/>
                  </a:lnTo>
                  <a:lnTo>
                    <a:pt x="3024885" y="1154430"/>
                  </a:lnTo>
                  <a:lnTo>
                    <a:pt x="3025854" y="1149848"/>
                  </a:lnTo>
                  <a:close/>
                </a:path>
                <a:path w="3031490" h="1203325">
                  <a:moveTo>
                    <a:pt x="3024378" y="1154430"/>
                  </a:moveTo>
                  <a:lnTo>
                    <a:pt x="6858" y="1154430"/>
                  </a:lnTo>
                  <a:lnTo>
                    <a:pt x="6858" y="1155182"/>
                  </a:lnTo>
                  <a:lnTo>
                    <a:pt x="7620" y="1156312"/>
                  </a:lnTo>
                  <a:lnTo>
                    <a:pt x="7620" y="1155953"/>
                  </a:lnTo>
                  <a:lnTo>
                    <a:pt x="3023616" y="1155953"/>
                  </a:lnTo>
                  <a:lnTo>
                    <a:pt x="3024378" y="1154430"/>
                  </a:lnTo>
                  <a:close/>
                </a:path>
                <a:path w="3031490" h="1203325">
                  <a:moveTo>
                    <a:pt x="2951226" y="0"/>
                  </a:moveTo>
                  <a:lnTo>
                    <a:pt x="80010" y="0"/>
                  </a:lnTo>
                  <a:lnTo>
                    <a:pt x="48872" y="6424"/>
                  </a:lnTo>
                  <a:lnTo>
                    <a:pt x="23431" y="23812"/>
                  </a:lnTo>
                  <a:lnTo>
                    <a:pt x="6858" y="48649"/>
                  </a:lnTo>
                  <a:lnTo>
                    <a:pt x="6265" y="49610"/>
                  </a:lnTo>
                  <a:lnTo>
                    <a:pt x="0" y="80772"/>
                  </a:lnTo>
                  <a:lnTo>
                    <a:pt x="0" y="1123188"/>
                  </a:lnTo>
                  <a:lnTo>
                    <a:pt x="6286" y="1154430"/>
                  </a:lnTo>
                  <a:lnTo>
                    <a:pt x="6858" y="1155182"/>
                  </a:lnTo>
                  <a:lnTo>
                    <a:pt x="6858" y="1154430"/>
                  </a:lnTo>
                  <a:lnTo>
                    <a:pt x="3024378" y="1154430"/>
                  </a:lnTo>
                  <a:lnTo>
                    <a:pt x="3025854" y="1149848"/>
                  </a:lnTo>
                  <a:lnTo>
                    <a:pt x="3030474" y="1126960"/>
                  </a:lnTo>
                  <a:lnTo>
                    <a:pt x="3031232" y="80772"/>
                  </a:lnTo>
                  <a:lnTo>
                    <a:pt x="3025305" y="51053"/>
                  </a:lnTo>
                  <a:lnTo>
                    <a:pt x="3025140" y="51053"/>
                  </a:lnTo>
                  <a:lnTo>
                    <a:pt x="3025140" y="50223"/>
                  </a:lnTo>
                  <a:lnTo>
                    <a:pt x="3024967" y="49610"/>
                  </a:lnTo>
                  <a:lnTo>
                    <a:pt x="3024378" y="49610"/>
                  </a:lnTo>
                  <a:lnTo>
                    <a:pt x="3024378" y="48649"/>
                  </a:lnTo>
                  <a:lnTo>
                    <a:pt x="3023948" y="48005"/>
                  </a:lnTo>
                  <a:lnTo>
                    <a:pt x="3023616" y="48005"/>
                  </a:lnTo>
                  <a:lnTo>
                    <a:pt x="3023616" y="47507"/>
                  </a:lnTo>
                  <a:lnTo>
                    <a:pt x="3007804" y="23812"/>
                  </a:lnTo>
                  <a:lnTo>
                    <a:pt x="2982363" y="6424"/>
                  </a:lnTo>
                  <a:lnTo>
                    <a:pt x="2951226" y="0"/>
                  </a:lnTo>
                  <a:close/>
                </a:path>
                <a:path w="3031490" h="1203325">
                  <a:moveTo>
                    <a:pt x="3031232" y="80772"/>
                  </a:moveTo>
                  <a:lnTo>
                    <a:pt x="3030477" y="1123188"/>
                  </a:lnTo>
                  <a:lnTo>
                    <a:pt x="3030474" y="1126960"/>
                  </a:lnTo>
                  <a:lnTo>
                    <a:pt x="3031236" y="1123188"/>
                  </a:lnTo>
                  <a:lnTo>
                    <a:pt x="3031232" y="80772"/>
                  </a:lnTo>
                  <a:close/>
                </a:path>
                <a:path w="3031490" h="1203325">
                  <a:moveTo>
                    <a:pt x="3024378" y="48649"/>
                  </a:moveTo>
                  <a:lnTo>
                    <a:pt x="3024378" y="49610"/>
                  </a:lnTo>
                  <a:lnTo>
                    <a:pt x="3025077" y="49610"/>
                  </a:lnTo>
                  <a:lnTo>
                    <a:pt x="3024378" y="48649"/>
                  </a:lnTo>
                  <a:close/>
                </a:path>
                <a:path w="3031490" h="1203325">
                  <a:moveTo>
                    <a:pt x="3023616" y="47507"/>
                  </a:moveTo>
                  <a:lnTo>
                    <a:pt x="3023616" y="48005"/>
                  </a:lnTo>
                  <a:lnTo>
                    <a:pt x="3023948" y="48005"/>
                  </a:lnTo>
                  <a:lnTo>
                    <a:pt x="3023616" y="4750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/>
            <p:cNvSpPr/>
            <p:nvPr/>
          </p:nvSpPr>
          <p:spPr>
            <a:xfrm>
              <a:off x="3745230" y="4021073"/>
              <a:ext cx="3031490" cy="1203325"/>
            </a:xfrm>
            <a:custGeom>
              <a:avLst/>
              <a:gdLst/>
              <a:ahLst/>
              <a:cxnLst/>
              <a:rect l="l" t="t" r="r" b="b"/>
              <a:pathLst>
                <a:path w="3031490" h="1203325">
                  <a:moveTo>
                    <a:pt x="80010" y="0"/>
                  </a:moveTo>
                  <a:lnTo>
                    <a:pt x="2951226" y="0"/>
                  </a:lnTo>
                </a:path>
                <a:path w="3031490" h="1203325">
                  <a:moveTo>
                    <a:pt x="2951226" y="1203195"/>
                  </a:moveTo>
                  <a:lnTo>
                    <a:pt x="80010" y="1203197"/>
                  </a:lnTo>
                  <a:lnTo>
                    <a:pt x="76240" y="1202437"/>
                  </a:lnTo>
                </a:path>
                <a:path w="3031490" h="1203325">
                  <a:moveTo>
                    <a:pt x="50273" y="1197196"/>
                  </a:moveTo>
                  <a:lnTo>
                    <a:pt x="48863" y="1196911"/>
                  </a:lnTo>
                  <a:lnTo>
                    <a:pt x="46534" y="1195341"/>
                  </a:lnTo>
                </a:path>
                <a:path w="3031490" h="1203325">
                  <a:moveTo>
                    <a:pt x="24600" y="1180554"/>
                  </a:moveTo>
                  <a:lnTo>
                    <a:pt x="23431" y="1179766"/>
                  </a:lnTo>
                  <a:lnTo>
                    <a:pt x="22643" y="1178597"/>
                  </a:lnTo>
                </a:path>
                <a:path w="3031490" h="1203325">
                  <a:moveTo>
                    <a:pt x="7620" y="1156312"/>
                  </a:moveTo>
                  <a:lnTo>
                    <a:pt x="7378" y="1155953"/>
                  </a:lnTo>
                </a:path>
                <a:path w="3031490" h="1203325">
                  <a:moveTo>
                    <a:pt x="6858" y="1155182"/>
                  </a:moveTo>
                  <a:lnTo>
                    <a:pt x="6286" y="1154430"/>
                  </a:lnTo>
                </a:path>
                <a:path w="3031490" h="1203325">
                  <a:moveTo>
                    <a:pt x="0" y="1123188"/>
                  </a:moveTo>
                  <a:lnTo>
                    <a:pt x="0" y="80772"/>
                  </a:lnTo>
                </a:path>
                <a:path w="3031490" h="1203325">
                  <a:moveTo>
                    <a:pt x="3023948" y="48005"/>
                  </a:moveTo>
                  <a:lnTo>
                    <a:pt x="3024378" y="48649"/>
                  </a:lnTo>
                </a:path>
                <a:path w="3031490" h="1203325">
                  <a:moveTo>
                    <a:pt x="3025307" y="51053"/>
                  </a:moveTo>
                  <a:lnTo>
                    <a:pt x="3031232" y="80771"/>
                  </a:lnTo>
                </a:path>
                <a:path w="3031490" h="1203325">
                  <a:moveTo>
                    <a:pt x="3030474" y="1126960"/>
                  </a:moveTo>
                  <a:lnTo>
                    <a:pt x="3025854" y="1149848"/>
                  </a:lnTo>
                </a:path>
                <a:path w="3031490" h="1203325">
                  <a:moveTo>
                    <a:pt x="3022921" y="1157342"/>
                  </a:moveTo>
                  <a:lnTo>
                    <a:pt x="3010169" y="1176258"/>
                  </a:lnTo>
                </a:path>
                <a:path w="3031490" h="1203325">
                  <a:moveTo>
                    <a:pt x="3004296" y="1182131"/>
                  </a:moveTo>
                  <a:lnTo>
                    <a:pt x="2985380" y="1194883"/>
                  </a:lnTo>
                </a:path>
                <a:path w="3031490" h="1203325">
                  <a:moveTo>
                    <a:pt x="2980962" y="1197196"/>
                  </a:moveTo>
                  <a:lnTo>
                    <a:pt x="2951226" y="1203195"/>
                  </a:lnTo>
                </a:path>
                <a:path w="3031490" h="1203325">
                  <a:moveTo>
                    <a:pt x="76240" y="1202437"/>
                  </a:moveTo>
                  <a:lnTo>
                    <a:pt x="50273" y="1197196"/>
                  </a:lnTo>
                </a:path>
                <a:path w="3031490" h="1203325">
                  <a:moveTo>
                    <a:pt x="46534" y="1195341"/>
                  </a:moveTo>
                  <a:lnTo>
                    <a:pt x="24600" y="1180554"/>
                  </a:lnTo>
                </a:path>
                <a:path w="3031490" h="1203325">
                  <a:moveTo>
                    <a:pt x="22643" y="1178597"/>
                  </a:moveTo>
                  <a:lnTo>
                    <a:pt x="8398" y="1157467"/>
                  </a:lnTo>
                  <a:lnTo>
                    <a:pt x="7620" y="1156312"/>
                  </a:lnTo>
                </a:path>
                <a:path w="3031490" h="1203325">
                  <a:moveTo>
                    <a:pt x="7378" y="1155953"/>
                  </a:moveTo>
                  <a:lnTo>
                    <a:pt x="6858" y="1155182"/>
                  </a:lnTo>
                </a:path>
                <a:path w="3031490" h="1203325">
                  <a:moveTo>
                    <a:pt x="6286" y="1154430"/>
                  </a:moveTo>
                  <a:lnTo>
                    <a:pt x="6001" y="1152924"/>
                  </a:lnTo>
                  <a:lnTo>
                    <a:pt x="0" y="1123188"/>
                  </a:lnTo>
                  <a:lnTo>
                    <a:pt x="0" y="80772"/>
                  </a:lnTo>
                  <a:lnTo>
                    <a:pt x="6286" y="49506"/>
                  </a:lnTo>
                  <a:lnTo>
                    <a:pt x="23431" y="23812"/>
                  </a:lnTo>
                  <a:lnTo>
                    <a:pt x="48872" y="6424"/>
                  </a:lnTo>
                  <a:lnTo>
                    <a:pt x="80009" y="0"/>
                  </a:lnTo>
                  <a:lnTo>
                    <a:pt x="2951226" y="0"/>
                  </a:lnTo>
                  <a:lnTo>
                    <a:pt x="2982363" y="6424"/>
                  </a:lnTo>
                  <a:lnTo>
                    <a:pt x="3007804" y="23812"/>
                  </a:lnTo>
                  <a:lnTo>
                    <a:pt x="3022907" y="46446"/>
                  </a:lnTo>
                  <a:lnTo>
                    <a:pt x="3023616" y="47507"/>
                  </a:lnTo>
                </a:path>
                <a:path w="3031490" h="1203325">
                  <a:moveTo>
                    <a:pt x="3023616" y="47507"/>
                  </a:moveTo>
                  <a:lnTo>
                    <a:pt x="3023948" y="48005"/>
                  </a:lnTo>
                </a:path>
                <a:path w="3031490" h="1203325">
                  <a:moveTo>
                    <a:pt x="3024378" y="48649"/>
                  </a:moveTo>
                  <a:lnTo>
                    <a:pt x="3024949" y="49529"/>
                  </a:lnTo>
                </a:path>
                <a:path w="3031490" h="1203325">
                  <a:moveTo>
                    <a:pt x="3031232" y="80771"/>
                  </a:moveTo>
                  <a:lnTo>
                    <a:pt x="3031236" y="1123188"/>
                  </a:lnTo>
                  <a:lnTo>
                    <a:pt x="3030474" y="1126960"/>
                  </a:lnTo>
                </a:path>
                <a:path w="3031490" h="1203325">
                  <a:moveTo>
                    <a:pt x="3025854" y="1149848"/>
                  </a:moveTo>
                  <a:lnTo>
                    <a:pt x="3024949" y="1154334"/>
                  </a:lnTo>
                  <a:lnTo>
                    <a:pt x="3022921" y="1157342"/>
                  </a:lnTo>
                </a:path>
                <a:path w="3031490" h="1203325">
                  <a:moveTo>
                    <a:pt x="3010169" y="1176258"/>
                  </a:moveTo>
                  <a:lnTo>
                    <a:pt x="3008424" y="1178846"/>
                  </a:lnTo>
                  <a:lnTo>
                    <a:pt x="3007804" y="1179766"/>
                  </a:lnTo>
                  <a:lnTo>
                    <a:pt x="3006884" y="1180386"/>
                  </a:lnTo>
                  <a:lnTo>
                    <a:pt x="3004296" y="1182131"/>
                  </a:lnTo>
                </a:path>
                <a:path w="3031490" h="1203325">
                  <a:moveTo>
                    <a:pt x="2985380" y="1194883"/>
                  </a:moveTo>
                  <a:lnTo>
                    <a:pt x="2982372" y="1196911"/>
                  </a:lnTo>
                  <a:lnTo>
                    <a:pt x="2980962" y="1197196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/>
            <p:cNvSpPr/>
            <p:nvPr/>
          </p:nvSpPr>
          <p:spPr>
            <a:xfrm>
              <a:off x="3745230" y="4021073"/>
              <a:ext cx="3031490" cy="1203325"/>
            </a:xfrm>
            <a:custGeom>
              <a:avLst/>
              <a:gdLst/>
              <a:ahLst/>
              <a:cxnLst/>
              <a:rect l="l" t="t" r="r" b="b"/>
              <a:pathLst>
                <a:path w="3031490" h="1203325">
                  <a:moveTo>
                    <a:pt x="2951226" y="0"/>
                  </a:moveTo>
                  <a:lnTo>
                    <a:pt x="80010" y="0"/>
                  </a:lnTo>
                  <a:lnTo>
                    <a:pt x="48863" y="6405"/>
                  </a:lnTo>
                  <a:lnTo>
                    <a:pt x="23431" y="23812"/>
                  </a:lnTo>
                  <a:lnTo>
                    <a:pt x="6286" y="49506"/>
                  </a:lnTo>
                  <a:lnTo>
                    <a:pt x="0" y="80772"/>
                  </a:lnTo>
                  <a:lnTo>
                    <a:pt x="0" y="1123188"/>
                  </a:lnTo>
                  <a:lnTo>
                    <a:pt x="6286" y="1154334"/>
                  </a:lnTo>
                  <a:lnTo>
                    <a:pt x="23431" y="1179766"/>
                  </a:lnTo>
                  <a:lnTo>
                    <a:pt x="48863" y="1196911"/>
                  </a:lnTo>
                  <a:lnTo>
                    <a:pt x="80010" y="1203197"/>
                  </a:lnTo>
                  <a:lnTo>
                    <a:pt x="2951226" y="1203197"/>
                  </a:lnTo>
                  <a:lnTo>
                    <a:pt x="2982372" y="1196911"/>
                  </a:lnTo>
                  <a:lnTo>
                    <a:pt x="3007804" y="1179766"/>
                  </a:lnTo>
                  <a:lnTo>
                    <a:pt x="3024949" y="1154334"/>
                  </a:lnTo>
                  <a:lnTo>
                    <a:pt x="3031236" y="1123188"/>
                  </a:lnTo>
                  <a:lnTo>
                    <a:pt x="3031236" y="80772"/>
                  </a:lnTo>
                  <a:lnTo>
                    <a:pt x="3024949" y="49506"/>
                  </a:lnTo>
                  <a:lnTo>
                    <a:pt x="3007804" y="23812"/>
                  </a:lnTo>
                  <a:lnTo>
                    <a:pt x="2982372" y="6405"/>
                  </a:lnTo>
                  <a:lnTo>
                    <a:pt x="29512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/>
            <p:cNvSpPr/>
            <p:nvPr/>
          </p:nvSpPr>
          <p:spPr>
            <a:xfrm>
              <a:off x="3745230" y="4021073"/>
              <a:ext cx="3031490" cy="1203325"/>
            </a:xfrm>
            <a:custGeom>
              <a:avLst/>
              <a:gdLst/>
              <a:ahLst/>
              <a:cxnLst/>
              <a:rect l="l" t="t" r="r" b="b"/>
              <a:pathLst>
                <a:path w="3031490" h="1203325">
                  <a:moveTo>
                    <a:pt x="0" y="80772"/>
                  </a:moveTo>
                  <a:lnTo>
                    <a:pt x="6286" y="49506"/>
                  </a:lnTo>
                  <a:lnTo>
                    <a:pt x="23431" y="23812"/>
                  </a:lnTo>
                  <a:lnTo>
                    <a:pt x="48863" y="6405"/>
                  </a:lnTo>
                  <a:lnTo>
                    <a:pt x="80010" y="0"/>
                  </a:lnTo>
                  <a:lnTo>
                    <a:pt x="2951226" y="0"/>
                  </a:lnTo>
                  <a:lnTo>
                    <a:pt x="2982372" y="6405"/>
                  </a:lnTo>
                  <a:lnTo>
                    <a:pt x="3007804" y="23812"/>
                  </a:lnTo>
                  <a:lnTo>
                    <a:pt x="3024949" y="49506"/>
                  </a:lnTo>
                  <a:lnTo>
                    <a:pt x="3031236" y="80772"/>
                  </a:lnTo>
                  <a:lnTo>
                    <a:pt x="3031236" y="1123188"/>
                  </a:lnTo>
                  <a:lnTo>
                    <a:pt x="3024949" y="1154334"/>
                  </a:lnTo>
                  <a:lnTo>
                    <a:pt x="3007804" y="1179766"/>
                  </a:lnTo>
                  <a:lnTo>
                    <a:pt x="2982372" y="1196911"/>
                  </a:lnTo>
                  <a:lnTo>
                    <a:pt x="2951226" y="1203197"/>
                  </a:lnTo>
                  <a:lnTo>
                    <a:pt x="80010" y="1203197"/>
                  </a:lnTo>
                  <a:lnTo>
                    <a:pt x="48863" y="1196911"/>
                  </a:lnTo>
                  <a:lnTo>
                    <a:pt x="23431" y="1179766"/>
                  </a:lnTo>
                  <a:lnTo>
                    <a:pt x="6286" y="1154334"/>
                  </a:lnTo>
                  <a:lnTo>
                    <a:pt x="0" y="1123188"/>
                  </a:lnTo>
                  <a:lnTo>
                    <a:pt x="0" y="80772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/>
            <p:cNvSpPr/>
            <p:nvPr/>
          </p:nvSpPr>
          <p:spPr>
            <a:xfrm>
              <a:off x="3986022" y="4261865"/>
              <a:ext cx="481330" cy="481965"/>
            </a:xfrm>
            <a:custGeom>
              <a:avLst/>
              <a:gdLst/>
              <a:ahLst/>
              <a:cxnLst/>
              <a:rect l="l" t="t" r="r" b="b"/>
              <a:pathLst>
                <a:path w="481329" h="481964">
                  <a:moveTo>
                    <a:pt x="384810" y="0"/>
                  </a:moveTo>
                  <a:lnTo>
                    <a:pt x="96012" y="0"/>
                  </a:lnTo>
                  <a:lnTo>
                    <a:pt x="58507" y="7608"/>
                  </a:lnTo>
                  <a:lnTo>
                    <a:pt x="28003" y="28289"/>
                  </a:lnTo>
                  <a:lnTo>
                    <a:pt x="7500" y="58828"/>
                  </a:lnTo>
                  <a:lnTo>
                    <a:pt x="0" y="96012"/>
                  </a:lnTo>
                  <a:lnTo>
                    <a:pt x="0" y="384810"/>
                  </a:lnTo>
                  <a:lnTo>
                    <a:pt x="7500" y="422433"/>
                  </a:lnTo>
                  <a:lnTo>
                    <a:pt x="28003" y="453199"/>
                  </a:lnTo>
                  <a:lnTo>
                    <a:pt x="58507" y="473964"/>
                  </a:lnTo>
                  <a:lnTo>
                    <a:pt x="96012" y="481584"/>
                  </a:lnTo>
                  <a:lnTo>
                    <a:pt x="384810" y="481584"/>
                  </a:lnTo>
                  <a:lnTo>
                    <a:pt x="421993" y="473964"/>
                  </a:lnTo>
                  <a:lnTo>
                    <a:pt x="452532" y="453199"/>
                  </a:lnTo>
                  <a:lnTo>
                    <a:pt x="473213" y="422433"/>
                  </a:lnTo>
                  <a:lnTo>
                    <a:pt x="480822" y="384810"/>
                  </a:lnTo>
                  <a:lnTo>
                    <a:pt x="480822" y="96012"/>
                  </a:lnTo>
                  <a:lnTo>
                    <a:pt x="473213" y="58828"/>
                  </a:lnTo>
                  <a:lnTo>
                    <a:pt x="452532" y="28289"/>
                  </a:lnTo>
                  <a:lnTo>
                    <a:pt x="421993" y="7608"/>
                  </a:lnTo>
                  <a:lnTo>
                    <a:pt x="384810" y="0"/>
                  </a:lnTo>
                  <a:close/>
                </a:path>
              </a:pathLst>
            </a:custGeom>
            <a:solidFill>
              <a:srgbClr val="137BA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4" name="object 5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107180" y="4381500"/>
              <a:ext cx="240791" cy="240791"/>
            </a:xfrm>
            <a:prstGeom prst="rect">
              <a:avLst/>
            </a:prstGeom>
          </p:spPr>
        </p:pic>
      </p:grpSp>
      <p:sp>
        <p:nvSpPr>
          <p:cNvPr id="55" name="object 55"/>
          <p:cNvSpPr txBox="1"/>
          <p:nvPr/>
        </p:nvSpPr>
        <p:spPr>
          <a:xfrm>
            <a:off x="4574539" y="4359655"/>
            <a:ext cx="1272540" cy="21971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50">
                <a:solidFill>
                  <a:srgbClr val="15212E"/>
                </a:solidFill>
                <a:latin typeface="Segoe UI Semibold"/>
                <a:cs typeface="Segoe UI Semibold"/>
              </a:rPr>
              <a:t>Reporting</a:t>
            </a:r>
            <a:r>
              <a:rPr dirty="0" sz="1250" spc="45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250">
                <a:solidFill>
                  <a:srgbClr val="15212E"/>
                </a:solidFill>
                <a:latin typeface="Segoe UI Semibold"/>
                <a:cs typeface="Segoe UI Semibold"/>
              </a:rPr>
              <a:t>&amp;</a:t>
            </a:r>
            <a:r>
              <a:rPr dirty="0" sz="1250" spc="45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250" spc="-20">
                <a:solidFill>
                  <a:srgbClr val="15212E"/>
                </a:solidFill>
                <a:latin typeface="Segoe UI Semibold"/>
                <a:cs typeface="Segoe UI Semibold"/>
              </a:rPr>
              <a:t>KPIs</a:t>
            </a:r>
            <a:endParaRPr sz="1250">
              <a:latin typeface="Segoe UI Semibold"/>
              <a:cs typeface="Segoe UI Semibold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3973321" y="4852670"/>
            <a:ext cx="2269490" cy="16573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Dashboards,</a:t>
            </a:r>
            <a:r>
              <a:rPr dirty="0" sz="900" spc="3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cash</a:t>
            </a:r>
            <a:r>
              <a:rPr dirty="0" sz="900" spc="4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flow</a:t>
            </a:r>
            <a:r>
              <a:rPr dirty="0" sz="900" spc="3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and</a:t>
            </a:r>
            <a:r>
              <a:rPr dirty="0" sz="900" spc="4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management</a:t>
            </a:r>
            <a:r>
              <a:rPr dirty="0" sz="900" spc="4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546679"/>
                </a:solidFill>
                <a:latin typeface="Calibri"/>
                <a:cs typeface="Calibri"/>
              </a:rPr>
              <a:t>packs.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57" name="object 57"/>
          <p:cNvGrpSpPr/>
          <p:nvPr/>
        </p:nvGrpSpPr>
        <p:grpSpPr>
          <a:xfrm>
            <a:off x="6923151" y="4015358"/>
            <a:ext cx="3042920" cy="1214755"/>
            <a:chOff x="6923151" y="4015358"/>
            <a:chExt cx="3042920" cy="1214755"/>
          </a:xfrm>
        </p:grpSpPr>
        <p:sp>
          <p:nvSpPr>
            <p:cNvPr id="58" name="object 58"/>
            <p:cNvSpPr/>
            <p:nvPr/>
          </p:nvSpPr>
          <p:spPr>
            <a:xfrm>
              <a:off x="6928866" y="4021073"/>
              <a:ext cx="3031490" cy="1203325"/>
            </a:xfrm>
            <a:custGeom>
              <a:avLst/>
              <a:gdLst/>
              <a:ahLst/>
              <a:cxnLst/>
              <a:rect l="l" t="t" r="r" b="b"/>
              <a:pathLst>
                <a:path w="3031490" h="1203325">
                  <a:moveTo>
                    <a:pt x="76240" y="1202437"/>
                  </a:moveTo>
                  <a:lnTo>
                    <a:pt x="80009" y="1203197"/>
                  </a:lnTo>
                  <a:lnTo>
                    <a:pt x="2958845" y="1203197"/>
                  </a:lnTo>
                  <a:lnTo>
                    <a:pt x="76240" y="1202437"/>
                  </a:lnTo>
                  <a:close/>
                </a:path>
                <a:path w="3031490" h="1203325">
                  <a:moveTo>
                    <a:pt x="2950464" y="0"/>
                  </a:moveTo>
                  <a:lnTo>
                    <a:pt x="80009" y="0"/>
                  </a:lnTo>
                  <a:lnTo>
                    <a:pt x="48449" y="6405"/>
                  </a:lnTo>
                  <a:lnTo>
                    <a:pt x="48722" y="6405"/>
                  </a:lnTo>
                  <a:lnTo>
                    <a:pt x="23431" y="23812"/>
                  </a:lnTo>
                  <a:lnTo>
                    <a:pt x="6281" y="49529"/>
                  </a:lnTo>
                  <a:lnTo>
                    <a:pt x="0" y="80772"/>
                  </a:lnTo>
                  <a:lnTo>
                    <a:pt x="0" y="1123188"/>
                  </a:lnTo>
                  <a:lnTo>
                    <a:pt x="22643" y="1178597"/>
                  </a:lnTo>
                  <a:lnTo>
                    <a:pt x="76240" y="1202437"/>
                  </a:lnTo>
                  <a:lnTo>
                    <a:pt x="2958845" y="1203197"/>
                  </a:lnTo>
                  <a:lnTo>
                    <a:pt x="2950452" y="1203197"/>
                  </a:lnTo>
                  <a:lnTo>
                    <a:pt x="2980205" y="1197218"/>
                  </a:lnTo>
                  <a:lnTo>
                    <a:pt x="2982504" y="1196394"/>
                  </a:lnTo>
                  <a:lnTo>
                    <a:pt x="3005133" y="1181294"/>
                  </a:lnTo>
                  <a:lnTo>
                    <a:pt x="3006089" y="1180338"/>
                  </a:lnTo>
                  <a:lnTo>
                    <a:pt x="3006567" y="1180338"/>
                  </a:lnTo>
                  <a:lnTo>
                    <a:pt x="3007423" y="1179766"/>
                  </a:lnTo>
                  <a:lnTo>
                    <a:pt x="3007613" y="1179488"/>
                  </a:lnTo>
                  <a:lnTo>
                    <a:pt x="3007613" y="1178814"/>
                  </a:lnTo>
                  <a:lnTo>
                    <a:pt x="3009076" y="1177351"/>
                  </a:lnTo>
                  <a:lnTo>
                    <a:pt x="3023688" y="1156003"/>
                  </a:lnTo>
                  <a:lnTo>
                    <a:pt x="3024378" y="1153668"/>
                  </a:lnTo>
                  <a:lnTo>
                    <a:pt x="3025139" y="1152144"/>
                  </a:lnTo>
                  <a:lnTo>
                    <a:pt x="3025508" y="1151039"/>
                  </a:lnTo>
                  <a:lnTo>
                    <a:pt x="3030168" y="1128379"/>
                  </a:lnTo>
                  <a:lnTo>
                    <a:pt x="3030474" y="1124712"/>
                  </a:lnTo>
                  <a:lnTo>
                    <a:pt x="3031234" y="80772"/>
                  </a:lnTo>
                  <a:lnTo>
                    <a:pt x="3030767" y="78486"/>
                  </a:lnTo>
                  <a:lnTo>
                    <a:pt x="3030474" y="78486"/>
                  </a:lnTo>
                  <a:lnTo>
                    <a:pt x="3030474" y="77055"/>
                  </a:lnTo>
                  <a:lnTo>
                    <a:pt x="3025299" y="51815"/>
                  </a:lnTo>
                  <a:lnTo>
                    <a:pt x="3025139" y="51815"/>
                  </a:lnTo>
                  <a:lnTo>
                    <a:pt x="3025139" y="51039"/>
                  </a:lnTo>
                  <a:lnTo>
                    <a:pt x="3024830" y="49529"/>
                  </a:lnTo>
                  <a:lnTo>
                    <a:pt x="3024378" y="49529"/>
                  </a:lnTo>
                  <a:lnTo>
                    <a:pt x="3024378" y="48861"/>
                  </a:lnTo>
                  <a:lnTo>
                    <a:pt x="3023814" y="48005"/>
                  </a:lnTo>
                  <a:lnTo>
                    <a:pt x="3023615" y="48005"/>
                  </a:lnTo>
                  <a:lnTo>
                    <a:pt x="3023615" y="47713"/>
                  </a:lnTo>
                  <a:lnTo>
                    <a:pt x="3007423" y="23812"/>
                  </a:lnTo>
                  <a:lnTo>
                    <a:pt x="2981729" y="6405"/>
                  </a:lnTo>
                  <a:lnTo>
                    <a:pt x="2950464" y="0"/>
                  </a:lnTo>
                  <a:close/>
                </a:path>
                <a:path w="3031490" h="1203325">
                  <a:moveTo>
                    <a:pt x="48185" y="1196394"/>
                  </a:moveTo>
                  <a:lnTo>
                    <a:pt x="48863" y="1196911"/>
                  </a:lnTo>
                  <a:lnTo>
                    <a:pt x="51036" y="1197350"/>
                  </a:lnTo>
                  <a:lnTo>
                    <a:pt x="48185" y="1196394"/>
                  </a:lnTo>
                  <a:close/>
                </a:path>
                <a:path w="3031490" h="1203325">
                  <a:moveTo>
                    <a:pt x="2982504" y="1196394"/>
                  </a:moveTo>
                  <a:lnTo>
                    <a:pt x="2980205" y="1197218"/>
                  </a:lnTo>
                  <a:lnTo>
                    <a:pt x="2981729" y="1196911"/>
                  </a:lnTo>
                  <a:lnTo>
                    <a:pt x="2982504" y="1196394"/>
                  </a:lnTo>
                  <a:close/>
                </a:path>
                <a:path w="3031490" h="1203325">
                  <a:moveTo>
                    <a:pt x="3006567" y="1180338"/>
                  </a:moveTo>
                  <a:lnTo>
                    <a:pt x="3006089" y="1180338"/>
                  </a:lnTo>
                  <a:lnTo>
                    <a:pt x="3005133" y="1181294"/>
                  </a:lnTo>
                  <a:lnTo>
                    <a:pt x="3006567" y="1180338"/>
                  </a:lnTo>
                  <a:close/>
                </a:path>
                <a:path w="3031490" h="1203325">
                  <a:moveTo>
                    <a:pt x="22859" y="1178814"/>
                  </a:moveTo>
                  <a:lnTo>
                    <a:pt x="23243" y="1179488"/>
                  </a:lnTo>
                  <a:lnTo>
                    <a:pt x="23431" y="1179766"/>
                  </a:lnTo>
                  <a:lnTo>
                    <a:pt x="24279" y="1180338"/>
                  </a:lnTo>
                  <a:lnTo>
                    <a:pt x="23812" y="1179766"/>
                  </a:lnTo>
                  <a:lnTo>
                    <a:pt x="22859" y="1178814"/>
                  </a:lnTo>
                  <a:close/>
                </a:path>
                <a:path w="3031490" h="1203325">
                  <a:moveTo>
                    <a:pt x="3009076" y="1177351"/>
                  </a:moveTo>
                  <a:lnTo>
                    <a:pt x="3007613" y="1178814"/>
                  </a:lnTo>
                  <a:lnTo>
                    <a:pt x="3007613" y="1179488"/>
                  </a:lnTo>
                  <a:lnTo>
                    <a:pt x="3009076" y="1177351"/>
                  </a:lnTo>
                  <a:close/>
                </a:path>
                <a:path w="3031490" h="1203325">
                  <a:moveTo>
                    <a:pt x="3025508" y="1151039"/>
                  </a:moveTo>
                  <a:lnTo>
                    <a:pt x="3025139" y="1152144"/>
                  </a:lnTo>
                  <a:lnTo>
                    <a:pt x="3024378" y="1153668"/>
                  </a:lnTo>
                  <a:lnTo>
                    <a:pt x="3023688" y="1156003"/>
                  </a:lnTo>
                  <a:lnTo>
                    <a:pt x="3024830" y="1154334"/>
                  </a:lnTo>
                  <a:lnTo>
                    <a:pt x="3025508" y="1151039"/>
                  </a:lnTo>
                  <a:close/>
                </a:path>
                <a:path w="3031490" h="1203325">
                  <a:moveTo>
                    <a:pt x="3031234" y="80772"/>
                  </a:moveTo>
                  <a:lnTo>
                    <a:pt x="3030475" y="1123188"/>
                  </a:lnTo>
                  <a:lnTo>
                    <a:pt x="3030474" y="1124712"/>
                  </a:lnTo>
                  <a:lnTo>
                    <a:pt x="3030168" y="1128379"/>
                  </a:lnTo>
                  <a:lnTo>
                    <a:pt x="3031235" y="1123188"/>
                  </a:lnTo>
                  <a:lnTo>
                    <a:pt x="3031234" y="80772"/>
                  </a:lnTo>
                  <a:close/>
                </a:path>
                <a:path w="3031490" h="1203325">
                  <a:moveTo>
                    <a:pt x="3030474" y="77055"/>
                  </a:moveTo>
                  <a:lnTo>
                    <a:pt x="3030474" y="78486"/>
                  </a:lnTo>
                  <a:lnTo>
                    <a:pt x="3030767" y="78486"/>
                  </a:lnTo>
                  <a:lnTo>
                    <a:pt x="3030474" y="77055"/>
                  </a:lnTo>
                  <a:close/>
                </a:path>
                <a:path w="3031490" h="1203325">
                  <a:moveTo>
                    <a:pt x="3025139" y="51039"/>
                  </a:moveTo>
                  <a:lnTo>
                    <a:pt x="3025139" y="51815"/>
                  </a:lnTo>
                  <a:lnTo>
                    <a:pt x="3025299" y="51815"/>
                  </a:lnTo>
                  <a:lnTo>
                    <a:pt x="3025139" y="51039"/>
                  </a:lnTo>
                  <a:close/>
                </a:path>
                <a:path w="3031490" h="1203325">
                  <a:moveTo>
                    <a:pt x="3024378" y="48861"/>
                  </a:moveTo>
                  <a:lnTo>
                    <a:pt x="3024378" y="49529"/>
                  </a:lnTo>
                  <a:lnTo>
                    <a:pt x="3024830" y="49529"/>
                  </a:lnTo>
                  <a:lnTo>
                    <a:pt x="3024378" y="488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/>
            <p:cNvSpPr/>
            <p:nvPr/>
          </p:nvSpPr>
          <p:spPr>
            <a:xfrm>
              <a:off x="6928866" y="4021073"/>
              <a:ext cx="3031490" cy="1203325"/>
            </a:xfrm>
            <a:custGeom>
              <a:avLst/>
              <a:gdLst/>
              <a:ahLst/>
              <a:cxnLst/>
              <a:rect l="l" t="t" r="r" b="b"/>
              <a:pathLst>
                <a:path w="3031490" h="1203325">
                  <a:moveTo>
                    <a:pt x="48837" y="6326"/>
                  </a:moveTo>
                  <a:lnTo>
                    <a:pt x="49547" y="6182"/>
                  </a:lnTo>
                </a:path>
                <a:path w="3031490" h="1203325">
                  <a:moveTo>
                    <a:pt x="80009" y="0"/>
                  </a:moveTo>
                  <a:lnTo>
                    <a:pt x="2950463" y="0"/>
                  </a:lnTo>
                </a:path>
                <a:path w="3031490" h="1203325">
                  <a:moveTo>
                    <a:pt x="2950464" y="1203195"/>
                  </a:moveTo>
                  <a:lnTo>
                    <a:pt x="80009" y="1203197"/>
                  </a:lnTo>
                  <a:lnTo>
                    <a:pt x="76240" y="1202437"/>
                  </a:lnTo>
                </a:path>
                <a:path w="3031490" h="1203325">
                  <a:moveTo>
                    <a:pt x="51036" y="1197350"/>
                  </a:moveTo>
                  <a:lnTo>
                    <a:pt x="48863" y="1196911"/>
                  </a:lnTo>
                  <a:lnTo>
                    <a:pt x="48008" y="1196335"/>
                  </a:lnTo>
                </a:path>
                <a:path w="3031490" h="1203325">
                  <a:moveTo>
                    <a:pt x="24600" y="1180554"/>
                  </a:moveTo>
                  <a:lnTo>
                    <a:pt x="23431" y="1179766"/>
                  </a:lnTo>
                  <a:lnTo>
                    <a:pt x="22643" y="1178597"/>
                  </a:lnTo>
                </a:path>
                <a:path w="3031490" h="1203325">
                  <a:moveTo>
                    <a:pt x="0" y="1123188"/>
                  </a:moveTo>
                  <a:lnTo>
                    <a:pt x="0" y="80772"/>
                  </a:lnTo>
                </a:path>
                <a:path w="3031490" h="1203325">
                  <a:moveTo>
                    <a:pt x="3024830" y="49529"/>
                  </a:moveTo>
                  <a:lnTo>
                    <a:pt x="3025139" y="51039"/>
                  </a:lnTo>
                </a:path>
                <a:path w="3031490" h="1203325">
                  <a:moveTo>
                    <a:pt x="3025299" y="51815"/>
                  </a:moveTo>
                  <a:lnTo>
                    <a:pt x="3030474" y="77055"/>
                  </a:lnTo>
                </a:path>
                <a:path w="3031490" h="1203325">
                  <a:moveTo>
                    <a:pt x="3030767" y="78486"/>
                  </a:moveTo>
                  <a:lnTo>
                    <a:pt x="3031234" y="80771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0" name="object 6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873615" y="5143737"/>
              <a:ext cx="91134" cy="86246"/>
            </a:xfrm>
            <a:prstGeom prst="rect">
              <a:avLst/>
            </a:prstGeom>
          </p:spPr>
        </p:pic>
        <p:sp>
          <p:nvSpPr>
            <p:cNvPr id="61" name="object 61"/>
            <p:cNvSpPr/>
            <p:nvPr/>
          </p:nvSpPr>
          <p:spPr>
            <a:xfrm>
              <a:off x="6928866" y="4021073"/>
              <a:ext cx="3031490" cy="1202690"/>
            </a:xfrm>
            <a:custGeom>
              <a:avLst/>
              <a:gdLst/>
              <a:ahLst/>
              <a:cxnLst/>
              <a:rect l="l" t="t" r="r" b="b"/>
              <a:pathLst>
                <a:path w="3031490" h="1202689">
                  <a:moveTo>
                    <a:pt x="76240" y="1202437"/>
                  </a:moveTo>
                  <a:lnTo>
                    <a:pt x="51036" y="1197350"/>
                  </a:lnTo>
                </a:path>
                <a:path w="3031490" h="1202689">
                  <a:moveTo>
                    <a:pt x="48008" y="1196335"/>
                  </a:moveTo>
                  <a:lnTo>
                    <a:pt x="24600" y="1180554"/>
                  </a:lnTo>
                </a:path>
                <a:path w="3031490" h="1202689">
                  <a:moveTo>
                    <a:pt x="22643" y="1178597"/>
                  </a:moveTo>
                  <a:lnTo>
                    <a:pt x="6862" y="1155189"/>
                  </a:lnTo>
                  <a:lnTo>
                    <a:pt x="6286" y="1154334"/>
                  </a:lnTo>
                  <a:lnTo>
                    <a:pt x="6001" y="1152924"/>
                  </a:lnTo>
                  <a:lnTo>
                    <a:pt x="0" y="1123187"/>
                  </a:lnTo>
                  <a:lnTo>
                    <a:pt x="0" y="80772"/>
                  </a:lnTo>
                  <a:lnTo>
                    <a:pt x="6286" y="49506"/>
                  </a:lnTo>
                  <a:lnTo>
                    <a:pt x="23431" y="23812"/>
                  </a:lnTo>
                  <a:lnTo>
                    <a:pt x="48837" y="6326"/>
                  </a:lnTo>
                  <a:lnTo>
                    <a:pt x="80009" y="0"/>
                  </a:lnTo>
                  <a:lnTo>
                    <a:pt x="2950463" y="0"/>
                  </a:lnTo>
                  <a:lnTo>
                    <a:pt x="2981729" y="6405"/>
                  </a:lnTo>
                  <a:lnTo>
                    <a:pt x="3007423" y="23812"/>
                  </a:lnTo>
                  <a:lnTo>
                    <a:pt x="3022794" y="46522"/>
                  </a:lnTo>
                  <a:lnTo>
                    <a:pt x="3023741" y="47921"/>
                  </a:lnTo>
                  <a:lnTo>
                    <a:pt x="3024378" y="48861"/>
                  </a:lnTo>
                </a:path>
                <a:path w="3031490" h="1202689">
                  <a:moveTo>
                    <a:pt x="3023615" y="47713"/>
                  </a:moveTo>
                  <a:lnTo>
                    <a:pt x="3023814" y="48005"/>
                  </a:lnTo>
                </a:path>
                <a:path w="3031490" h="1202689">
                  <a:moveTo>
                    <a:pt x="3024378" y="48838"/>
                  </a:moveTo>
                  <a:lnTo>
                    <a:pt x="3024830" y="49529"/>
                  </a:lnTo>
                </a:path>
                <a:path w="3031490" h="1202689">
                  <a:moveTo>
                    <a:pt x="3025139" y="51039"/>
                  </a:moveTo>
                  <a:lnTo>
                    <a:pt x="3025299" y="51815"/>
                  </a:lnTo>
                </a:path>
                <a:path w="3031490" h="1202689">
                  <a:moveTo>
                    <a:pt x="3030474" y="77055"/>
                  </a:moveTo>
                  <a:lnTo>
                    <a:pt x="3030767" y="78486"/>
                  </a:lnTo>
                </a:path>
                <a:path w="3031490" h="1202689">
                  <a:moveTo>
                    <a:pt x="3031234" y="80771"/>
                  </a:moveTo>
                  <a:lnTo>
                    <a:pt x="3031235" y="1123188"/>
                  </a:lnTo>
                  <a:lnTo>
                    <a:pt x="3030168" y="1128379"/>
                  </a:lnTo>
                </a:path>
                <a:path w="3031490" h="1202689">
                  <a:moveTo>
                    <a:pt x="3025508" y="1151039"/>
                  </a:moveTo>
                  <a:lnTo>
                    <a:pt x="3024830" y="1154334"/>
                  </a:lnTo>
                  <a:lnTo>
                    <a:pt x="3023688" y="1156003"/>
                  </a:lnTo>
                </a:path>
                <a:path w="3031490" h="1202689">
                  <a:moveTo>
                    <a:pt x="3009076" y="1177351"/>
                  </a:moveTo>
                  <a:lnTo>
                    <a:pt x="3007613" y="1179488"/>
                  </a:lnTo>
                </a:path>
                <a:path w="3031490" h="1202689">
                  <a:moveTo>
                    <a:pt x="3006567" y="1180338"/>
                  </a:moveTo>
                  <a:lnTo>
                    <a:pt x="3005133" y="1181294"/>
                  </a:lnTo>
                </a:path>
                <a:path w="3031490" h="1202689">
                  <a:moveTo>
                    <a:pt x="2982504" y="1196394"/>
                  </a:moveTo>
                  <a:lnTo>
                    <a:pt x="2981729" y="1196911"/>
                  </a:lnTo>
                  <a:lnTo>
                    <a:pt x="2980205" y="1197218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2" name="object 62"/>
            <p:cNvSpPr/>
            <p:nvPr/>
          </p:nvSpPr>
          <p:spPr>
            <a:xfrm>
              <a:off x="6928866" y="4021073"/>
              <a:ext cx="3031490" cy="1203325"/>
            </a:xfrm>
            <a:custGeom>
              <a:avLst/>
              <a:gdLst/>
              <a:ahLst/>
              <a:cxnLst/>
              <a:rect l="l" t="t" r="r" b="b"/>
              <a:pathLst>
                <a:path w="3031490" h="1203325">
                  <a:moveTo>
                    <a:pt x="2950463" y="0"/>
                  </a:moveTo>
                  <a:lnTo>
                    <a:pt x="80009" y="0"/>
                  </a:lnTo>
                  <a:lnTo>
                    <a:pt x="48863" y="6405"/>
                  </a:lnTo>
                  <a:lnTo>
                    <a:pt x="23431" y="23812"/>
                  </a:lnTo>
                  <a:lnTo>
                    <a:pt x="6286" y="49506"/>
                  </a:lnTo>
                  <a:lnTo>
                    <a:pt x="0" y="80772"/>
                  </a:lnTo>
                  <a:lnTo>
                    <a:pt x="0" y="1123188"/>
                  </a:lnTo>
                  <a:lnTo>
                    <a:pt x="6286" y="1154334"/>
                  </a:lnTo>
                  <a:lnTo>
                    <a:pt x="23431" y="1179766"/>
                  </a:lnTo>
                  <a:lnTo>
                    <a:pt x="48863" y="1196911"/>
                  </a:lnTo>
                  <a:lnTo>
                    <a:pt x="80009" y="1203197"/>
                  </a:lnTo>
                  <a:lnTo>
                    <a:pt x="2950463" y="1203197"/>
                  </a:lnTo>
                  <a:lnTo>
                    <a:pt x="2981729" y="1196911"/>
                  </a:lnTo>
                  <a:lnTo>
                    <a:pt x="3007423" y="1179766"/>
                  </a:lnTo>
                  <a:lnTo>
                    <a:pt x="3024830" y="1154334"/>
                  </a:lnTo>
                  <a:lnTo>
                    <a:pt x="3031235" y="1123188"/>
                  </a:lnTo>
                  <a:lnTo>
                    <a:pt x="3031235" y="80772"/>
                  </a:lnTo>
                  <a:lnTo>
                    <a:pt x="3024830" y="49506"/>
                  </a:lnTo>
                  <a:lnTo>
                    <a:pt x="3007423" y="23812"/>
                  </a:lnTo>
                  <a:lnTo>
                    <a:pt x="2981729" y="6405"/>
                  </a:lnTo>
                  <a:lnTo>
                    <a:pt x="29504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3" name="object 63"/>
            <p:cNvSpPr/>
            <p:nvPr/>
          </p:nvSpPr>
          <p:spPr>
            <a:xfrm>
              <a:off x="6928866" y="4021073"/>
              <a:ext cx="3031490" cy="1203325"/>
            </a:xfrm>
            <a:custGeom>
              <a:avLst/>
              <a:gdLst/>
              <a:ahLst/>
              <a:cxnLst/>
              <a:rect l="l" t="t" r="r" b="b"/>
              <a:pathLst>
                <a:path w="3031490" h="1203325">
                  <a:moveTo>
                    <a:pt x="0" y="80772"/>
                  </a:moveTo>
                  <a:lnTo>
                    <a:pt x="6286" y="49506"/>
                  </a:lnTo>
                  <a:lnTo>
                    <a:pt x="23431" y="23812"/>
                  </a:lnTo>
                  <a:lnTo>
                    <a:pt x="48863" y="6405"/>
                  </a:lnTo>
                  <a:lnTo>
                    <a:pt x="80009" y="0"/>
                  </a:lnTo>
                  <a:lnTo>
                    <a:pt x="2950463" y="0"/>
                  </a:lnTo>
                  <a:lnTo>
                    <a:pt x="2981729" y="6405"/>
                  </a:lnTo>
                  <a:lnTo>
                    <a:pt x="3007423" y="23812"/>
                  </a:lnTo>
                  <a:lnTo>
                    <a:pt x="3024830" y="49506"/>
                  </a:lnTo>
                  <a:lnTo>
                    <a:pt x="3031235" y="80772"/>
                  </a:lnTo>
                  <a:lnTo>
                    <a:pt x="3031235" y="1123188"/>
                  </a:lnTo>
                  <a:lnTo>
                    <a:pt x="3024830" y="1154334"/>
                  </a:lnTo>
                  <a:lnTo>
                    <a:pt x="3007423" y="1179766"/>
                  </a:lnTo>
                  <a:lnTo>
                    <a:pt x="2981729" y="1196911"/>
                  </a:lnTo>
                  <a:lnTo>
                    <a:pt x="2950463" y="1203197"/>
                  </a:lnTo>
                  <a:lnTo>
                    <a:pt x="80009" y="1203197"/>
                  </a:lnTo>
                  <a:lnTo>
                    <a:pt x="48863" y="1196911"/>
                  </a:lnTo>
                  <a:lnTo>
                    <a:pt x="23431" y="1179766"/>
                  </a:lnTo>
                  <a:lnTo>
                    <a:pt x="6286" y="1154334"/>
                  </a:lnTo>
                  <a:lnTo>
                    <a:pt x="0" y="1123188"/>
                  </a:lnTo>
                  <a:lnTo>
                    <a:pt x="0" y="80772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4" name="object 64"/>
            <p:cNvSpPr/>
            <p:nvPr/>
          </p:nvSpPr>
          <p:spPr>
            <a:xfrm>
              <a:off x="7168896" y="4261865"/>
              <a:ext cx="481965" cy="481965"/>
            </a:xfrm>
            <a:custGeom>
              <a:avLst/>
              <a:gdLst/>
              <a:ahLst/>
              <a:cxnLst/>
              <a:rect l="l" t="t" r="r" b="b"/>
              <a:pathLst>
                <a:path w="481965" h="481964">
                  <a:moveTo>
                    <a:pt x="385572" y="0"/>
                  </a:moveTo>
                  <a:lnTo>
                    <a:pt x="96774" y="0"/>
                  </a:lnTo>
                  <a:lnTo>
                    <a:pt x="59150" y="7608"/>
                  </a:lnTo>
                  <a:lnTo>
                    <a:pt x="28384" y="28289"/>
                  </a:lnTo>
                  <a:lnTo>
                    <a:pt x="7620" y="58828"/>
                  </a:lnTo>
                  <a:lnTo>
                    <a:pt x="0" y="96012"/>
                  </a:lnTo>
                  <a:lnTo>
                    <a:pt x="0" y="384810"/>
                  </a:lnTo>
                  <a:lnTo>
                    <a:pt x="7620" y="422433"/>
                  </a:lnTo>
                  <a:lnTo>
                    <a:pt x="28384" y="453199"/>
                  </a:lnTo>
                  <a:lnTo>
                    <a:pt x="59150" y="473964"/>
                  </a:lnTo>
                  <a:lnTo>
                    <a:pt x="96774" y="481584"/>
                  </a:lnTo>
                  <a:lnTo>
                    <a:pt x="385572" y="481584"/>
                  </a:lnTo>
                  <a:lnTo>
                    <a:pt x="422755" y="473964"/>
                  </a:lnTo>
                  <a:lnTo>
                    <a:pt x="453294" y="453199"/>
                  </a:lnTo>
                  <a:lnTo>
                    <a:pt x="473975" y="422433"/>
                  </a:lnTo>
                  <a:lnTo>
                    <a:pt x="481583" y="384810"/>
                  </a:lnTo>
                  <a:lnTo>
                    <a:pt x="481583" y="96012"/>
                  </a:lnTo>
                  <a:lnTo>
                    <a:pt x="473975" y="58828"/>
                  </a:lnTo>
                  <a:lnTo>
                    <a:pt x="453294" y="28289"/>
                  </a:lnTo>
                  <a:lnTo>
                    <a:pt x="422755" y="7608"/>
                  </a:lnTo>
                  <a:lnTo>
                    <a:pt x="385572" y="0"/>
                  </a:lnTo>
                  <a:close/>
                </a:path>
              </a:pathLst>
            </a:custGeom>
            <a:solidFill>
              <a:srgbClr val="137BA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5" name="object 6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290816" y="4381500"/>
              <a:ext cx="240791" cy="240791"/>
            </a:xfrm>
            <a:prstGeom prst="rect">
              <a:avLst/>
            </a:prstGeom>
          </p:spPr>
        </p:pic>
      </p:grpSp>
      <p:sp>
        <p:nvSpPr>
          <p:cNvPr id="66" name="object 66"/>
          <p:cNvSpPr txBox="1"/>
          <p:nvPr/>
        </p:nvSpPr>
        <p:spPr>
          <a:xfrm>
            <a:off x="7758176" y="4359655"/>
            <a:ext cx="1305560" cy="21971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50">
                <a:solidFill>
                  <a:srgbClr val="15212E"/>
                </a:solidFill>
                <a:latin typeface="Segoe UI Semibold"/>
                <a:cs typeface="Segoe UI Semibold"/>
              </a:rPr>
              <a:t>Advisory</a:t>
            </a:r>
            <a:r>
              <a:rPr dirty="0" sz="1250" spc="70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250" spc="-10">
                <a:solidFill>
                  <a:srgbClr val="15212E"/>
                </a:solidFill>
                <a:latin typeface="Segoe UI Semibold"/>
                <a:cs typeface="Segoe UI Semibold"/>
              </a:rPr>
              <a:t>Support</a:t>
            </a:r>
            <a:endParaRPr sz="1250">
              <a:latin typeface="Segoe UI Semibold"/>
              <a:cs typeface="Segoe UI Semibold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7156957" y="4852670"/>
            <a:ext cx="2251075" cy="16573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Budgets,</a:t>
            </a:r>
            <a:r>
              <a:rPr dirty="0" sz="900" spc="2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forecasts</a:t>
            </a:r>
            <a:r>
              <a:rPr dirty="0" sz="900" spc="4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and</a:t>
            </a:r>
            <a:r>
              <a:rPr dirty="0" sz="900" spc="3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decision-ready</a:t>
            </a:r>
            <a:r>
              <a:rPr dirty="0" sz="900" spc="2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546679"/>
                </a:solidFill>
                <a:latin typeface="Calibri"/>
                <a:cs typeface="Calibri"/>
              </a:rPr>
              <a:t>analysis.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68" name="object 68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557022" y="6368033"/>
            <a:ext cx="233171" cy="216407"/>
          </a:xfrm>
          <a:prstGeom prst="rect">
            <a:avLst/>
          </a:prstGeom>
        </p:spPr>
      </p:pic>
      <p:sp>
        <p:nvSpPr>
          <p:cNvPr id="69" name="object 69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9685" rIns="0" bIns="0" rtlCol="0" vert="horz">
            <a:spAutoFit/>
          </a:bodyPr>
          <a:lstStyle/>
          <a:p>
            <a:pPr marL="53975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70" name="object 70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90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dirty="0" spc="-10"/>
              <a:t>O</a:t>
            </a:r>
            <a:r>
              <a:rPr dirty="0" spc="-75"/>
              <a:t> </a:t>
            </a:r>
            <a:r>
              <a:rPr dirty="0" spc="-10"/>
              <a:t>B</a:t>
            </a:r>
            <a:r>
              <a:rPr dirty="0" spc="-75"/>
              <a:t> </a:t>
            </a:r>
            <a:r>
              <a:rPr dirty="0"/>
              <a:t>G</a:t>
            </a:r>
            <a:r>
              <a:rPr dirty="0" spc="254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 spc="-10"/>
              <a:t>T</a:t>
            </a:r>
            <a:r>
              <a:rPr dirty="0" spc="-75"/>
              <a:t> </a:t>
            </a:r>
            <a:r>
              <a:rPr dirty="0" spc="-10"/>
              <a:t>S</a:t>
            </a:r>
            <a:r>
              <a:rPr dirty="0" spc="-75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/>
              <a:t>R</a:t>
            </a:r>
            <a:r>
              <a:rPr dirty="0" spc="-75"/>
              <a:t> </a:t>
            </a:r>
            <a:r>
              <a:rPr dirty="0" spc="-10"/>
              <a:t>C</a:t>
            </a:r>
            <a:r>
              <a:rPr dirty="0" spc="-75"/>
              <a:t> </a:t>
            </a:r>
            <a:r>
              <a:rPr dirty="0"/>
              <a:t>I</a:t>
            </a:r>
            <a:r>
              <a:rPr dirty="0" spc="-80"/>
              <a:t> </a:t>
            </a:r>
            <a:r>
              <a:rPr dirty="0" spc="-25"/>
              <a:t>NG</a:t>
            </a:r>
          </a:p>
        </p:txBody>
      </p:sp>
      <p:sp>
        <p:nvSpPr>
          <p:cNvPr id="71" name="object 71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10"/>
              </a:lnSpc>
            </a:pPr>
            <a:r>
              <a:rPr dirty="0" spc="-10"/>
              <a:t>Confidential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9655" y="1286509"/>
            <a:ext cx="1678305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T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A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X</a:t>
            </a:r>
            <a:r>
              <a:rPr dirty="0" sz="1100" spc="49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P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R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E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P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A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R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A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T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I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 spc="-25">
                <a:solidFill>
                  <a:srgbClr val="137BA6"/>
                </a:solidFill>
                <a:latin typeface="Segoe UI Semibold"/>
                <a:cs typeface="Segoe UI Semibold"/>
              </a:rPr>
              <a:t>ON</a:t>
            </a:r>
            <a:endParaRPr sz="1100">
              <a:latin typeface="Segoe UI Semibold"/>
              <a:cs typeface="Segoe UI Semibold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/>
              <a:t>Every</a:t>
            </a:r>
            <a:r>
              <a:rPr dirty="0" spc="-90"/>
              <a:t> </a:t>
            </a:r>
            <a:r>
              <a:rPr dirty="0"/>
              <a:t>major</a:t>
            </a:r>
            <a:r>
              <a:rPr dirty="0" spc="-65"/>
              <a:t> </a:t>
            </a:r>
            <a:r>
              <a:rPr dirty="0"/>
              <a:t>return,</a:t>
            </a:r>
            <a:r>
              <a:rPr dirty="0" spc="-85"/>
              <a:t> </a:t>
            </a:r>
            <a:r>
              <a:rPr dirty="0" spc="-10"/>
              <a:t>prepared</a:t>
            </a:r>
            <a:r>
              <a:rPr dirty="0" spc="-85"/>
              <a:t> </a:t>
            </a:r>
            <a:r>
              <a:rPr dirty="0"/>
              <a:t>and</a:t>
            </a:r>
            <a:r>
              <a:rPr dirty="0" spc="-85"/>
              <a:t> </a:t>
            </a:r>
            <a:r>
              <a:rPr dirty="0" spc="-10"/>
              <a:t>reviewed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555879" y="2332100"/>
            <a:ext cx="2305050" cy="1454785"/>
            <a:chOff x="555879" y="2332100"/>
            <a:chExt cx="2305050" cy="1454785"/>
          </a:xfrm>
        </p:grpSpPr>
        <p:sp>
          <p:nvSpPr>
            <p:cNvPr id="5" name="object 5"/>
            <p:cNvSpPr/>
            <p:nvPr/>
          </p:nvSpPr>
          <p:spPr>
            <a:xfrm>
              <a:off x="561594" y="2337815"/>
              <a:ext cx="2293620" cy="1443355"/>
            </a:xfrm>
            <a:custGeom>
              <a:avLst/>
              <a:gdLst/>
              <a:ahLst/>
              <a:cxnLst/>
              <a:rect l="l" t="t" r="r" b="b"/>
              <a:pathLst>
                <a:path w="2293620" h="1443354">
                  <a:moveTo>
                    <a:pt x="76235" y="1442466"/>
                  </a:moveTo>
                  <a:lnTo>
                    <a:pt x="80009" y="1443227"/>
                  </a:lnTo>
                  <a:lnTo>
                    <a:pt x="2218181" y="1443227"/>
                  </a:lnTo>
                  <a:lnTo>
                    <a:pt x="76235" y="1442466"/>
                  </a:lnTo>
                  <a:close/>
                </a:path>
                <a:path w="2293620" h="1443354">
                  <a:moveTo>
                    <a:pt x="2285999" y="1395984"/>
                  </a:moveTo>
                  <a:lnTo>
                    <a:pt x="7619" y="1395984"/>
                  </a:lnTo>
                  <a:lnTo>
                    <a:pt x="7619" y="1396342"/>
                  </a:lnTo>
                  <a:lnTo>
                    <a:pt x="45854" y="1434913"/>
                  </a:lnTo>
                  <a:lnTo>
                    <a:pt x="2218181" y="1443227"/>
                  </a:lnTo>
                  <a:lnTo>
                    <a:pt x="2213601" y="1443227"/>
                  </a:lnTo>
                  <a:lnTo>
                    <a:pt x="2266680" y="1422161"/>
                  </a:lnTo>
                  <a:lnTo>
                    <a:pt x="2268473" y="1420368"/>
                  </a:lnTo>
                  <a:lnTo>
                    <a:pt x="2269997" y="1419606"/>
                  </a:lnTo>
                  <a:lnTo>
                    <a:pt x="2270759" y="1418082"/>
                  </a:lnTo>
                  <a:lnTo>
                    <a:pt x="2272553" y="1416288"/>
                  </a:lnTo>
                  <a:lnTo>
                    <a:pt x="2285305" y="1397372"/>
                  </a:lnTo>
                  <a:lnTo>
                    <a:pt x="2285999" y="1395984"/>
                  </a:lnTo>
                  <a:close/>
                </a:path>
                <a:path w="2293620" h="1443354">
                  <a:moveTo>
                    <a:pt x="45854" y="1434913"/>
                  </a:moveTo>
                  <a:lnTo>
                    <a:pt x="48862" y="1436941"/>
                  </a:lnTo>
                  <a:lnTo>
                    <a:pt x="52967" y="1437769"/>
                  </a:lnTo>
                  <a:lnTo>
                    <a:pt x="48767" y="1436370"/>
                  </a:lnTo>
                  <a:lnTo>
                    <a:pt x="45854" y="1434913"/>
                  </a:lnTo>
                  <a:close/>
                </a:path>
                <a:path w="2293620" h="1443354">
                  <a:moveTo>
                    <a:pt x="2247764" y="1434913"/>
                  </a:moveTo>
                  <a:lnTo>
                    <a:pt x="2244851" y="1436370"/>
                  </a:lnTo>
                  <a:lnTo>
                    <a:pt x="2240651" y="1437769"/>
                  </a:lnTo>
                  <a:lnTo>
                    <a:pt x="2244756" y="1436941"/>
                  </a:lnTo>
                  <a:lnTo>
                    <a:pt x="2247764" y="1434913"/>
                  </a:lnTo>
                  <a:close/>
                </a:path>
                <a:path w="2293620" h="1443354">
                  <a:moveTo>
                    <a:pt x="21066" y="1416288"/>
                  </a:moveTo>
                  <a:lnTo>
                    <a:pt x="23431" y="1419796"/>
                  </a:lnTo>
                  <a:lnTo>
                    <a:pt x="26939" y="1422161"/>
                  </a:lnTo>
                  <a:lnTo>
                    <a:pt x="21066" y="1416288"/>
                  </a:lnTo>
                  <a:close/>
                </a:path>
                <a:path w="2293620" h="1443354">
                  <a:moveTo>
                    <a:pt x="2272553" y="1416288"/>
                  </a:moveTo>
                  <a:lnTo>
                    <a:pt x="2270759" y="1418082"/>
                  </a:lnTo>
                  <a:lnTo>
                    <a:pt x="2269997" y="1419606"/>
                  </a:lnTo>
                  <a:lnTo>
                    <a:pt x="2268473" y="1420368"/>
                  </a:lnTo>
                  <a:lnTo>
                    <a:pt x="2266680" y="1422161"/>
                  </a:lnTo>
                  <a:lnTo>
                    <a:pt x="2270188" y="1419796"/>
                  </a:lnTo>
                  <a:lnTo>
                    <a:pt x="2272553" y="1416288"/>
                  </a:lnTo>
                  <a:close/>
                </a:path>
                <a:path w="2293620" h="1443354">
                  <a:moveTo>
                    <a:pt x="2288238" y="1389878"/>
                  </a:moveTo>
                  <a:lnTo>
                    <a:pt x="2286761" y="1394460"/>
                  </a:lnTo>
                  <a:lnTo>
                    <a:pt x="2285305" y="1397372"/>
                  </a:lnTo>
                  <a:lnTo>
                    <a:pt x="2287269" y="1394460"/>
                  </a:lnTo>
                  <a:lnTo>
                    <a:pt x="2287505" y="1393513"/>
                  </a:lnTo>
                  <a:lnTo>
                    <a:pt x="2288238" y="1389878"/>
                  </a:lnTo>
                  <a:close/>
                </a:path>
                <a:path w="2293620" h="1443354">
                  <a:moveTo>
                    <a:pt x="2286761" y="1394460"/>
                  </a:moveTo>
                  <a:lnTo>
                    <a:pt x="6857" y="1394460"/>
                  </a:lnTo>
                  <a:lnTo>
                    <a:pt x="6857" y="1395212"/>
                  </a:lnTo>
                  <a:lnTo>
                    <a:pt x="7619" y="1396342"/>
                  </a:lnTo>
                  <a:lnTo>
                    <a:pt x="7619" y="1395984"/>
                  </a:lnTo>
                  <a:lnTo>
                    <a:pt x="2285999" y="1395984"/>
                  </a:lnTo>
                  <a:lnTo>
                    <a:pt x="2286761" y="1394460"/>
                  </a:lnTo>
                  <a:close/>
                </a:path>
                <a:path w="2293620" h="1443354">
                  <a:moveTo>
                    <a:pt x="2287498" y="1392174"/>
                  </a:moveTo>
                  <a:lnTo>
                    <a:pt x="6095" y="1392174"/>
                  </a:lnTo>
                  <a:lnTo>
                    <a:pt x="6095" y="1393513"/>
                  </a:lnTo>
                  <a:lnTo>
                    <a:pt x="6286" y="1394460"/>
                  </a:lnTo>
                  <a:lnTo>
                    <a:pt x="6857" y="1395212"/>
                  </a:lnTo>
                  <a:lnTo>
                    <a:pt x="6857" y="1394460"/>
                  </a:lnTo>
                  <a:lnTo>
                    <a:pt x="2286761" y="1394460"/>
                  </a:lnTo>
                  <a:lnTo>
                    <a:pt x="2287498" y="1392174"/>
                  </a:lnTo>
                  <a:close/>
                </a:path>
                <a:path w="2293620" h="1443354">
                  <a:moveTo>
                    <a:pt x="2213609" y="0"/>
                  </a:moveTo>
                  <a:lnTo>
                    <a:pt x="80009" y="0"/>
                  </a:lnTo>
                  <a:lnTo>
                    <a:pt x="48862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75" y="80010"/>
                  </a:lnTo>
                  <a:lnTo>
                    <a:pt x="0" y="1363218"/>
                  </a:lnTo>
                  <a:lnTo>
                    <a:pt x="5364" y="1389878"/>
                  </a:lnTo>
                  <a:lnTo>
                    <a:pt x="6114" y="1393513"/>
                  </a:lnTo>
                  <a:lnTo>
                    <a:pt x="6095" y="1392174"/>
                  </a:lnTo>
                  <a:lnTo>
                    <a:pt x="2287498" y="1392174"/>
                  </a:lnTo>
                  <a:lnTo>
                    <a:pt x="2288238" y="1389878"/>
                  </a:lnTo>
                  <a:lnTo>
                    <a:pt x="2292858" y="1366988"/>
                  </a:lnTo>
                  <a:lnTo>
                    <a:pt x="2293616" y="80010"/>
                  </a:lnTo>
                  <a:lnTo>
                    <a:pt x="2287352" y="48863"/>
                  </a:lnTo>
                  <a:lnTo>
                    <a:pt x="2286761" y="48863"/>
                  </a:lnTo>
                  <a:lnTo>
                    <a:pt x="2286761" y="48015"/>
                  </a:lnTo>
                  <a:lnTo>
                    <a:pt x="2286241" y="47244"/>
                  </a:lnTo>
                  <a:lnTo>
                    <a:pt x="2285999" y="47244"/>
                  </a:lnTo>
                  <a:lnTo>
                    <a:pt x="2285999" y="46885"/>
                  </a:lnTo>
                  <a:lnTo>
                    <a:pt x="2270188" y="23431"/>
                  </a:lnTo>
                  <a:lnTo>
                    <a:pt x="2244756" y="6286"/>
                  </a:lnTo>
                  <a:lnTo>
                    <a:pt x="2213609" y="0"/>
                  </a:lnTo>
                  <a:close/>
                </a:path>
                <a:path w="2293620" h="1443354">
                  <a:moveTo>
                    <a:pt x="2293616" y="80010"/>
                  </a:moveTo>
                  <a:lnTo>
                    <a:pt x="2292860" y="1363218"/>
                  </a:lnTo>
                  <a:lnTo>
                    <a:pt x="2292858" y="1366988"/>
                  </a:lnTo>
                  <a:lnTo>
                    <a:pt x="2293619" y="1363218"/>
                  </a:lnTo>
                  <a:lnTo>
                    <a:pt x="2293616" y="80010"/>
                  </a:lnTo>
                  <a:close/>
                </a:path>
                <a:path w="2293620" h="1443354">
                  <a:moveTo>
                    <a:pt x="2286761" y="48015"/>
                  </a:moveTo>
                  <a:lnTo>
                    <a:pt x="2286761" y="48863"/>
                  </a:lnTo>
                  <a:lnTo>
                    <a:pt x="2287405" y="48863"/>
                  </a:lnTo>
                  <a:lnTo>
                    <a:pt x="2286761" y="48015"/>
                  </a:lnTo>
                  <a:close/>
                </a:path>
                <a:path w="2293620" h="1443354">
                  <a:moveTo>
                    <a:pt x="2285999" y="46885"/>
                  </a:moveTo>
                  <a:lnTo>
                    <a:pt x="2285999" y="47244"/>
                  </a:lnTo>
                  <a:lnTo>
                    <a:pt x="2286241" y="47244"/>
                  </a:lnTo>
                  <a:lnTo>
                    <a:pt x="2285999" y="4688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561594" y="2337815"/>
              <a:ext cx="2293620" cy="1443355"/>
            </a:xfrm>
            <a:custGeom>
              <a:avLst/>
              <a:gdLst/>
              <a:ahLst/>
              <a:cxnLst/>
              <a:rect l="l" t="t" r="r" b="b"/>
              <a:pathLst>
                <a:path w="2293620" h="1443354">
                  <a:moveTo>
                    <a:pt x="80009" y="0"/>
                  </a:moveTo>
                  <a:lnTo>
                    <a:pt x="2213609" y="0"/>
                  </a:lnTo>
                </a:path>
                <a:path w="2293620" h="1443354">
                  <a:moveTo>
                    <a:pt x="2213609" y="1443226"/>
                  </a:moveTo>
                  <a:lnTo>
                    <a:pt x="80009" y="1443227"/>
                  </a:lnTo>
                  <a:lnTo>
                    <a:pt x="76235" y="1442466"/>
                  </a:lnTo>
                </a:path>
                <a:path w="2293620" h="1443354">
                  <a:moveTo>
                    <a:pt x="52967" y="1437769"/>
                  </a:moveTo>
                  <a:lnTo>
                    <a:pt x="48862" y="1436941"/>
                  </a:lnTo>
                  <a:lnTo>
                    <a:pt x="45854" y="1434913"/>
                  </a:lnTo>
                </a:path>
                <a:path w="2293620" h="1443354">
                  <a:moveTo>
                    <a:pt x="26939" y="1422161"/>
                  </a:moveTo>
                  <a:lnTo>
                    <a:pt x="23431" y="1419796"/>
                  </a:lnTo>
                  <a:lnTo>
                    <a:pt x="21066" y="1416288"/>
                  </a:lnTo>
                </a:path>
                <a:path w="2293620" h="1443354">
                  <a:moveTo>
                    <a:pt x="7619" y="1396342"/>
                  </a:moveTo>
                  <a:lnTo>
                    <a:pt x="7377" y="1395984"/>
                  </a:lnTo>
                </a:path>
                <a:path w="2293620" h="1443354">
                  <a:moveTo>
                    <a:pt x="6857" y="1395212"/>
                  </a:moveTo>
                  <a:lnTo>
                    <a:pt x="6286" y="1394460"/>
                  </a:lnTo>
                </a:path>
                <a:path w="2293620" h="1443354">
                  <a:moveTo>
                    <a:pt x="6095" y="1393513"/>
                  </a:moveTo>
                  <a:lnTo>
                    <a:pt x="5826" y="1392174"/>
                  </a:lnTo>
                </a:path>
                <a:path w="2293620" h="1443354">
                  <a:moveTo>
                    <a:pt x="0" y="1363218"/>
                  </a:moveTo>
                  <a:lnTo>
                    <a:pt x="75" y="80010"/>
                  </a:lnTo>
                </a:path>
                <a:path w="2293620" h="1443354">
                  <a:moveTo>
                    <a:pt x="2286241" y="47244"/>
                  </a:moveTo>
                  <a:lnTo>
                    <a:pt x="2286761" y="48015"/>
                  </a:lnTo>
                </a:path>
                <a:path w="2293620" h="1443354">
                  <a:moveTo>
                    <a:pt x="2287333" y="48768"/>
                  </a:moveTo>
                  <a:lnTo>
                    <a:pt x="2287617" y="50273"/>
                  </a:lnTo>
                  <a:lnTo>
                    <a:pt x="2293616" y="80009"/>
                  </a:lnTo>
                </a:path>
                <a:path w="2293620" h="1443354">
                  <a:moveTo>
                    <a:pt x="2292858" y="1366988"/>
                  </a:moveTo>
                  <a:lnTo>
                    <a:pt x="2288238" y="1389878"/>
                  </a:lnTo>
                </a:path>
                <a:path w="2293620" h="1443354">
                  <a:moveTo>
                    <a:pt x="2285305" y="1397372"/>
                  </a:moveTo>
                  <a:lnTo>
                    <a:pt x="2272553" y="1416288"/>
                  </a:lnTo>
                </a:path>
                <a:path w="2293620" h="1443354">
                  <a:moveTo>
                    <a:pt x="2266680" y="1422161"/>
                  </a:moveTo>
                  <a:lnTo>
                    <a:pt x="2247764" y="1434913"/>
                  </a:lnTo>
                </a:path>
                <a:path w="2293620" h="1443354">
                  <a:moveTo>
                    <a:pt x="2240651" y="1437769"/>
                  </a:moveTo>
                  <a:lnTo>
                    <a:pt x="2213609" y="1443226"/>
                  </a:lnTo>
                </a:path>
                <a:path w="2293620" h="1443354">
                  <a:moveTo>
                    <a:pt x="76235" y="1442466"/>
                  </a:moveTo>
                  <a:lnTo>
                    <a:pt x="52967" y="1437769"/>
                  </a:lnTo>
                </a:path>
                <a:path w="2293620" h="1443354">
                  <a:moveTo>
                    <a:pt x="45854" y="1434913"/>
                  </a:moveTo>
                  <a:lnTo>
                    <a:pt x="26939" y="1422161"/>
                  </a:lnTo>
                </a:path>
                <a:path w="2293620" h="1443354">
                  <a:moveTo>
                    <a:pt x="21066" y="1416288"/>
                  </a:moveTo>
                  <a:lnTo>
                    <a:pt x="8397" y="1397497"/>
                  </a:lnTo>
                  <a:lnTo>
                    <a:pt x="7619" y="1396342"/>
                  </a:lnTo>
                </a:path>
                <a:path w="2293620" h="1443354">
                  <a:moveTo>
                    <a:pt x="7377" y="1395984"/>
                  </a:moveTo>
                  <a:lnTo>
                    <a:pt x="6857" y="1395212"/>
                  </a:lnTo>
                </a:path>
                <a:path w="2293620" h="1443354">
                  <a:moveTo>
                    <a:pt x="6286" y="1394460"/>
                  </a:moveTo>
                  <a:lnTo>
                    <a:pt x="6095" y="1393420"/>
                  </a:lnTo>
                </a:path>
                <a:path w="2293620" h="1443354">
                  <a:moveTo>
                    <a:pt x="5844" y="1392174"/>
                  </a:moveTo>
                  <a:lnTo>
                    <a:pt x="5380" y="1389878"/>
                  </a:lnTo>
                  <a:lnTo>
                    <a:pt x="0" y="1363218"/>
                  </a:lnTo>
                  <a:lnTo>
                    <a:pt x="75" y="80010"/>
                  </a:lnTo>
                  <a:lnTo>
                    <a:pt x="6286" y="48863"/>
                  </a:lnTo>
                  <a:lnTo>
                    <a:pt x="23431" y="23431"/>
                  </a:lnTo>
                  <a:lnTo>
                    <a:pt x="48862" y="6286"/>
                  </a:lnTo>
                  <a:lnTo>
                    <a:pt x="80009" y="0"/>
                  </a:lnTo>
                  <a:lnTo>
                    <a:pt x="2213609" y="0"/>
                  </a:lnTo>
                  <a:lnTo>
                    <a:pt x="2244756" y="6286"/>
                  </a:lnTo>
                  <a:lnTo>
                    <a:pt x="2270188" y="23431"/>
                  </a:lnTo>
                  <a:lnTo>
                    <a:pt x="2285221" y="45730"/>
                  </a:lnTo>
                  <a:lnTo>
                    <a:pt x="2285999" y="46885"/>
                  </a:lnTo>
                </a:path>
                <a:path w="2293620" h="1443354">
                  <a:moveTo>
                    <a:pt x="2285999" y="46885"/>
                  </a:moveTo>
                  <a:lnTo>
                    <a:pt x="2286241" y="47244"/>
                  </a:lnTo>
                </a:path>
                <a:path w="2293620" h="1443354">
                  <a:moveTo>
                    <a:pt x="2286761" y="48015"/>
                  </a:moveTo>
                  <a:lnTo>
                    <a:pt x="2287333" y="48768"/>
                  </a:lnTo>
                </a:path>
                <a:path w="2293620" h="1443354">
                  <a:moveTo>
                    <a:pt x="2293616" y="80009"/>
                  </a:moveTo>
                  <a:lnTo>
                    <a:pt x="2293619" y="1363218"/>
                  </a:lnTo>
                  <a:lnTo>
                    <a:pt x="2292858" y="1366988"/>
                  </a:lnTo>
                </a:path>
                <a:path w="2293620" h="1443354">
                  <a:moveTo>
                    <a:pt x="2288238" y="1389878"/>
                  </a:moveTo>
                  <a:lnTo>
                    <a:pt x="2287333" y="1394364"/>
                  </a:lnTo>
                  <a:lnTo>
                    <a:pt x="2285305" y="1397372"/>
                  </a:lnTo>
                </a:path>
                <a:path w="2293620" h="1443354">
                  <a:moveTo>
                    <a:pt x="2272553" y="1416288"/>
                  </a:moveTo>
                  <a:lnTo>
                    <a:pt x="2270188" y="1419796"/>
                  </a:lnTo>
                  <a:lnTo>
                    <a:pt x="2266680" y="1422161"/>
                  </a:lnTo>
                </a:path>
                <a:path w="2293620" h="1443354">
                  <a:moveTo>
                    <a:pt x="2247764" y="1434913"/>
                  </a:moveTo>
                  <a:lnTo>
                    <a:pt x="2244756" y="1436941"/>
                  </a:lnTo>
                  <a:lnTo>
                    <a:pt x="2240651" y="1437769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561594" y="2337815"/>
              <a:ext cx="2293620" cy="1443355"/>
            </a:xfrm>
            <a:custGeom>
              <a:avLst/>
              <a:gdLst/>
              <a:ahLst/>
              <a:cxnLst/>
              <a:rect l="l" t="t" r="r" b="b"/>
              <a:pathLst>
                <a:path w="2293620" h="1443354">
                  <a:moveTo>
                    <a:pt x="2213610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363218"/>
                  </a:lnTo>
                  <a:lnTo>
                    <a:pt x="6286" y="1394364"/>
                  </a:lnTo>
                  <a:lnTo>
                    <a:pt x="23431" y="1419796"/>
                  </a:lnTo>
                  <a:lnTo>
                    <a:pt x="48863" y="1436941"/>
                  </a:lnTo>
                  <a:lnTo>
                    <a:pt x="80010" y="1443227"/>
                  </a:lnTo>
                  <a:lnTo>
                    <a:pt x="2213610" y="1443227"/>
                  </a:lnTo>
                  <a:lnTo>
                    <a:pt x="2244756" y="1436941"/>
                  </a:lnTo>
                  <a:lnTo>
                    <a:pt x="2270188" y="1419796"/>
                  </a:lnTo>
                  <a:lnTo>
                    <a:pt x="2287333" y="1394364"/>
                  </a:lnTo>
                  <a:lnTo>
                    <a:pt x="2293620" y="1363218"/>
                  </a:lnTo>
                  <a:lnTo>
                    <a:pt x="2293620" y="80010"/>
                  </a:lnTo>
                  <a:lnTo>
                    <a:pt x="2287333" y="48863"/>
                  </a:lnTo>
                  <a:lnTo>
                    <a:pt x="2270188" y="23431"/>
                  </a:lnTo>
                  <a:lnTo>
                    <a:pt x="2244756" y="6286"/>
                  </a:lnTo>
                  <a:lnTo>
                    <a:pt x="22136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561594" y="2337815"/>
              <a:ext cx="2293620" cy="1443355"/>
            </a:xfrm>
            <a:custGeom>
              <a:avLst/>
              <a:gdLst/>
              <a:ahLst/>
              <a:cxnLst/>
              <a:rect l="l" t="t" r="r" b="b"/>
              <a:pathLst>
                <a:path w="2293620" h="1443354">
                  <a:moveTo>
                    <a:pt x="0" y="80010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2213610" y="0"/>
                  </a:lnTo>
                  <a:lnTo>
                    <a:pt x="2244756" y="6286"/>
                  </a:lnTo>
                  <a:lnTo>
                    <a:pt x="2270188" y="23431"/>
                  </a:lnTo>
                  <a:lnTo>
                    <a:pt x="2287333" y="48863"/>
                  </a:lnTo>
                  <a:lnTo>
                    <a:pt x="2293620" y="80010"/>
                  </a:lnTo>
                  <a:lnTo>
                    <a:pt x="2293620" y="1363218"/>
                  </a:lnTo>
                  <a:lnTo>
                    <a:pt x="2287333" y="1394364"/>
                  </a:lnTo>
                  <a:lnTo>
                    <a:pt x="2270188" y="1419796"/>
                  </a:lnTo>
                  <a:lnTo>
                    <a:pt x="2244756" y="1436941"/>
                  </a:lnTo>
                  <a:lnTo>
                    <a:pt x="2213610" y="1443227"/>
                  </a:lnTo>
                  <a:lnTo>
                    <a:pt x="80010" y="1443227"/>
                  </a:lnTo>
                  <a:lnTo>
                    <a:pt x="48863" y="1436941"/>
                  </a:lnTo>
                  <a:lnTo>
                    <a:pt x="23431" y="1419796"/>
                  </a:lnTo>
                  <a:lnTo>
                    <a:pt x="6286" y="1394364"/>
                  </a:lnTo>
                  <a:lnTo>
                    <a:pt x="0" y="1363218"/>
                  </a:lnTo>
                  <a:lnTo>
                    <a:pt x="0" y="80010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770381" y="2545841"/>
              <a:ext cx="448945" cy="448945"/>
            </a:xfrm>
            <a:custGeom>
              <a:avLst/>
              <a:gdLst/>
              <a:ahLst/>
              <a:cxnLst/>
              <a:rect l="l" t="t" r="r" b="b"/>
              <a:pathLst>
                <a:path w="448944" h="448944">
                  <a:moveTo>
                    <a:pt x="352806" y="0"/>
                  </a:moveTo>
                  <a:lnTo>
                    <a:pt x="96012" y="0"/>
                  </a:lnTo>
                  <a:lnTo>
                    <a:pt x="58507" y="7608"/>
                  </a:lnTo>
                  <a:lnTo>
                    <a:pt x="28003" y="28289"/>
                  </a:lnTo>
                  <a:lnTo>
                    <a:pt x="7500" y="58828"/>
                  </a:lnTo>
                  <a:lnTo>
                    <a:pt x="0" y="96012"/>
                  </a:lnTo>
                  <a:lnTo>
                    <a:pt x="0" y="352806"/>
                  </a:lnTo>
                  <a:lnTo>
                    <a:pt x="7500" y="390310"/>
                  </a:lnTo>
                  <a:lnTo>
                    <a:pt x="28003" y="420814"/>
                  </a:lnTo>
                  <a:lnTo>
                    <a:pt x="58507" y="441317"/>
                  </a:lnTo>
                  <a:lnTo>
                    <a:pt x="96012" y="448818"/>
                  </a:lnTo>
                  <a:lnTo>
                    <a:pt x="352806" y="448818"/>
                  </a:lnTo>
                  <a:lnTo>
                    <a:pt x="389989" y="441317"/>
                  </a:lnTo>
                  <a:lnTo>
                    <a:pt x="420528" y="420814"/>
                  </a:lnTo>
                  <a:lnTo>
                    <a:pt x="441209" y="390310"/>
                  </a:lnTo>
                  <a:lnTo>
                    <a:pt x="448818" y="352806"/>
                  </a:lnTo>
                  <a:lnTo>
                    <a:pt x="448818" y="96012"/>
                  </a:lnTo>
                  <a:lnTo>
                    <a:pt x="441209" y="58828"/>
                  </a:lnTo>
                  <a:lnTo>
                    <a:pt x="420528" y="28289"/>
                  </a:lnTo>
                  <a:lnTo>
                    <a:pt x="389989" y="7608"/>
                  </a:lnTo>
                  <a:lnTo>
                    <a:pt x="352806" y="0"/>
                  </a:lnTo>
                  <a:close/>
                </a:path>
              </a:pathLst>
            </a:custGeom>
            <a:solidFill>
              <a:srgbClr val="137BA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81633" y="2656331"/>
              <a:ext cx="224027" cy="224789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773683" y="3176269"/>
            <a:ext cx="1499870" cy="44323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200" spc="-10">
                <a:solidFill>
                  <a:srgbClr val="137BA6"/>
                </a:solidFill>
                <a:latin typeface="Segoe UI Semibold"/>
                <a:cs typeface="Segoe UI Semibold"/>
              </a:rPr>
              <a:t>Individual</a:t>
            </a:r>
            <a:endParaRPr sz="1200">
              <a:latin typeface="Segoe UI Semibold"/>
              <a:cs typeface="Segoe UI Semibold"/>
            </a:endParaRPr>
          </a:p>
          <a:p>
            <a:pPr marL="12700">
              <a:lnSpc>
                <a:spcPct val="100000"/>
              </a:lnSpc>
              <a:spcBef>
                <a:spcPts val="790"/>
              </a:spcBef>
            </a:pP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Prepared</a:t>
            </a:r>
            <a:r>
              <a:rPr dirty="0" sz="850" spc="-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·</a:t>
            </a:r>
            <a:r>
              <a:rPr dirty="0" sz="850" spc="-1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reviewed</a:t>
            </a:r>
            <a:r>
              <a:rPr dirty="0" sz="850" spc="-1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·</a:t>
            </a:r>
            <a:r>
              <a:rPr dirty="0" sz="850" spc="-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e-file</a:t>
            </a:r>
            <a:r>
              <a:rPr dirty="0" sz="850" spc="-10">
                <a:solidFill>
                  <a:srgbClr val="546679"/>
                </a:solidFill>
                <a:latin typeface="Calibri"/>
                <a:cs typeface="Calibri"/>
              </a:rPr>
              <a:t> ready</a:t>
            </a:r>
            <a:endParaRPr sz="85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3009519" y="2332100"/>
            <a:ext cx="2305050" cy="1454785"/>
            <a:chOff x="3009519" y="2332100"/>
            <a:chExt cx="2305050" cy="1454785"/>
          </a:xfrm>
        </p:grpSpPr>
        <p:sp>
          <p:nvSpPr>
            <p:cNvPr id="13" name="object 13"/>
            <p:cNvSpPr/>
            <p:nvPr/>
          </p:nvSpPr>
          <p:spPr>
            <a:xfrm>
              <a:off x="3015234" y="2337815"/>
              <a:ext cx="2293620" cy="1443355"/>
            </a:xfrm>
            <a:custGeom>
              <a:avLst/>
              <a:gdLst/>
              <a:ahLst/>
              <a:cxnLst/>
              <a:rect l="l" t="t" r="r" b="b"/>
              <a:pathLst>
                <a:path w="2293620" h="1443354">
                  <a:moveTo>
                    <a:pt x="76944" y="1442466"/>
                  </a:moveTo>
                  <a:lnTo>
                    <a:pt x="80772" y="1443227"/>
                  </a:lnTo>
                  <a:lnTo>
                    <a:pt x="2218181" y="1443227"/>
                  </a:lnTo>
                  <a:lnTo>
                    <a:pt x="76944" y="1442466"/>
                  </a:lnTo>
                  <a:close/>
                </a:path>
                <a:path w="2293620" h="1443354">
                  <a:moveTo>
                    <a:pt x="2286462" y="1395222"/>
                  </a:moveTo>
                  <a:lnTo>
                    <a:pt x="7620" y="1395222"/>
                  </a:lnTo>
                  <a:lnTo>
                    <a:pt x="7620" y="1396315"/>
                  </a:lnTo>
                  <a:lnTo>
                    <a:pt x="47025" y="1435498"/>
                  </a:lnTo>
                  <a:lnTo>
                    <a:pt x="2218181" y="1443227"/>
                  </a:lnTo>
                  <a:lnTo>
                    <a:pt x="2213601" y="1443227"/>
                  </a:lnTo>
                  <a:lnTo>
                    <a:pt x="2266680" y="1422161"/>
                  </a:lnTo>
                  <a:lnTo>
                    <a:pt x="2267712" y="1421130"/>
                  </a:lnTo>
                  <a:lnTo>
                    <a:pt x="2269268" y="1420416"/>
                  </a:lnTo>
                  <a:lnTo>
                    <a:pt x="2270808" y="1418876"/>
                  </a:lnTo>
                  <a:lnTo>
                    <a:pt x="2271522" y="1417320"/>
                  </a:lnTo>
                  <a:lnTo>
                    <a:pt x="2272553" y="1416288"/>
                  </a:lnTo>
                  <a:lnTo>
                    <a:pt x="2285553" y="1397004"/>
                  </a:lnTo>
                  <a:lnTo>
                    <a:pt x="2286462" y="1395222"/>
                  </a:lnTo>
                  <a:close/>
                </a:path>
                <a:path w="2293620" h="1443354">
                  <a:moveTo>
                    <a:pt x="2247764" y="1434913"/>
                  </a:moveTo>
                  <a:lnTo>
                    <a:pt x="2244852" y="1436370"/>
                  </a:lnTo>
                  <a:lnTo>
                    <a:pt x="2240270" y="1437846"/>
                  </a:lnTo>
                  <a:lnTo>
                    <a:pt x="2244756" y="1436941"/>
                  </a:lnTo>
                  <a:lnTo>
                    <a:pt x="2247764" y="1434913"/>
                  </a:lnTo>
                  <a:close/>
                </a:path>
                <a:path w="2293620" h="1443354">
                  <a:moveTo>
                    <a:pt x="47025" y="1435498"/>
                  </a:moveTo>
                  <a:lnTo>
                    <a:pt x="49184" y="1436941"/>
                  </a:lnTo>
                  <a:lnTo>
                    <a:pt x="52405" y="1437582"/>
                  </a:lnTo>
                  <a:lnTo>
                    <a:pt x="48768" y="1436370"/>
                  </a:lnTo>
                  <a:lnTo>
                    <a:pt x="47025" y="1435498"/>
                  </a:lnTo>
                  <a:close/>
                </a:path>
                <a:path w="2293620" h="1443354">
                  <a:moveTo>
                    <a:pt x="21326" y="1416548"/>
                  </a:moveTo>
                  <a:lnTo>
                    <a:pt x="23526" y="1419796"/>
                  </a:lnTo>
                  <a:lnTo>
                    <a:pt x="26684" y="1421906"/>
                  </a:lnTo>
                  <a:lnTo>
                    <a:pt x="21326" y="1416548"/>
                  </a:lnTo>
                  <a:close/>
                </a:path>
                <a:path w="2293620" h="1443354">
                  <a:moveTo>
                    <a:pt x="2269268" y="1420416"/>
                  </a:moveTo>
                  <a:lnTo>
                    <a:pt x="2267712" y="1421130"/>
                  </a:lnTo>
                  <a:lnTo>
                    <a:pt x="2266935" y="1421906"/>
                  </a:lnTo>
                  <a:lnTo>
                    <a:pt x="2268210" y="1421130"/>
                  </a:lnTo>
                  <a:lnTo>
                    <a:pt x="2269268" y="1420416"/>
                  </a:lnTo>
                  <a:close/>
                </a:path>
                <a:path w="2293620" h="1443354">
                  <a:moveTo>
                    <a:pt x="2270808" y="1418876"/>
                  </a:moveTo>
                  <a:lnTo>
                    <a:pt x="2269268" y="1420416"/>
                  </a:lnTo>
                  <a:lnTo>
                    <a:pt x="2270188" y="1419796"/>
                  </a:lnTo>
                  <a:lnTo>
                    <a:pt x="2270808" y="1418876"/>
                  </a:lnTo>
                  <a:close/>
                </a:path>
                <a:path w="2293620" h="1443354">
                  <a:moveTo>
                    <a:pt x="2272378" y="1416548"/>
                  </a:moveTo>
                  <a:lnTo>
                    <a:pt x="2271522" y="1417320"/>
                  </a:lnTo>
                  <a:lnTo>
                    <a:pt x="2270808" y="1418876"/>
                  </a:lnTo>
                  <a:lnTo>
                    <a:pt x="2272378" y="1416548"/>
                  </a:lnTo>
                  <a:close/>
                </a:path>
                <a:path w="2293620" h="1443354">
                  <a:moveTo>
                    <a:pt x="2287239" y="1393698"/>
                  </a:moveTo>
                  <a:lnTo>
                    <a:pt x="6858" y="1393698"/>
                  </a:lnTo>
                  <a:lnTo>
                    <a:pt x="6879" y="1395222"/>
                  </a:lnTo>
                  <a:lnTo>
                    <a:pt x="7620" y="1396315"/>
                  </a:lnTo>
                  <a:lnTo>
                    <a:pt x="7620" y="1395222"/>
                  </a:lnTo>
                  <a:lnTo>
                    <a:pt x="2286462" y="1395222"/>
                  </a:lnTo>
                  <a:lnTo>
                    <a:pt x="2287239" y="1393698"/>
                  </a:lnTo>
                  <a:close/>
                </a:path>
                <a:path w="2293620" h="1443354">
                  <a:moveTo>
                    <a:pt x="2287618" y="1392954"/>
                  </a:moveTo>
                  <a:lnTo>
                    <a:pt x="2285905" y="1396315"/>
                  </a:lnTo>
                  <a:lnTo>
                    <a:pt x="2286755" y="1395222"/>
                  </a:lnTo>
                  <a:lnTo>
                    <a:pt x="2287333" y="1394364"/>
                  </a:lnTo>
                  <a:lnTo>
                    <a:pt x="2287618" y="1392954"/>
                  </a:lnTo>
                  <a:close/>
                </a:path>
                <a:path w="2293620" h="1443354">
                  <a:moveTo>
                    <a:pt x="2287775" y="1392174"/>
                  </a:moveTo>
                  <a:lnTo>
                    <a:pt x="6096" y="1392174"/>
                  </a:lnTo>
                  <a:lnTo>
                    <a:pt x="6013" y="1392954"/>
                  </a:lnTo>
                  <a:lnTo>
                    <a:pt x="6298" y="1394364"/>
                  </a:lnTo>
                  <a:lnTo>
                    <a:pt x="6879" y="1395222"/>
                  </a:lnTo>
                  <a:lnTo>
                    <a:pt x="6858" y="1393698"/>
                  </a:lnTo>
                  <a:lnTo>
                    <a:pt x="2287239" y="1393698"/>
                  </a:lnTo>
                  <a:lnTo>
                    <a:pt x="2287618" y="1392954"/>
                  </a:lnTo>
                  <a:lnTo>
                    <a:pt x="2287775" y="1392174"/>
                  </a:lnTo>
                  <a:close/>
                </a:path>
                <a:path w="2293620" h="1443354">
                  <a:moveTo>
                    <a:pt x="2292861" y="1365504"/>
                  </a:moveTo>
                  <a:lnTo>
                    <a:pt x="762" y="1365504"/>
                  </a:lnTo>
                  <a:lnTo>
                    <a:pt x="762" y="1366986"/>
                  </a:lnTo>
                  <a:lnTo>
                    <a:pt x="6013" y="1392954"/>
                  </a:lnTo>
                  <a:lnTo>
                    <a:pt x="6096" y="1392174"/>
                  </a:lnTo>
                  <a:lnTo>
                    <a:pt x="2287775" y="1392174"/>
                  </a:lnTo>
                  <a:lnTo>
                    <a:pt x="2292859" y="1366986"/>
                  </a:lnTo>
                  <a:lnTo>
                    <a:pt x="2292861" y="1365504"/>
                  </a:lnTo>
                  <a:close/>
                </a:path>
                <a:path w="2293620" h="1443354">
                  <a:moveTo>
                    <a:pt x="2213610" y="0"/>
                  </a:moveTo>
                  <a:lnTo>
                    <a:pt x="80772" y="0"/>
                  </a:lnTo>
                  <a:lnTo>
                    <a:pt x="49184" y="6286"/>
                  </a:lnTo>
                  <a:lnTo>
                    <a:pt x="23526" y="23431"/>
                  </a:lnTo>
                  <a:lnTo>
                    <a:pt x="6298" y="48863"/>
                  </a:lnTo>
                  <a:lnTo>
                    <a:pt x="0" y="80010"/>
                  </a:lnTo>
                  <a:lnTo>
                    <a:pt x="0" y="1363218"/>
                  </a:lnTo>
                  <a:lnTo>
                    <a:pt x="762" y="1366986"/>
                  </a:lnTo>
                  <a:lnTo>
                    <a:pt x="762" y="1365504"/>
                  </a:lnTo>
                  <a:lnTo>
                    <a:pt x="2292861" y="1365504"/>
                  </a:lnTo>
                  <a:lnTo>
                    <a:pt x="2293615" y="80010"/>
                  </a:lnTo>
                  <a:lnTo>
                    <a:pt x="2287333" y="48863"/>
                  </a:lnTo>
                  <a:lnTo>
                    <a:pt x="2270188" y="23431"/>
                  </a:lnTo>
                  <a:lnTo>
                    <a:pt x="2244756" y="6286"/>
                  </a:lnTo>
                  <a:lnTo>
                    <a:pt x="2213610" y="0"/>
                  </a:lnTo>
                  <a:close/>
                </a:path>
                <a:path w="2293620" h="1443354">
                  <a:moveTo>
                    <a:pt x="2293615" y="80010"/>
                  </a:moveTo>
                  <a:lnTo>
                    <a:pt x="2292862" y="1363218"/>
                  </a:lnTo>
                  <a:lnTo>
                    <a:pt x="2292860" y="1366986"/>
                  </a:lnTo>
                  <a:lnTo>
                    <a:pt x="2293620" y="1363218"/>
                  </a:lnTo>
                  <a:lnTo>
                    <a:pt x="2293615" y="8001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3015234" y="2337815"/>
              <a:ext cx="2292985" cy="1443355"/>
            </a:xfrm>
            <a:custGeom>
              <a:avLst/>
              <a:gdLst/>
              <a:ahLst/>
              <a:cxnLst/>
              <a:rect l="l" t="t" r="r" b="b"/>
              <a:pathLst>
                <a:path w="2292985" h="1443354">
                  <a:moveTo>
                    <a:pt x="80772" y="0"/>
                  </a:moveTo>
                  <a:lnTo>
                    <a:pt x="2213610" y="0"/>
                  </a:lnTo>
                </a:path>
                <a:path w="2292985" h="1443354">
                  <a:moveTo>
                    <a:pt x="2213610" y="1443226"/>
                  </a:moveTo>
                  <a:lnTo>
                    <a:pt x="80772" y="1443227"/>
                  </a:lnTo>
                  <a:lnTo>
                    <a:pt x="76944" y="1442466"/>
                  </a:lnTo>
                </a:path>
                <a:path w="2292985" h="1443354">
                  <a:moveTo>
                    <a:pt x="52405" y="1437582"/>
                  </a:moveTo>
                  <a:lnTo>
                    <a:pt x="49184" y="1436941"/>
                  </a:lnTo>
                  <a:lnTo>
                    <a:pt x="47025" y="1435498"/>
                  </a:lnTo>
                </a:path>
                <a:path w="2292985" h="1443354">
                  <a:moveTo>
                    <a:pt x="26684" y="1421906"/>
                  </a:moveTo>
                  <a:lnTo>
                    <a:pt x="23526" y="1419796"/>
                  </a:lnTo>
                  <a:lnTo>
                    <a:pt x="21326" y="1416548"/>
                  </a:lnTo>
                </a:path>
                <a:path w="2292985" h="1443354">
                  <a:moveTo>
                    <a:pt x="7620" y="1396315"/>
                  </a:moveTo>
                  <a:lnTo>
                    <a:pt x="6872" y="1395212"/>
                  </a:lnTo>
                  <a:lnTo>
                    <a:pt x="6298" y="1394364"/>
                  </a:lnTo>
                  <a:lnTo>
                    <a:pt x="6160" y="1393684"/>
                  </a:lnTo>
                  <a:lnTo>
                    <a:pt x="5855" y="1392174"/>
                  </a:lnTo>
                </a:path>
                <a:path w="2292985" h="1443354">
                  <a:moveTo>
                    <a:pt x="762" y="1366986"/>
                  </a:moveTo>
                  <a:lnTo>
                    <a:pt x="462" y="1365504"/>
                  </a:lnTo>
                </a:path>
                <a:path w="2292985" h="1443354">
                  <a:moveTo>
                    <a:pt x="0" y="1363217"/>
                  </a:moveTo>
                  <a:lnTo>
                    <a:pt x="0" y="80010"/>
                  </a:lnTo>
                </a:path>
                <a:path w="2292985" h="1443354">
                  <a:moveTo>
                    <a:pt x="2292860" y="1366982"/>
                  </a:moveTo>
                  <a:lnTo>
                    <a:pt x="2287618" y="1392954"/>
                  </a:lnTo>
                </a:path>
                <a:path w="2292985" h="1443354">
                  <a:moveTo>
                    <a:pt x="2285553" y="1397004"/>
                  </a:moveTo>
                  <a:lnTo>
                    <a:pt x="2272553" y="1416288"/>
                  </a:lnTo>
                </a:path>
                <a:path w="2292985" h="1443354">
                  <a:moveTo>
                    <a:pt x="2266680" y="1422161"/>
                  </a:moveTo>
                  <a:lnTo>
                    <a:pt x="2247764" y="1434913"/>
                  </a:lnTo>
                </a:path>
                <a:path w="2292985" h="1443354">
                  <a:moveTo>
                    <a:pt x="2240270" y="1437846"/>
                  </a:moveTo>
                  <a:lnTo>
                    <a:pt x="2213610" y="1443226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10281" y="3699086"/>
              <a:ext cx="87612" cy="86910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3015234" y="2337815"/>
              <a:ext cx="2293620" cy="1438275"/>
            </a:xfrm>
            <a:custGeom>
              <a:avLst/>
              <a:gdLst/>
              <a:ahLst/>
              <a:cxnLst/>
              <a:rect l="l" t="t" r="r" b="b"/>
              <a:pathLst>
                <a:path w="2293620" h="1438275">
                  <a:moveTo>
                    <a:pt x="462" y="1365504"/>
                  </a:moveTo>
                  <a:lnTo>
                    <a:pt x="0" y="1363218"/>
                  </a:lnTo>
                  <a:lnTo>
                    <a:pt x="0" y="80010"/>
                  </a:lnTo>
                  <a:lnTo>
                    <a:pt x="6298" y="48863"/>
                  </a:lnTo>
                  <a:lnTo>
                    <a:pt x="23526" y="23431"/>
                  </a:lnTo>
                  <a:lnTo>
                    <a:pt x="49184" y="6286"/>
                  </a:lnTo>
                  <a:lnTo>
                    <a:pt x="80772" y="0"/>
                  </a:lnTo>
                  <a:lnTo>
                    <a:pt x="2213610" y="0"/>
                  </a:lnTo>
                  <a:lnTo>
                    <a:pt x="2244756" y="6286"/>
                  </a:lnTo>
                  <a:lnTo>
                    <a:pt x="2270188" y="23431"/>
                  </a:lnTo>
                  <a:lnTo>
                    <a:pt x="2286757" y="48008"/>
                  </a:lnTo>
                  <a:lnTo>
                    <a:pt x="2287333" y="48863"/>
                  </a:lnTo>
                  <a:lnTo>
                    <a:pt x="2287618" y="50273"/>
                  </a:lnTo>
                  <a:lnTo>
                    <a:pt x="2293615" y="80009"/>
                  </a:lnTo>
                </a:path>
                <a:path w="2293620" h="1438275">
                  <a:moveTo>
                    <a:pt x="2293615" y="80009"/>
                  </a:moveTo>
                  <a:lnTo>
                    <a:pt x="2293620" y="1363218"/>
                  </a:lnTo>
                  <a:lnTo>
                    <a:pt x="2292860" y="1366982"/>
                  </a:lnTo>
                </a:path>
                <a:path w="2293620" h="1438275">
                  <a:moveTo>
                    <a:pt x="2287618" y="1392954"/>
                  </a:moveTo>
                  <a:lnTo>
                    <a:pt x="2287333" y="1394364"/>
                  </a:lnTo>
                  <a:lnTo>
                    <a:pt x="2285553" y="1397004"/>
                  </a:lnTo>
                </a:path>
                <a:path w="2293620" h="1438275">
                  <a:moveTo>
                    <a:pt x="2272553" y="1416288"/>
                  </a:moveTo>
                  <a:lnTo>
                    <a:pt x="2270808" y="1418876"/>
                  </a:lnTo>
                  <a:lnTo>
                    <a:pt x="2270188" y="1419796"/>
                  </a:lnTo>
                  <a:lnTo>
                    <a:pt x="2269268" y="1420416"/>
                  </a:lnTo>
                  <a:lnTo>
                    <a:pt x="2266680" y="1422161"/>
                  </a:lnTo>
                </a:path>
                <a:path w="2293620" h="1438275">
                  <a:moveTo>
                    <a:pt x="2247764" y="1434913"/>
                  </a:moveTo>
                  <a:lnTo>
                    <a:pt x="2244756" y="1436941"/>
                  </a:lnTo>
                  <a:lnTo>
                    <a:pt x="2240270" y="1437846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3015234" y="2337815"/>
              <a:ext cx="2293620" cy="1443355"/>
            </a:xfrm>
            <a:custGeom>
              <a:avLst/>
              <a:gdLst/>
              <a:ahLst/>
              <a:cxnLst/>
              <a:rect l="l" t="t" r="r" b="b"/>
              <a:pathLst>
                <a:path w="2293620" h="1443354">
                  <a:moveTo>
                    <a:pt x="2213610" y="0"/>
                  </a:moveTo>
                  <a:lnTo>
                    <a:pt x="80772" y="0"/>
                  </a:lnTo>
                  <a:lnTo>
                    <a:pt x="49184" y="6286"/>
                  </a:lnTo>
                  <a:lnTo>
                    <a:pt x="23526" y="23431"/>
                  </a:lnTo>
                  <a:lnTo>
                    <a:pt x="6298" y="48863"/>
                  </a:lnTo>
                  <a:lnTo>
                    <a:pt x="0" y="80010"/>
                  </a:lnTo>
                  <a:lnTo>
                    <a:pt x="0" y="1363218"/>
                  </a:lnTo>
                  <a:lnTo>
                    <a:pt x="6298" y="1394364"/>
                  </a:lnTo>
                  <a:lnTo>
                    <a:pt x="23526" y="1419796"/>
                  </a:lnTo>
                  <a:lnTo>
                    <a:pt x="49184" y="1436941"/>
                  </a:lnTo>
                  <a:lnTo>
                    <a:pt x="80772" y="1443227"/>
                  </a:lnTo>
                  <a:lnTo>
                    <a:pt x="2213610" y="1443227"/>
                  </a:lnTo>
                  <a:lnTo>
                    <a:pt x="2244756" y="1436941"/>
                  </a:lnTo>
                  <a:lnTo>
                    <a:pt x="2270188" y="1419796"/>
                  </a:lnTo>
                  <a:lnTo>
                    <a:pt x="2287333" y="1394364"/>
                  </a:lnTo>
                  <a:lnTo>
                    <a:pt x="2293620" y="1363218"/>
                  </a:lnTo>
                  <a:lnTo>
                    <a:pt x="2293620" y="80010"/>
                  </a:lnTo>
                  <a:lnTo>
                    <a:pt x="2287333" y="48863"/>
                  </a:lnTo>
                  <a:lnTo>
                    <a:pt x="2270188" y="23431"/>
                  </a:lnTo>
                  <a:lnTo>
                    <a:pt x="2244756" y="6286"/>
                  </a:lnTo>
                  <a:lnTo>
                    <a:pt x="22136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3015234" y="2337815"/>
              <a:ext cx="2293620" cy="1443355"/>
            </a:xfrm>
            <a:custGeom>
              <a:avLst/>
              <a:gdLst/>
              <a:ahLst/>
              <a:cxnLst/>
              <a:rect l="l" t="t" r="r" b="b"/>
              <a:pathLst>
                <a:path w="2293620" h="1443354">
                  <a:moveTo>
                    <a:pt x="0" y="80010"/>
                  </a:moveTo>
                  <a:lnTo>
                    <a:pt x="6298" y="48863"/>
                  </a:lnTo>
                  <a:lnTo>
                    <a:pt x="23526" y="23431"/>
                  </a:lnTo>
                  <a:lnTo>
                    <a:pt x="49184" y="6286"/>
                  </a:lnTo>
                  <a:lnTo>
                    <a:pt x="80772" y="0"/>
                  </a:lnTo>
                  <a:lnTo>
                    <a:pt x="2213610" y="0"/>
                  </a:lnTo>
                  <a:lnTo>
                    <a:pt x="2244756" y="6286"/>
                  </a:lnTo>
                  <a:lnTo>
                    <a:pt x="2270188" y="23431"/>
                  </a:lnTo>
                  <a:lnTo>
                    <a:pt x="2287333" y="48863"/>
                  </a:lnTo>
                  <a:lnTo>
                    <a:pt x="2293620" y="80010"/>
                  </a:lnTo>
                  <a:lnTo>
                    <a:pt x="2293620" y="1363218"/>
                  </a:lnTo>
                  <a:lnTo>
                    <a:pt x="2287333" y="1394364"/>
                  </a:lnTo>
                  <a:lnTo>
                    <a:pt x="2270188" y="1419796"/>
                  </a:lnTo>
                  <a:lnTo>
                    <a:pt x="2244756" y="1436941"/>
                  </a:lnTo>
                  <a:lnTo>
                    <a:pt x="2213610" y="1443227"/>
                  </a:lnTo>
                  <a:lnTo>
                    <a:pt x="80772" y="1443227"/>
                  </a:lnTo>
                  <a:lnTo>
                    <a:pt x="49184" y="1436941"/>
                  </a:lnTo>
                  <a:lnTo>
                    <a:pt x="23526" y="1419796"/>
                  </a:lnTo>
                  <a:lnTo>
                    <a:pt x="6298" y="1394364"/>
                  </a:lnTo>
                  <a:lnTo>
                    <a:pt x="0" y="1363218"/>
                  </a:lnTo>
                  <a:lnTo>
                    <a:pt x="0" y="80010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3224022" y="2545841"/>
              <a:ext cx="448945" cy="448945"/>
            </a:xfrm>
            <a:custGeom>
              <a:avLst/>
              <a:gdLst/>
              <a:ahLst/>
              <a:cxnLst/>
              <a:rect l="l" t="t" r="r" b="b"/>
              <a:pathLst>
                <a:path w="448945" h="448944">
                  <a:moveTo>
                    <a:pt x="352805" y="0"/>
                  </a:moveTo>
                  <a:lnTo>
                    <a:pt x="96012" y="0"/>
                  </a:lnTo>
                  <a:lnTo>
                    <a:pt x="58507" y="7608"/>
                  </a:lnTo>
                  <a:lnTo>
                    <a:pt x="28003" y="28289"/>
                  </a:lnTo>
                  <a:lnTo>
                    <a:pt x="7500" y="58828"/>
                  </a:lnTo>
                  <a:lnTo>
                    <a:pt x="0" y="96012"/>
                  </a:lnTo>
                  <a:lnTo>
                    <a:pt x="0" y="352806"/>
                  </a:lnTo>
                  <a:lnTo>
                    <a:pt x="7500" y="390310"/>
                  </a:lnTo>
                  <a:lnTo>
                    <a:pt x="28003" y="420814"/>
                  </a:lnTo>
                  <a:lnTo>
                    <a:pt x="58507" y="441317"/>
                  </a:lnTo>
                  <a:lnTo>
                    <a:pt x="96012" y="448818"/>
                  </a:lnTo>
                  <a:lnTo>
                    <a:pt x="352805" y="448818"/>
                  </a:lnTo>
                  <a:lnTo>
                    <a:pt x="390310" y="441317"/>
                  </a:lnTo>
                  <a:lnTo>
                    <a:pt x="420814" y="420814"/>
                  </a:lnTo>
                  <a:lnTo>
                    <a:pt x="441317" y="390310"/>
                  </a:lnTo>
                  <a:lnTo>
                    <a:pt x="448817" y="352806"/>
                  </a:lnTo>
                  <a:lnTo>
                    <a:pt x="448817" y="96012"/>
                  </a:lnTo>
                  <a:lnTo>
                    <a:pt x="441317" y="58828"/>
                  </a:lnTo>
                  <a:lnTo>
                    <a:pt x="420814" y="28289"/>
                  </a:lnTo>
                  <a:lnTo>
                    <a:pt x="390310" y="7608"/>
                  </a:lnTo>
                  <a:lnTo>
                    <a:pt x="352805" y="0"/>
                  </a:lnTo>
                  <a:close/>
                </a:path>
              </a:pathLst>
            </a:custGeom>
            <a:solidFill>
              <a:srgbClr val="2EB5D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37559" y="2656331"/>
              <a:ext cx="224789" cy="224789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3227323" y="3176269"/>
            <a:ext cx="1499870" cy="44323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200" spc="-10">
                <a:solidFill>
                  <a:srgbClr val="137BA6"/>
                </a:solidFill>
                <a:latin typeface="Segoe UI Semibold"/>
                <a:cs typeface="Segoe UI Semibold"/>
              </a:rPr>
              <a:t>Partnership</a:t>
            </a:r>
            <a:endParaRPr sz="1200">
              <a:latin typeface="Segoe UI Semibold"/>
              <a:cs typeface="Segoe UI Semibold"/>
            </a:endParaRPr>
          </a:p>
          <a:p>
            <a:pPr marL="12700">
              <a:lnSpc>
                <a:spcPct val="100000"/>
              </a:lnSpc>
              <a:spcBef>
                <a:spcPts val="790"/>
              </a:spcBef>
            </a:pP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Prepared</a:t>
            </a:r>
            <a:r>
              <a:rPr dirty="0" sz="850" spc="-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·</a:t>
            </a:r>
            <a:r>
              <a:rPr dirty="0" sz="850" spc="-1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reviewed</a:t>
            </a:r>
            <a:r>
              <a:rPr dirty="0" sz="850" spc="-1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·</a:t>
            </a:r>
            <a:r>
              <a:rPr dirty="0" sz="850" spc="-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e-file</a:t>
            </a:r>
            <a:r>
              <a:rPr dirty="0" sz="850" spc="-10">
                <a:solidFill>
                  <a:srgbClr val="546679"/>
                </a:solidFill>
                <a:latin typeface="Calibri"/>
                <a:cs typeface="Calibri"/>
              </a:rPr>
              <a:t> ready</a:t>
            </a:r>
            <a:endParaRPr sz="850">
              <a:latin typeface="Calibri"/>
              <a:cs typeface="Calibri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5463159" y="2332100"/>
            <a:ext cx="2305050" cy="1454785"/>
            <a:chOff x="5463159" y="2332100"/>
            <a:chExt cx="2305050" cy="1454785"/>
          </a:xfrm>
        </p:grpSpPr>
        <p:sp>
          <p:nvSpPr>
            <p:cNvPr id="23" name="object 23"/>
            <p:cNvSpPr/>
            <p:nvPr/>
          </p:nvSpPr>
          <p:spPr>
            <a:xfrm>
              <a:off x="5468874" y="2337815"/>
              <a:ext cx="2293620" cy="1443355"/>
            </a:xfrm>
            <a:custGeom>
              <a:avLst/>
              <a:gdLst/>
              <a:ahLst/>
              <a:cxnLst/>
              <a:rect l="l" t="t" r="r" b="b"/>
              <a:pathLst>
                <a:path w="2293620" h="1443354">
                  <a:moveTo>
                    <a:pt x="76983" y="1442466"/>
                  </a:moveTo>
                  <a:lnTo>
                    <a:pt x="80772" y="1443227"/>
                  </a:lnTo>
                  <a:lnTo>
                    <a:pt x="2218181" y="1443227"/>
                  </a:lnTo>
                  <a:lnTo>
                    <a:pt x="76983" y="1442466"/>
                  </a:lnTo>
                  <a:close/>
                </a:path>
                <a:path w="2293620" h="1443354">
                  <a:moveTo>
                    <a:pt x="2285728" y="1396746"/>
                  </a:moveTo>
                  <a:lnTo>
                    <a:pt x="8381" y="1396746"/>
                  </a:lnTo>
                  <a:lnTo>
                    <a:pt x="8381" y="1397252"/>
                  </a:lnTo>
                  <a:lnTo>
                    <a:pt x="46473" y="1434913"/>
                  </a:lnTo>
                  <a:lnTo>
                    <a:pt x="2218181" y="1443227"/>
                  </a:lnTo>
                  <a:lnTo>
                    <a:pt x="2213601" y="1443227"/>
                  </a:lnTo>
                  <a:lnTo>
                    <a:pt x="2241721" y="1437554"/>
                  </a:lnTo>
                  <a:lnTo>
                    <a:pt x="2242333" y="1437248"/>
                  </a:lnTo>
                  <a:lnTo>
                    <a:pt x="2243137" y="1436941"/>
                  </a:lnTo>
                  <a:lnTo>
                    <a:pt x="2244852" y="1436370"/>
                  </a:lnTo>
                  <a:lnTo>
                    <a:pt x="2247764" y="1434913"/>
                  </a:lnTo>
                  <a:lnTo>
                    <a:pt x="2269019" y="1420584"/>
                  </a:lnTo>
                  <a:lnTo>
                    <a:pt x="2270976" y="1418627"/>
                  </a:lnTo>
                  <a:lnTo>
                    <a:pt x="2285728" y="1396746"/>
                  </a:lnTo>
                  <a:close/>
                </a:path>
                <a:path w="2293620" h="1443354">
                  <a:moveTo>
                    <a:pt x="2247764" y="1434913"/>
                  </a:moveTo>
                  <a:lnTo>
                    <a:pt x="2244852" y="1436370"/>
                  </a:lnTo>
                  <a:lnTo>
                    <a:pt x="2243137" y="1436941"/>
                  </a:lnTo>
                  <a:lnTo>
                    <a:pt x="2242333" y="1437248"/>
                  </a:lnTo>
                  <a:lnTo>
                    <a:pt x="2241721" y="1437554"/>
                  </a:lnTo>
                  <a:lnTo>
                    <a:pt x="2244756" y="1436941"/>
                  </a:lnTo>
                  <a:lnTo>
                    <a:pt x="2247764" y="1434913"/>
                  </a:lnTo>
                  <a:close/>
                </a:path>
                <a:path w="2293620" h="1443354">
                  <a:moveTo>
                    <a:pt x="46473" y="1434913"/>
                  </a:moveTo>
                  <a:lnTo>
                    <a:pt x="49506" y="1436941"/>
                  </a:lnTo>
                  <a:lnTo>
                    <a:pt x="51030" y="1437248"/>
                  </a:lnTo>
                  <a:lnTo>
                    <a:pt x="46473" y="1434913"/>
                  </a:lnTo>
                  <a:close/>
                </a:path>
                <a:path w="2293620" h="1443354">
                  <a:moveTo>
                    <a:pt x="22159" y="1417381"/>
                  </a:moveTo>
                  <a:lnTo>
                    <a:pt x="23812" y="1419796"/>
                  </a:lnTo>
                  <a:lnTo>
                    <a:pt x="26102" y="1421324"/>
                  </a:lnTo>
                  <a:lnTo>
                    <a:pt x="22159" y="1417381"/>
                  </a:lnTo>
                  <a:close/>
                </a:path>
                <a:path w="2293620" h="1443354">
                  <a:moveTo>
                    <a:pt x="2270976" y="1418627"/>
                  </a:moveTo>
                  <a:lnTo>
                    <a:pt x="2269019" y="1420584"/>
                  </a:lnTo>
                  <a:lnTo>
                    <a:pt x="2270188" y="1419796"/>
                  </a:lnTo>
                  <a:lnTo>
                    <a:pt x="2270976" y="1418627"/>
                  </a:lnTo>
                  <a:close/>
                </a:path>
                <a:path w="2293620" h="1443354">
                  <a:moveTo>
                    <a:pt x="2286407" y="1395222"/>
                  </a:moveTo>
                  <a:lnTo>
                    <a:pt x="7620" y="1395222"/>
                  </a:lnTo>
                  <a:lnTo>
                    <a:pt x="7620" y="1396139"/>
                  </a:lnTo>
                  <a:lnTo>
                    <a:pt x="8381" y="1397252"/>
                  </a:lnTo>
                  <a:lnTo>
                    <a:pt x="8381" y="1396746"/>
                  </a:lnTo>
                  <a:lnTo>
                    <a:pt x="2285746" y="1396746"/>
                  </a:lnTo>
                  <a:lnTo>
                    <a:pt x="2285948" y="1396139"/>
                  </a:lnTo>
                  <a:lnTo>
                    <a:pt x="2286000" y="1395984"/>
                  </a:lnTo>
                  <a:lnTo>
                    <a:pt x="2286407" y="1395222"/>
                  </a:lnTo>
                  <a:close/>
                </a:path>
                <a:path w="2293620" h="1443354">
                  <a:moveTo>
                    <a:pt x="2287618" y="1392954"/>
                  </a:moveTo>
                  <a:lnTo>
                    <a:pt x="2286000" y="1395984"/>
                  </a:lnTo>
                  <a:lnTo>
                    <a:pt x="2285746" y="1396746"/>
                  </a:lnTo>
                  <a:lnTo>
                    <a:pt x="2287333" y="1394364"/>
                  </a:lnTo>
                  <a:lnTo>
                    <a:pt x="2287618" y="1392954"/>
                  </a:lnTo>
                  <a:close/>
                </a:path>
                <a:path w="2293620" h="1443354">
                  <a:moveTo>
                    <a:pt x="2287221" y="1393698"/>
                  </a:moveTo>
                  <a:lnTo>
                    <a:pt x="6858" y="1393698"/>
                  </a:lnTo>
                  <a:lnTo>
                    <a:pt x="6899" y="1394364"/>
                  </a:lnTo>
                  <a:lnTo>
                    <a:pt x="6992" y="1395222"/>
                  </a:lnTo>
                  <a:lnTo>
                    <a:pt x="7513" y="1395984"/>
                  </a:lnTo>
                  <a:lnTo>
                    <a:pt x="7620" y="1395222"/>
                  </a:lnTo>
                  <a:lnTo>
                    <a:pt x="2286407" y="1395222"/>
                  </a:lnTo>
                  <a:lnTo>
                    <a:pt x="2287221" y="1393698"/>
                  </a:lnTo>
                  <a:close/>
                </a:path>
                <a:path w="2293620" h="1443354">
                  <a:moveTo>
                    <a:pt x="2287929" y="1391412"/>
                  </a:moveTo>
                  <a:lnTo>
                    <a:pt x="6096" y="1391412"/>
                  </a:lnTo>
                  <a:lnTo>
                    <a:pt x="6115" y="1392954"/>
                  </a:lnTo>
                  <a:lnTo>
                    <a:pt x="6405" y="1394364"/>
                  </a:lnTo>
                  <a:lnTo>
                    <a:pt x="6992" y="1395222"/>
                  </a:lnTo>
                  <a:lnTo>
                    <a:pt x="6899" y="1394364"/>
                  </a:lnTo>
                  <a:lnTo>
                    <a:pt x="6858" y="1393698"/>
                  </a:lnTo>
                  <a:lnTo>
                    <a:pt x="2287221" y="1393698"/>
                  </a:lnTo>
                  <a:lnTo>
                    <a:pt x="2287618" y="1392954"/>
                  </a:lnTo>
                  <a:lnTo>
                    <a:pt x="2287929" y="1391412"/>
                  </a:lnTo>
                  <a:close/>
                </a:path>
                <a:path w="2293620" h="1443354">
                  <a:moveTo>
                    <a:pt x="2292862" y="1363218"/>
                  </a:moveTo>
                  <a:lnTo>
                    <a:pt x="762" y="1363218"/>
                  </a:lnTo>
                  <a:lnTo>
                    <a:pt x="773" y="1366979"/>
                  </a:lnTo>
                  <a:lnTo>
                    <a:pt x="6115" y="1392954"/>
                  </a:lnTo>
                  <a:lnTo>
                    <a:pt x="6096" y="1391412"/>
                  </a:lnTo>
                  <a:lnTo>
                    <a:pt x="2287929" y="1391412"/>
                  </a:lnTo>
                  <a:lnTo>
                    <a:pt x="2292860" y="1366979"/>
                  </a:lnTo>
                  <a:lnTo>
                    <a:pt x="2292862" y="1363218"/>
                  </a:lnTo>
                  <a:close/>
                </a:path>
                <a:path w="2293620" h="1443354">
                  <a:moveTo>
                    <a:pt x="2213609" y="0"/>
                  </a:moveTo>
                  <a:lnTo>
                    <a:pt x="80772" y="0"/>
                  </a:lnTo>
                  <a:lnTo>
                    <a:pt x="49506" y="6286"/>
                  </a:lnTo>
                  <a:lnTo>
                    <a:pt x="23812" y="23431"/>
                  </a:lnTo>
                  <a:lnTo>
                    <a:pt x="6321" y="48863"/>
                  </a:lnTo>
                  <a:lnTo>
                    <a:pt x="0" y="80010"/>
                  </a:lnTo>
                  <a:lnTo>
                    <a:pt x="0" y="1363218"/>
                  </a:lnTo>
                  <a:lnTo>
                    <a:pt x="773" y="1366979"/>
                  </a:lnTo>
                  <a:lnTo>
                    <a:pt x="762" y="1363218"/>
                  </a:lnTo>
                  <a:lnTo>
                    <a:pt x="2292862" y="1363218"/>
                  </a:lnTo>
                  <a:lnTo>
                    <a:pt x="2293614" y="80010"/>
                  </a:lnTo>
                  <a:lnTo>
                    <a:pt x="2287333" y="48863"/>
                  </a:lnTo>
                  <a:lnTo>
                    <a:pt x="2270188" y="23431"/>
                  </a:lnTo>
                  <a:lnTo>
                    <a:pt x="2244756" y="6286"/>
                  </a:lnTo>
                  <a:lnTo>
                    <a:pt x="2213609" y="0"/>
                  </a:lnTo>
                  <a:close/>
                </a:path>
                <a:path w="2293620" h="1443354">
                  <a:moveTo>
                    <a:pt x="2293614" y="80010"/>
                  </a:moveTo>
                  <a:lnTo>
                    <a:pt x="2292862" y="1363218"/>
                  </a:lnTo>
                  <a:lnTo>
                    <a:pt x="2292860" y="1366979"/>
                  </a:lnTo>
                  <a:lnTo>
                    <a:pt x="2293620" y="1363218"/>
                  </a:lnTo>
                  <a:lnTo>
                    <a:pt x="2293614" y="8001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5468874" y="2337815"/>
              <a:ext cx="2213610" cy="1443355"/>
            </a:xfrm>
            <a:custGeom>
              <a:avLst/>
              <a:gdLst/>
              <a:ahLst/>
              <a:cxnLst/>
              <a:rect l="l" t="t" r="r" b="b"/>
              <a:pathLst>
                <a:path w="2213609" h="1443354">
                  <a:moveTo>
                    <a:pt x="80772" y="0"/>
                  </a:moveTo>
                  <a:lnTo>
                    <a:pt x="2213609" y="0"/>
                  </a:lnTo>
                </a:path>
                <a:path w="2213609" h="1443354">
                  <a:moveTo>
                    <a:pt x="2213610" y="1443226"/>
                  </a:moveTo>
                  <a:lnTo>
                    <a:pt x="80772" y="1443227"/>
                  </a:lnTo>
                  <a:lnTo>
                    <a:pt x="76983" y="1442466"/>
                  </a:lnTo>
                </a:path>
                <a:path w="2213609" h="1443354">
                  <a:moveTo>
                    <a:pt x="51030" y="1437248"/>
                  </a:moveTo>
                  <a:lnTo>
                    <a:pt x="49506" y="1436941"/>
                  </a:lnTo>
                  <a:lnTo>
                    <a:pt x="46446" y="1434899"/>
                  </a:lnTo>
                </a:path>
                <a:path w="2213609" h="1443354">
                  <a:moveTo>
                    <a:pt x="26102" y="1421324"/>
                  </a:moveTo>
                  <a:lnTo>
                    <a:pt x="23812" y="1419796"/>
                  </a:lnTo>
                  <a:lnTo>
                    <a:pt x="22159" y="1417381"/>
                  </a:lnTo>
                </a:path>
                <a:path w="2213609" h="1443354">
                  <a:moveTo>
                    <a:pt x="8381" y="1397252"/>
                  </a:moveTo>
                  <a:lnTo>
                    <a:pt x="8035" y="1396746"/>
                  </a:lnTo>
                </a:path>
                <a:path w="2213609" h="1443354">
                  <a:moveTo>
                    <a:pt x="7620" y="1396139"/>
                  </a:moveTo>
                  <a:lnTo>
                    <a:pt x="6949" y="1395159"/>
                  </a:lnTo>
                  <a:lnTo>
                    <a:pt x="6405" y="1394364"/>
                  </a:lnTo>
                  <a:lnTo>
                    <a:pt x="6268" y="1393698"/>
                  </a:lnTo>
                </a:path>
                <a:path w="2213609" h="1443354">
                  <a:moveTo>
                    <a:pt x="6096" y="1392859"/>
                  </a:moveTo>
                  <a:lnTo>
                    <a:pt x="5798" y="1391412"/>
                  </a:lnTo>
                </a:path>
                <a:path w="2213609" h="1443354">
                  <a:moveTo>
                    <a:pt x="762" y="1366923"/>
                  </a:moveTo>
                  <a:lnTo>
                    <a:pt x="0" y="1363218"/>
                  </a:lnTo>
                  <a:lnTo>
                    <a:pt x="0" y="80010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5" name="object 2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676769" y="3699080"/>
              <a:ext cx="90680" cy="87676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463921" y="3699023"/>
              <a:ext cx="87651" cy="86973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5468874" y="2337815"/>
              <a:ext cx="2293620" cy="1437640"/>
            </a:xfrm>
            <a:custGeom>
              <a:avLst/>
              <a:gdLst/>
              <a:ahLst/>
              <a:cxnLst/>
              <a:rect l="l" t="t" r="r" b="b"/>
              <a:pathLst>
                <a:path w="2293620" h="1437639">
                  <a:moveTo>
                    <a:pt x="0" y="1363218"/>
                  </a:moveTo>
                  <a:lnTo>
                    <a:pt x="0" y="80010"/>
                  </a:lnTo>
                  <a:lnTo>
                    <a:pt x="6182" y="49547"/>
                  </a:lnTo>
                  <a:lnTo>
                    <a:pt x="6326" y="48837"/>
                  </a:lnTo>
                  <a:lnTo>
                    <a:pt x="23812" y="23431"/>
                  </a:lnTo>
                  <a:lnTo>
                    <a:pt x="49506" y="6286"/>
                  </a:lnTo>
                  <a:lnTo>
                    <a:pt x="80772" y="0"/>
                  </a:lnTo>
                  <a:lnTo>
                    <a:pt x="2213609" y="0"/>
                  </a:lnTo>
                  <a:lnTo>
                    <a:pt x="2244756" y="6286"/>
                  </a:lnTo>
                  <a:lnTo>
                    <a:pt x="2270188" y="23431"/>
                  </a:lnTo>
                  <a:lnTo>
                    <a:pt x="2286757" y="48008"/>
                  </a:lnTo>
                  <a:lnTo>
                    <a:pt x="2287333" y="48863"/>
                  </a:lnTo>
                  <a:lnTo>
                    <a:pt x="2287470" y="49540"/>
                  </a:lnTo>
                  <a:lnTo>
                    <a:pt x="2293614" y="80009"/>
                  </a:lnTo>
                </a:path>
                <a:path w="2293620" h="1437639">
                  <a:moveTo>
                    <a:pt x="2293614" y="80009"/>
                  </a:moveTo>
                  <a:lnTo>
                    <a:pt x="2293620" y="1363218"/>
                  </a:lnTo>
                  <a:lnTo>
                    <a:pt x="2292860" y="1366979"/>
                  </a:lnTo>
                </a:path>
                <a:path w="2293620" h="1437639">
                  <a:moveTo>
                    <a:pt x="2287618" y="1392954"/>
                  </a:moveTo>
                  <a:lnTo>
                    <a:pt x="2287333" y="1394364"/>
                  </a:lnTo>
                  <a:lnTo>
                    <a:pt x="2285763" y="1396693"/>
                  </a:lnTo>
                </a:path>
                <a:path w="2293620" h="1437639">
                  <a:moveTo>
                    <a:pt x="2270976" y="1418627"/>
                  </a:moveTo>
                  <a:lnTo>
                    <a:pt x="2270188" y="1419796"/>
                  </a:lnTo>
                  <a:lnTo>
                    <a:pt x="2269019" y="1420584"/>
                  </a:lnTo>
                </a:path>
                <a:path w="2293620" h="1437639">
                  <a:moveTo>
                    <a:pt x="2247764" y="1434913"/>
                  </a:moveTo>
                  <a:lnTo>
                    <a:pt x="2244756" y="1436941"/>
                  </a:lnTo>
                  <a:lnTo>
                    <a:pt x="2241721" y="1437554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/>
            <p:cNvSpPr/>
            <p:nvPr/>
          </p:nvSpPr>
          <p:spPr>
            <a:xfrm>
              <a:off x="5468874" y="2337815"/>
              <a:ext cx="2293620" cy="1443355"/>
            </a:xfrm>
            <a:custGeom>
              <a:avLst/>
              <a:gdLst/>
              <a:ahLst/>
              <a:cxnLst/>
              <a:rect l="l" t="t" r="r" b="b"/>
              <a:pathLst>
                <a:path w="2293620" h="1443354">
                  <a:moveTo>
                    <a:pt x="2213609" y="0"/>
                  </a:moveTo>
                  <a:lnTo>
                    <a:pt x="80772" y="0"/>
                  </a:lnTo>
                  <a:lnTo>
                    <a:pt x="49506" y="6286"/>
                  </a:lnTo>
                  <a:lnTo>
                    <a:pt x="23812" y="23431"/>
                  </a:lnTo>
                  <a:lnTo>
                    <a:pt x="6405" y="48863"/>
                  </a:lnTo>
                  <a:lnTo>
                    <a:pt x="0" y="80010"/>
                  </a:lnTo>
                  <a:lnTo>
                    <a:pt x="0" y="1363218"/>
                  </a:lnTo>
                  <a:lnTo>
                    <a:pt x="6405" y="1394364"/>
                  </a:lnTo>
                  <a:lnTo>
                    <a:pt x="23812" y="1419796"/>
                  </a:lnTo>
                  <a:lnTo>
                    <a:pt x="49506" y="1436941"/>
                  </a:lnTo>
                  <a:lnTo>
                    <a:pt x="80772" y="1443227"/>
                  </a:lnTo>
                  <a:lnTo>
                    <a:pt x="2213609" y="1443227"/>
                  </a:lnTo>
                  <a:lnTo>
                    <a:pt x="2244756" y="1436941"/>
                  </a:lnTo>
                  <a:lnTo>
                    <a:pt x="2270188" y="1419796"/>
                  </a:lnTo>
                  <a:lnTo>
                    <a:pt x="2287333" y="1394364"/>
                  </a:lnTo>
                  <a:lnTo>
                    <a:pt x="2293620" y="1363218"/>
                  </a:lnTo>
                  <a:lnTo>
                    <a:pt x="2293620" y="80010"/>
                  </a:lnTo>
                  <a:lnTo>
                    <a:pt x="2287333" y="48863"/>
                  </a:lnTo>
                  <a:lnTo>
                    <a:pt x="2270188" y="23431"/>
                  </a:lnTo>
                  <a:lnTo>
                    <a:pt x="2244756" y="6286"/>
                  </a:lnTo>
                  <a:lnTo>
                    <a:pt x="221360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5468874" y="2337815"/>
              <a:ext cx="2293620" cy="1443355"/>
            </a:xfrm>
            <a:custGeom>
              <a:avLst/>
              <a:gdLst/>
              <a:ahLst/>
              <a:cxnLst/>
              <a:rect l="l" t="t" r="r" b="b"/>
              <a:pathLst>
                <a:path w="2293620" h="1443354">
                  <a:moveTo>
                    <a:pt x="0" y="80010"/>
                  </a:moveTo>
                  <a:lnTo>
                    <a:pt x="6405" y="48863"/>
                  </a:lnTo>
                  <a:lnTo>
                    <a:pt x="23812" y="23431"/>
                  </a:lnTo>
                  <a:lnTo>
                    <a:pt x="49506" y="6286"/>
                  </a:lnTo>
                  <a:lnTo>
                    <a:pt x="80772" y="0"/>
                  </a:lnTo>
                  <a:lnTo>
                    <a:pt x="2213609" y="0"/>
                  </a:lnTo>
                  <a:lnTo>
                    <a:pt x="2244756" y="6286"/>
                  </a:lnTo>
                  <a:lnTo>
                    <a:pt x="2270188" y="23431"/>
                  </a:lnTo>
                  <a:lnTo>
                    <a:pt x="2287333" y="48863"/>
                  </a:lnTo>
                  <a:lnTo>
                    <a:pt x="2293620" y="80010"/>
                  </a:lnTo>
                  <a:lnTo>
                    <a:pt x="2293620" y="1363218"/>
                  </a:lnTo>
                  <a:lnTo>
                    <a:pt x="2287333" y="1394364"/>
                  </a:lnTo>
                  <a:lnTo>
                    <a:pt x="2270188" y="1419796"/>
                  </a:lnTo>
                  <a:lnTo>
                    <a:pt x="2244756" y="1436941"/>
                  </a:lnTo>
                  <a:lnTo>
                    <a:pt x="2213609" y="1443227"/>
                  </a:lnTo>
                  <a:lnTo>
                    <a:pt x="80772" y="1443227"/>
                  </a:lnTo>
                  <a:lnTo>
                    <a:pt x="49506" y="1436941"/>
                  </a:lnTo>
                  <a:lnTo>
                    <a:pt x="23812" y="1419796"/>
                  </a:lnTo>
                  <a:lnTo>
                    <a:pt x="6405" y="1394364"/>
                  </a:lnTo>
                  <a:lnTo>
                    <a:pt x="0" y="1363218"/>
                  </a:lnTo>
                  <a:lnTo>
                    <a:pt x="0" y="80010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/>
            <p:cNvSpPr/>
            <p:nvPr/>
          </p:nvSpPr>
          <p:spPr>
            <a:xfrm>
              <a:off x="5677662" y="2545841"/>
              <a:ext cx="448945" cy="448945"/>
            </a:xfrm>
            <a:custGeom>
              <a:avLst/>
              <a:gdLst/>
              <a:ahLst/>
              <a:cxnLst/>
              <a:rect l="l" t="t" r="r" b="b"/>
              <a:pathLst>
                <a:path w="448945" h="448944">
                  <a:moveTo>
                    <a:pt x="352805" y="0"/>
                  </a:moveTo>
                  <a:lnTo>
                    <a:pt x="96012" y="0"/>
                  </a:lnTo>
                  <a:lnTo>
                    <a:pt x="58828" y="7608"/>
                  </a:lnTo>
                  <a:lnTo>
                    <a:pt x="28289" y="28289"/>
                  </a:lnTo>
                  <a:lnTo>
                    <a:pt x="7608" y="58828"/>
                  </a:lnTo>
                  <a:lnTo>
                    <a:pt x="0" y="96012"/>
                  </a:lnTo>
                  <a:lnTo>
                    <a:pt x="0" y="352806"/>
                  </a:lnTo>
                  <a:lnTo>
                    <a:pt x="7608" y="390310"/>
                  </a:lnTo>
                  <a:lnTo>
                    <a:pt x="28289" y="420814"/>
                  </a:lnTo>
                  <a:lnTo>
                    <a:pt x="58828" y="441317"/>
                  </a:lnTo>
                  <a:lnTo>
                    <a:pt x="96012" y="448818"/>
                  </a:lnTo>
                  <a:lnTo>
                    <a:pt x="352805" y="448818"/>
                  </a:lnTo>
                  <a:lnTo>
                    <a:pt x="390310" y="441317"/>
                  </a:lnTo>
                  <a:lnTo>
                    <a:pt x="420814" y="420814"/>
                  </a:lnTo>
                  <a:lnTo>
                    <a:pt x="441317" y="390310"/>
                  </a:lnTo>
                  <a:lnTo>
                    <a:pt x="448817" y="352806"/>
                  </a:lnTo>
                  <a:lnTo>
                    <a:pt x="448817" y="96012"/>
                  </a:lnTo>
                  <a:lnTo>
                    <a:pt x="441317" y="58828"/>
                  </a:lnTo>
                  <a:lnTo>
                    <a:pt x="420814" y="28289"/>
                  </a:lnTo>
                  <a:lnTo>
                    <a:pt x="390310" y="7608"/>
                  </a:lnTo>
                  <a:lnTo>
                    <a:pt x="352805" y="0"/>
                  </a:lnTo>
                  <a:close/>
                </a:path>
              </a:pathLst>
            </a:custGeom>
            <a:solidFill>
              <a:srgbClr val="137BA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1" name="object 3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790438" y="2656331"/>
              <a:ext cx="224027" cy="224789"/>
            </a:xfrm>
            <a:prstGeom prst="rect">
              <a:avLst/>
            </a:prstGeom>
          </p:spPr>
        </p:pic>
      </p:grpSp>
      <p:sp>
        <p:nvSpPr>
          <p:cNvPr id="32" name="object 32"/>
          <p:cNvSpPr txBox="1"/>
          <p:nvPr/>
        </p:nvSpPr>
        <p:spPr>
          <a:xfrm>
            <a:off x="2115566" y="2551430"/>
            <a:ext cx="5538470" cy="37338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2471420" algn="l"/>
                <a:tab pos="4970780" algn="l"/>
              </a:tabLst>
            </a:pPr>
            <a:r>
              <a:rPr dirty="0" sz="2250" spc="-20">
                <a:solidFill>
                  <a:srgbClr val="15212E"/>
                </a:solidFill>
                <a:latin typeface="Segoe UI Semibold"/>
                <a:cs typeface="Segoe UI Semibold"/>
              </a:rPr>
              <a:t>1040</a:t>
            </a:r>
            <a:r>
              <a:rPr dirty="0" sz="2250">
                <a:solidFill>
                  <a:srgbClr val="15212E"/>
                </a:solidFill>
                <a:latin typeface="Segoe UI Semibold"/>
                <a:cs typeface="Segoe UI Semibold"/>
              </a:rPr>
              <a:t>	</a:t>
            </a:r>
            <a:r>
              <a:rPr dirty="0" sz="2250" spc="-20">
                <a:solidFill>
                  <a:srgbClr val="15212E"/>
                </a:solidFill>
                <a:latin typeface="Segoe UI Semibold"/>
                <a:cs typeface="Segoe UI Semibold"/>
              </a:rPr>
              <a:t>1065</a:t>
            </a:r>
            <a:r>
              <a:rPr dirty="0" sz="2250">
                <a:solidFill>
                  <a:srgbClr val="15212E"/>
                </a:solidFill>
                <a:latin typeface="Segoe UI Semibold"/>
                <a:cs typeface="Segoe UI Semibold"/>
              </a:rPr>
              <a:t>	</a:t>
            </a:r>
            <a:r>
              <a:rPr dirty="0" sz="2250" spc="-20">
                <a:solidFill>
                  <a:srgbClr val="15212E"/>
                </a:solidFill>
                <a:latin typeface="Segoe UI Semibold"/>
                <a:cs typeface="Segoe UI Semibold"/>
              </a:rPr>
              <a:t>1120</a:t>
            </a:r>
            <a:endParaRPr sz="2250">
              <a:latin typeface="Segoe UI Semibold"/>
              <a:cs typeface="Segoe UI Semibold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681726" y="3176269"/>
            <a:ext cx="1499870" cy="44323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200">
                <a:solidFill>
                  <a:srgbClr val="137BA6"/>
                </a:solidFill>
                <a:latin typeface="Segoe UI Semibold"/>
                <a:cs typeface="Segoe UI Semibold"/>
              </a:rPr>
              <a:t>C-</a:t>
            </a:r>
            <a:r>
              <a:rPr dirty="0" sz="1200" spc="-10">
                <a:solidFill>
                  <a:srgbClr val="137BA6"/>
                </a:solidFill>
                <a:latin typeface="Segoe UI Semibold"/>
                <a:cs typeface="Segoe UI Semibold"/>
              </a:rPr>
              <a:t>Corporation</a:t>
            </a:r>
            <a:endParaRPr sz="1200">
              <a:latin typeface="Segoe UI Semibold"/>
              <a:cs typeface="Segoe UI Semibold"/>
            </a:endParaRPr>
          </a:p>
          <a:p>
            <a:pPr marL="12700">
              <a:lnSpc>
                <a:spcPct val="100000"/>
              </a:lnSpc>
              <a:spcBef>
                <a:spcPts val="790"/>
              </a:spcBef>
            </a:pP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Prepared</a:t>
            </a:r>
            <a:r>
              <a:rPr dirty="0" sz="850" spc="-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·</a:t>
            </a:r>
            <a:r>
              <a:rPr dirty="0" sz="850" spc="-1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reviewed</a:t>
            </a:r>
            <a:r>
              <a:rPr dirty="0" sz="850" spc="-1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·</a:t>
            </a:r>
            <a:r>
              <a:rPr dirty="0" sz="850" spc="-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e-file</a:t>
            </a:r>
            <a:r>
              <a:rPr dirty="0" sz="850" spc="-10">
                <a:solidFill>
                  <a:srgbClr val="546679"/>
                </a:solidFill>
                <a:latin typeface="Calibri"/>
                <a:cs typeface="Calibri"/>
              </a:rPr>
              <a:t> ready</a:t>
            </a:r>
            <a:endParaRPr sz="850">
              <a:latin typeface="Calibri"/>
              <a:cs typeface="Calibri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7917560" y="2332100"/>
            <a:ext cx="2304415" cy="1454785"/>
            <a:chOff x="7917560" y="2332100"/>
            <a:chExt cx="2304415" cy="1454785"/>
          </a:xfrm>
        </p:grpSpPr>
        <p:sp>
          <p:nvSpPr>
            <p:cNvPr id="35" name="object 35"/>
            <p:cNvSpPr/>
            <p:nvPr/>
          </p:nvSpPr>
          <p:spPr>
            <a:xfrm>
              <a:off x="7923275" y="2337815"/>
              <a:ext cx="2292985" cy="1443355"/>
            </a:xfrm>
            <a:custGeom>
              <a:avLst/>
              <a:gdLst/>
              <a:ahLst/>
              <a:cxnLst/>
              <a:rect l="l" t="t" r="r" b="b"/>
              <a:pathLst>
                <a:path w="2292984" h="1443354">
                  <a:moveTo>
                    <a:pt x="76236" y="1442466"/>
                  </a:moveTo>
                  <a:lnTo>
                    <a:pt x="80009" y="1443227"/>
                  </a:lnTo>
                  <a:lnTo>
                    <a:pt x="2217419" y="1443227"/>
                  </a:lnTo>
                  <a:lnTo>
                    <a:pt x="76236" y="1442466"/>
                  </a:lnTo>
                  <a:close/>
                </a:path>
                <a:path w="2292984" h="1443354">
                  <a:moveTo>
                    <a:pt x="2212847" y="0"/>
                  </a:moveTo>
                  <a:lnTo>
                    <a:pt x="80009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363218"/>
                  </a:lnTo>
                  <a:lnTo>
                    <a:pt x="22643" y="1418627"/>
                  </a:lnTo>
                  <a:lnTo>
                    <a:pt x="51053" y="1437132"/>
                  </a:lnTo>
                  <a:lnTo>
                    <a:pt x="51898" y="1437554"/>
                  </a:lnTo>
                  <a:lnTo>
                    <a:pt x="76236" y="1442466"/>
                  </a:lnTo>
                  <a:lnTo>
                    <a:pt x="2217419" y="1443227"/>
                  </a:lnTo>
                  <a:lnTo>
                    <a:pt x="2212839" y="1443227"/>
                  </a:lnTo>
                  <a:lnTo>
                    <a:pt x="2240959" y="1437554"/>
                  </a:lnTo>
                  <a:lnTo>
                    <a:pt x="2241804" y="1437132"/>
                  </a:lnTo>
                  <a:lnTo>
                    <a:pt x="2244090" y="1436370"/>
                  </a:lnTo>
                  <a:lnTo>
                    <a:pt x="2285995" y="1395219"/>
                  </a:lnTo>
                  <a:lnTo>
                    <a:pt x="2292852" y="80010"/>
                  </a:lnTo>
                  <a:lnTo>
                    <a:pt x="2286571" y="48863"/>
                  </a:lnTo>
                  <a:lnTo>
                    <a:pt x="2269426" y="23431"/>
                  </a:lnTo>
                  <a:lnTo>
                    <a:pt x="2243994" y="6286"/>
                  </a:lnTo>
                  <a:lnTo>
                    <a:pt x="2212847" y="0"/>
                  </a:lnTo>
                  <a:close/>
                </a:path>
                <a:path w="2292984" h="1443354">
                  <a:moveTo>
                    <a:pt x="45855" y="1434913"/>
                  </a:moveTo>
                  <a:lnTo>
                    <a:pt x="48863" y="1436941"/>
                  </a:lnTo>
                  <a:lnTo>
                    <a:pt x="51898" y="1437554"/>
                  </a:lnTo>
                  <a:lnTo>
                    <a:pt x="51053" y="1437132"/>
                  </a:lnTo>
                  <a:lnTo>
                    <a:pt x="48768" y="1436370"/>
                  </a:lnTo>
                  <a:lnTo>
                    <a:pt x="45855" y="1434913"/>
                  </a:lnTo>
                  <a:close/>
                </a:path>
                <a:path w="2292984" h="1443354">
                  <a:moveTo>
                    <a:pt x="2247002" y="1434913"/>
                  </a:moveTo>
                  <a:lnTo>
                    <a:pt x="2244090" y="1436370"/>
                  </a:lnTo>
                  <a:lnTo>
                    <a:pt x="2241804" y="1437132"/>
                  </a:lnTo>
                  <a:lnTo>
                    <a:pt x="2240959" y="1437554"/>
                  </a:lnTo>
                  <a:lnTo>
                    <a:pt x="2243994" y="1436941"/>
                  </a:lnTo>
                  <a:lnTo>
                    <a:pt x="2247002" y="1434913"/>
                  </a:lnTo>
                  <a:close/>
                </a:path>
                <a:path w="2292984" h="1443354">
                  <a:moveTo>
                    <a:pt x="22643" y="1418627"/>
                  </a:moveTo>
                  <a:lnTo>
                    <a:pt x="23431" y="1419796"/>
                  </a:lnTo>
                  <a:lnTo>
                    <a:pt x="24600" y="1420584"/>
                  </a:lnTo>
                  <a:lnTo>
                    <a:pt x="22643" y="1418627"/>
                  </a:lnTo>
                  <a:close/>
                </a:path>
                <a:path w="2292984" h="1443354">
                  <a:moveTo>
                    <a:pt x="2270214" y="1418627"/>
                  </a:moveTo>
                  <a:lnTo>
                    <a:pt x="2268257" y="1420584"/>
                  </a:lnTo>
                  <a:lnTo>
                    <a:pt x="2269426" y="1419796"/>
                  </a:lnTo>
                  <a:lnTo>
                    <a:pt x="2270214" y="1418627"/>
                  </a:lnTo>
                  <a:close/>
                </a:path>
                <a:path w="2292984" h="1443354">
                  <a:moveTo>
                    <a:pt x="2286856" y="1392954"/>
                  </a:moveTo>
                  <a:lnTo>
                    <a:pt x="2285995" y="1395219"/>
                  </a:lnTo>
                  <a:lnTo>
                    <a:pt x="2286571" y="1394364"/>
                  </a:lnTo>
                  <a:lnTo>
                    <a:pt x="2286856" y="1392954"/>
                  </a:lnTo>
                  <a:close/>
                </a:path>
                <a:path w="2292984" h="1443354">
                  <a:moveTo>
                    <a:pt x="2292852" y="80010"/>
                  </a:moveTo>
                  <a:lnTo>
                    <a:pt x="2292101" y="1363218"/>
                  </a:lnTo>
                  <a:lnTo>
                    <a:pt x="2292099" y="1366977"/>
                  </a:lnTo>
                  <a:lnTo>
                    <a:pt x="2292857" y="1363218"/>
                  </a:lnTo>
                  <a:lnTo>
                    <a:pt x="2292852" y="8001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/>
            <p:cNvSpPr/>
            <p:nvPr/>
          </p:nvSpPr>
          <p:spPr>
            <a:xfrm>
              <a:off x="7923275" y="2337815"/>
              <a:ext cx="2292985" cy="1443355"/>
            </a:xfrm>
            <a:custGeom>
              <a:avLst/>
              <a:gdLst/>
              <a:ahLst/>
              <a:cxnLst/>
              <a:rect l="l" t="t" r="r" b="b"/>
              <a:pathLst>
                <a:path w="2292984" h="1443354">
                  <a:moveTo>
                    <a:pt x="80009" y="0"/>
                  </a:moveTo>
                  <a:lnTo>
                    <a:pt x="2212847" y="0"/>
                  </a:lnTo>
                </a:path>
                <a:path w="2292984" h="1443354">
                  <a:moveTo>
                    <a:pt x="2212848" y="1443226"/>
                  </a:moveTo>
                  <a:lnTo>
                    <a:pt x="80009" y="1443227"/>
                  </a:lnTo>
                  <a:lnTo>
                    <a:pt x="76236" y="1442466"/>
                  </a:lnTo>
                </a:path>
                <a:path w="2292984" h="1443354">
                  <a:moveTo>
                    <a:pt x="51898" y="1437554"/>
                  </a:moveTo>
                  <a:lnTo>
                    <a:pt x="48863" y="1436941"/>
                  </a:lnTo>
                  <a:lnTo>
                    <a:pt x="45855" y="1434913"/>
                  </a:lnTo>
                </a:path>
                <a:path w="2292984" h="1443354">
                  <a:moveTo>
                    <a:pt x="24600" y="1420584"/>
                  </a:moveTo>
                  <a:lnTo>
                    <a:pt x="23431" y="1419796"/>
                  </a:lnTo>
                  <a:lnTo>
                    <a:pt x="22643" y="1418627"/>
                  </a:lnTo>
                </a:path>
                <a:path w="2292984" h="1443354">
                  <a:moveTo>
                    <a:pt x="0" y="1363218"/>
                  </a:moveTo>
                  <a:lnTo>
                    <a:pt x="0" y="80010"/>
                  </a:lnTo>
                </a:path>
                <a:path w="2292984" h="1443354">
                  <a:moveTo>
                    <a:pt x="2292099" y="1366977"/>
                  </a:moveTo>
                  <a:lnTo>
                    <a:pt x="2286856" y="1392954"/>
                  </a:lnTo>
                </a:path>
                <a:path w="2292984" h="1443354">
                  <a:moveTo>
                    <a:pt x="2285995" y="1395219"/>
                  </a:moveTo>
                  <a:lnTo>
                    <a:pt x="2270214" y="1418627"/>
                  </a:lnTo>
                </a:path>
                <a:path w="2292984" h="1443354">
                  <a:moveTo>
                    <a:pt x="2268257" y="1420584"/>
                  </a:moveTo>
                  <a:lnTo>
                    <a:pt x="2247002" y="1434913"/>
                  </a:lnTo>
                </a:path>
                <a:path w="2292984" h="1443354">
                  <a:moveTo>
                    <a:pt x="2240959" y="1437554"/>
                  </a:moveTo>
                  <a:lnTo>
                    <a:pt x="2212848" y="1443226"/>
                  </a:lnTo>
                </a:path>
                <a:path w="2292984" h="1443354">
                  <a:moveTo>
                    <a:pt x="76236" y="1442466"/>
                  </a:moveTo>
                  <a:lnTo>
                    <a:pt x="51898" y="1437554"/>
                  </a:lnTo>
                </a:path>
                <a:path w="2292984" h="1443354">
                  <a:moveTo>
                    <a:pt x="45855" y="1434913"/>
                  </a:moveTo>
                  <a:lnTo>
                    <a:pt x="24600" y="1420584"/>
                  </a:lnTo>
                </a:path>
                <a:path w="2292984" h="1443354">
                  <a:moveTo>
                    <a:pt x="22643" y="1418627"/>
                  </a:moveTo>
                  <a:lnTo>
                    <a:pt x="6862" y="1395219"/>
                  </a:lnTo>
                  <a:lnTo>
                    <a:pt x="6286" y="1394364"/>
                  </a:lnTo>
                  <a:lnTo>
                    <a:pt x="6001" y="1392954"/>
                  </a:lnTo>
                  <a:lnTo>
                    <a:pt x="0" y="1363218"/>
                  </a:lnTo>
                  <a:lnTo>
                    <a:pt x="0" y="80010"/>
                  </a:ln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2212848" y="0"/>
                  </a:lnTo>
                  <a:lnTo>
                    <a:pt x="2243994" y="6286"/>
                  </a:lnTo>
                  <a:lnTo>
                    <a:pt x="2269426" y="23431"/>
                  </a:lnTo>
                  <a:lnTo>
                    <a:pt x="2270637" y="25228"/>
                  </a:lnTo>
                  <a:lnTo>
                    <a:pt x="2285995" y="48008"/>
                  </a:lnTo>
                  <a:lnTo>
                    <a:pt x="2286571" y="48863"/>
                  </a:lnTo>
                  <a:lnTo>
                    <a:pt x="2286708" y="49540"/>
                  </a:lnTo>
                  <a:lnTo>
                    <a:pt x="2292852" y="80009"/>
                  </a:lnTo>
                </a:path>
                <a:path w="2292984" h="1443354">
                  <a:moveTo>
                    <a:pt x="2292852" y="80009"/>
                  </a:moveTo>
                  <a:lnTo>
                    <a:pt x="2292857" y="1363218"/>
                  </a:lnTo>
                  <a:lnTo>
                    <a:pt x="2292099" y="1366977"/>
                  </a:lnTo>
                </a:path>
                <a:path w="2292984" h="1443354">
                  <a:moveTo>
                    <a:pt x="2286856" y="1392954"/>
                  </a:moveTo>
                  <a:lnTo>
                    <a:pt x="2286571" y="1394364"/>
                  </a:lnTo>
                  <a:lnTo>
                    <a:pt x="2285995" y="1395219"/>
                  </a:lnTo>
                </a:path>
                <a:path w="2292984" h="1443354">
                  <a:moveTo>
                    <a:pt x="2270214" y="1418627"/>
                  </a:moveTo>
                  <a:lnTo>
                    <a:pt x="2269426" y="1419796"/>
                  </a:lnTo>
                  <a:lnTo>
                    <a:pt x="2268257" y="1420584"/>
                  </a:lnTo>
                </a:path>
                <a:path w="2292984" h="1443354">
                  <a:moveTo>
                    <a:pt x="2247002" y="1434913"/>
                  </a:moveTo>
                  <a:lnTo>
                    <a:pt x="2243994" y="1436941"/>
                  </a:lnTo>
                  <a:lnTo>
                    <a:pt x="2240959" y="1437554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/>
            <p:cNvSpPr/>
            <p:nvPr/>
          </p:nvSpPr>
          <p:spPr>
            <a:xfrm>
              <a:off x="7923275" y="2337815"/>
              <a:ext cx="2292985" cy="1443355"/>
            </a:xfrm>
            <a:custGeom>
              <a:avLst/>
              <a:gdLst/>
              <a:ahLst/>
              <a:cxnLst/>
              <a:rect l="l" t="t" r="r" b="b"/>
              <a:pathLst>
                <a:path w="2292984" h="1443354">
                  <a:moveTo>
                    <a:pt x="2212848" y="0"/>
                  </a:moveTo>
                  <a:lnTo>
                    <a:pt x="80009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363218"/>
                  </a:lnTo>
                  <a:lnTo>
                    <a:pt x="6286" y="1394364"/>
                  </a:lnTo>
                  <a:lnTo>
                    <a:pt x="23431" y="1419796"/>
                  </a:lnTo>
                  <a:lnTo>
                    <a:pt x="48863" y="1436941"/>
                  </a:lnTo>
                  <a:lnTo>
                    <a:pt x="80009" y="1443227"/>
                  </a:lnTo>
                  <a:lnTo>
                    <a:pt x="2212848" y="1443227"/>
                  </a:lnTo>
                  <a:lnTo>
                    <a:pt x="2243994" y="1436941"/>
                  </a:lnTo>
                  <a:lnTo>
                    <a:pt x="2269426" y="1419796"/>
                  </a:lnTo>
                  <a:lnTo>
                    <a:pt x="2286571" y="1394364"/>
                  </a:lnTo>
                  <a:lnTo>
                    <a:pt x="2292857" y="1363218"/>
                  </a:lnTo>
                  <a:lnTo>
                    <a:pt x="2292857" y="80010"/>
                  </a:lnTo>
                  <a:lnTo>
                    <a:pt x="2286571" y="48863"/>
                  </a:lnTo>
                  <a:lnTo>
                    <a:pt x="2269426" y="23431"/>
                  </a:lnTo>
                  <a:lnTo>
                    <a:pt x="2243994" y="6286"/>
                  </a:lnTo>
                  <a:lnTo>
                    <a:pt x="22128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/>
            <p:cNvSpPr/>
            <p:nvPr/>
          </p:nvSpPr>
          <p:spPr>
            <a:xfrm>
              <a:off x="7923275" y="2337815"/>
              <a:ext cx="2292985" cy="1443355"/>
            </a:xfrm>
            <a:custGeom>
              <a:avLst/>
              <a:gdLst/>
              <a:ahLst/>
              <a:cxnLst/>
              <a:rect l="l" t="t" r="r" b="b"/>
              <a:pathLst>
                <a:path w="2292984" h="1443354">
                  <a:moveTo>
                    <a:pt x="0" y="80010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09" y="0"/>
                  </a:lnTo>
                  <a:lnTo>
                    <a:pt x="2212848" y="0"/>
                  </a:lnTo>
                  <a:lnTo>
                    <a:pt x="2243994" y="6286"/>
                  </a:lnTo>
                  <a:lnTo>
                    <a:pt x="2269426" y="23431"/>
                  </a:lnTo>
                  <a:lnTo>
                    <a:pt x="2286571" y="48863"/>
                  </a:lnTo>
                  <a:lnTo>
                    <a:pt x="2292857" y="80010"/>
                  </a:lnTo>
                  <a:lnTo>
                    <a:pt x="2292857" y="1363218"/>
                  </a:lnTo>
                  <a:lnTo>
                    <a:pt x="2286571" y="1394364"/>
                  </a:lnTo>
                  <a:lnTo>
                    <a:pt x="2269426" y="1419796"/>
                  </a:lnTo>
                  <a:lnTo>
                    <a:pt x="2243994" y="1436941"/>
                  </a:lnTo>
                  <a:lnTo>
                    <a:pt x="2212848" y="1443227"/>
                  </a:lnTo>
                  <a:lnTo>
                    <a:pt x="80009" y="1443227"/>
                  </a:lnTo>
                  <a:lnTo>
                    <a:pt x="48863" y="1436941"/>
                  </a:lnTo>
                  <a:lnTo>
                    <a:pt x="23431" y="1419796"/>
                  </a:lnTo>
                  <a:lnTo>
                    <a:pt x="6286" y="1394364"/>
                  </a:lnTo>
                  <a:lnTo>
                    <a:pt x="0" y="1363218"/>
                  </a:lnTo>
                  <a:lnTo>
                    <a:pt x="0" y="80010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/>
            <p:cNvSpPr/>
            <p:nvPr/>
          </p:nvSpPr>
          <p:spPr>
            <a:xfrm>
              <a:off x="8131301" y="2545841"/>
              <a:ext cx="449580" cy="448945"/>
            </a:xfrm>
            <a:custGeom>
              <a:avLst/>
              <a:gdLst/>
              <a:ahLst/>
              <a:cxnLst/>
              <a:rect l="l" t="t" r="r" b="b"/>
              <a:pathLst>
                <a:path w="449579" h="448944">
                  <a:moveTo>
                    <a:pt x="352805" y="0"/>
                  </a:moveTo>
                  <a:lnTo>
                    <a:pt x="96774" y="0"/>
                  </a:lnTo>
                  <a:lnTo>
                    <a:pt x="59150" y="7608"/>
                  </a:lnTo>
                  <a:lnTo>
                    <a:pt x="28384" y="28289"/>
                  </a:lnTo>
                  <a:lnTo>
                    <a:pt x="7620" y="58828"/>
                  </a:lnTo>
                  <a:lnTo>
                    <a:pt x="0" y="96012"/>
                  </a:lnTo>
                  <a:lnTo>
                    <a:pt x="0" y="352806"/>
                  </a:lnTo>
                  <a:lnTo>
                    <a:pt x="7620" y="390310"/>
                  </a:lnTo>
                  <a:lnTo>
                    <a:pt x="28384" y="420814"/>
                  </a:lnTo>
                  <a:lnTo>
                    <a:pt x="59150" y="441317"/>
                  </a:lnTo>
                  <a:lnTo>
                    <a:pt x="96774" y="448818"/>
                  </a:lnTo>
                  <a:lnTo>
                    <a:pt x="352805" y="448818"/>
                  </a:lnTo>
                  <a:lnTo>
                    <a:pt x="390429" y="441317"/>
                  </a:lnTo>
                  <a:lnTo>
                    <a:pt x="421195" y="420814"/>
                  </a:lnTo>
                  <a:lnTo>
                    <a:pt x="441959" y="390310"/>
                  </a:lnTo>
                  <a:lnTo>
                    <a:pt x="449579" y="352806"/>
                  </a:lnTo>
                  <a:lnTo>
                    <a:pt x="449579" y="96012"/>
                  </a:lnTo>
                  <a:lnTo>
                    <a:pt x="441959" y="58828"/>
                  </a:lnTo>
                  <a:lnTo>
                    <a:pt x="421195" y="28289"/>
                  </a:lnTo>
                  <a:lnTo>
                    <a:pt x="390429" y="7608"/>
                  </a:lnTo>
                  <a:lnTo>
                    <a:pt x="352805" y="0"/>
                  </a:lnTo>
                  <a:close/>
                </a:path>
              </a:pathLst>
            </a:custGeom>
            <a:solidFill>
              <a:srgbClr val="2EB5D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0" name="object 4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242553" y="2656331"/>
              <a:ext cx="224027" cy="224789"/>
            </a:xfrm>
            <a:prstGeom prst="rect">
              <a:avLst/>
            </a:prstGeom>
          </p:spPr>
        </p:pic>
      </p:grpSp>
      <p:sp>
        <p:nvSpPr>
          <p:cNvPr id="41" name="object 41"/>
          <p:cNvSpPr txBox="1"/>
          <p:nvPr/>
        </p:nvSpPr>
        <p:spPr>
          <a:xfrm>
            <a:off x="9253219" y="2551430"/>
            <a:ext cx="854710" cy="37338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250">
                <a:solidFill>
                  <a:srgbClr val="15212E"/>
                </a:solidFill>
                <a:latin typeface="Segoe UI Semibold"/>
                <a:cs typeface="Segoe UI Semibold"/>
              </a:rPr>
              <a:t>1120-</a:t>
            </a:r>
            <a:r>
              <a:rPr dirty="0" sz="2250" spc="-50">
                <a:solidFill>
                  <a:srgbClr val="15212E"/>
                </a:solidFill>
                <a:latin typeface="Segoe UI Semibold"/>
                <a:cs typeface="Segoe UI Semibold"/>
              </a:rPr>
              <a:t>S</a:t>
            </a:r>
            <a:endParaRPr sz="2250">
              <a:latin typeface="Segoe UI Semibold"/>
              <a:cs typeface="Segoe UI Semibold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8135365" y="3176269"/>
            <a:ext cx="1499870" cy="44323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200">
                <a:solidFill>
                  <a:srgbClr val="137BA6"/>
                </a:solidFill>
                <a:latin typeface="Segoe UI Semibold"/>
                <a:cs typeface="Segoe UI Semibold"/>
              </a:rPr>
              <a:t>S-</a:t>
            </a:r>
            <a:r>
              <a:rPr dirty="0" sz="1200" spc="-10">
                <a:solidFill>
                  <a:srgbClr val="137BA6"/>
                </a:solidFill>
                <a:latin typeface="Segoe UI Semibold"/>
                <a:cs typeface="Segoe UI Semibold"/>
              </a:rPr>
              <a:t>Corporation</a:t>
            </a:r>
            <a:endParaRPr sz="1200">
              <a:latin typeface="Segoe UI Semibold"/>
              <a:cs typeface="Segoe UI Semibold"/>
            </a:endParaRPr>
          </a:p>
          <a:p>
            <a:pPr marL="12700">
              <a:lnSpc>
                <a:spcPct val="100000"/>
              </a:lnSpc>
              <a:spcBef>
                <a:spcPts val="790"/>
              </a:spcBef>
            </a:pP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Prepared</a:t>
            </a:r>
            <a:r>
              <a:rPr dirty="0" sz="850" spc="-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·</a:t>
            </a:r>
            <a:r>
              <a:rPr dirty="0" sz="850" spc="-1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reviewed</a:t>
            </a:r>
            <a:r>
              <a:rPr dirty="0" sz="850" spc="-1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·</a:t>
            </a:r>
            <a:r>
              <a:rPr dirty="0" sz="850" spc="-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e-file</a:t>
            </a:r>
            <a:r>
              <a:rPr dirty="0" sz="850" spc="-10">
                <a:solidFill>
                  <a:srgbClr val="546679"/>
                </a:solidFill>
                <a:latin typeface="Calibri"/>
                <a:cs typeface="Calibri"/>
              </a:rPr>
              <a:t> ready</a:t>
            </a:r>
            <a:endParaRPr sz="850">
              <a:latin typeface="Calibri"/>
              <a:cs typeface="Calibri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555879" y="3967352"/>
            <a:ext cx="2305050" cy="1455420"/>
            <a:chOff x="555879" y="3967352"/>
            <a:chExt cx="2305050" cy="1455420"/>
          </a:xfrm>
        </p:grpSpPr>
        <p:sp>
          <p:nvSpPr>
            <p:cNvPr id="44" name="object 44"/>
            <p:cNvSpPr/>
            <p:nvPr/>
          </p:nvSpPr>
          <p:spPr>
            <a:xfrm>
              <a:off x="561594" y="3973067"/>
              <a:ext cx="2293620" cy="1443990"/>
            </a:xfrm>
            <a:custGeom>
              <a:avLst/>
              <a:gdLst/>
              <a:ahLst/>
              <a:cxnLst/>
              <a:rect l="l" t="t" r="r" b="b"/>
              <a:pathLst>
                <a:path w="2293620" h="1443989">
                  <a:moveTo>
                    <a:pt x="74818" y="1442922"/>
                  </a:moveTo>
                  <a:lnTo>
                    <a:pt x="80010" y="1443990"/>
                  </a:lnTo>
                  <a:lnTo>
                    <a:pt x="2215133" y="1443990"/>
                  </a:lnTo>
                  <a:lnTo>
                    <a:pt x="78486" y="1443228"/>
                  </a:lnTo>
                  <a:lnTo>
                    <a:pt x="74818" y="1442922"/>
                  </a:lnTo>
                  <a:close/>
                </a:path>
                <a:path w="2293620" h="1443989">
                  <a:moveTo>
                    <a:pt x="2287024" y="1394592"/>
                  </a:moveTo>
                  <a:lnTo>
                    <a:pt x="6857" y="1394592"/>
                  </a:lnTo>
                  <a:lnTo>
                    <a:pt x="6857" y="1395340"/>
                  </a:lnTo>
                  <a:lnTo>
                    <a:pt x="44927" y="1434890"/>
                  </a:lnTo>
                  <a:lnTo>
                    <a:pt x="51815" y="1437894"/>
                  </a:lnTo>
                  <a:lnTo>
                    <a:pt x="52827" y="1438399"/>
                  </a:lnTo>
                  <a:lnTo>
                    <a:pt x="74818" y="1442922"/>
                  </a:lnTo>
                  <a:lnTo>
                    <a:pt x="78486" y="1443228"/>
                  </a:lnTo>
                  <a:lnTo>
                    <a:pt x="2215133" y="1443990"/>
                  </a:lnTo>
                  <a:lnTo>
                    <a:pt x="2213607" y="1443990"/>
                  </a:lnTo>
                  <a:lnTo>
                    <a:pt x="2215134" y="1443676"/>
                  </a:lnTo>
                  <a:lnTo>
                    <a:pt x="2215134" y="1443228"/>
                  </a:lnTo>
                  <a:lnTo>
                    <a:pt x="2218801" y="1442922"/>
                  </a:lnTo>
                  <a:lnTo>
                    <a:pt x="2240792" y="1438399"/>
                  </a:lnTo>
                  <a:lnTo>
                    <a:pt x="2241804" y="1437894"/>
                  </a:lnTo>
                  <a:lnTo>
                    <a:pt x="2244090" y="1437132"/>
                  </a:lnTo>
                  <a:lnTo>
                    <a:pt x="2247138" y="1435608"/>
                  </a:lnTo>
                  <a:lnTo>
                    <a:pt x="2248125" y="1435278"/>
                  </a:lnTo>
                  <a:lnTo>
                    <a:pt x="2267773" y="1421830"/>
                  </a:lnTo>
                  <a:lnTo>
                    <a:pt x="2271716" y="1417887"/>
                  </a:lnTo>
                  <a:lnTo>
                    <a:pt x="2286761" y="1395340"/>
                  </a:lnTo>
                  <a:lnTo>
                    <a:pt x="2287024" y="1394592"/>
                  </a:lnTo>
                  <a:close/>
                </a:path>
                <a:path w="2293620" h="1443989">
                  <a:moveTo>
                    <a:pt x="2218801" y="1442922"/>
                  </a:moveTo>
                  <a:lnTo>
                    <a:pt x="2215134" y="1443228"/>
                  </a:lnTo>
                  <a:lnTo>
                    <a:pt x="2215134" y="1443676"/>
                  </a:lnTo>
                  <a:lnTo>
                    <a:pt x="2218801" y="1442922"/>
                  </a:lnTo>
                  <a:close/>
                </a:path>
                <a:path w="2293620" h="1443989">
                  <a:moveTo>
                    <a:pt x="44927" y="1434890"/>
                  </a:moveTo>
                  <a:lnTo>
                    <a:pt x="48863" y="1437584"/>
                  </a:lnTo>
                  <a:lnTo>
                    <a:pt x="52827" y="1438399"/>
                  </a:lnTo>
                  <a:lnTo>
                    <a:pt x="51815" y="1437894"/>
                  </a:lnTo>
                  <a:lnTo>
                    <a:pt x="49529" y="1437132"/>
                  </a:lnTo>
                  <a:lnTo>
                    <a:pt x="44927" y="1434890"/>
                  </a:lnTo>
                  <a:close/>
                </a:path>
                <a:path w="2293620" h="1443989">
                  <a:moveTo>
                    <a:pt x="2248125" y="1435278"/>
                  </a:moveTo>
                  <a:lnTo>
                    <a:pt x="2247138" y="1435608"/>
                  </a:lnTo>
                  <a:lnTo>
                    <a:pt x="2244090" y="1437132"/>
                  </a:lnTo>
                  <a:lnTo>
                    <a:pt x="2241804" y="1437894"/>
                  </a:lnTo>
                  <a:lnTo>
                    <a:pt x="2240792" y="1438399"/>
                  </a:lnTo>
                  <a:lnTo>
                    <a:pt x="2244756" y="1437584"/>
                  </a:lnTo>
                  <a:lnTo>
                    <a:pt x="2248125" y="1435278"/>
                  </a:lnTo>
                  <a:close/>
                </a:path>
                <a:path w="2293620" h="1443989">
                  <a:moveTo>
                    <a:pt x="21903" y="1417887"/>
                  </a:moveTo>
                  <a:lnTo>
                    <a:pt x="23431" y="1420177"/>
                  </a:lnTo>
                  <a:lnTo>
                    <a:pt x="25846" y="1421830"/>
                  </a:lnTo>
                  <a:lnTo>
                    <a:pt x="21903" y="1417887"/>
                  </a:lnTo>
                  <a:close/>
                </a:path>
                <a:path w="2293620" h="1443989">
                  <a:moveTo>
                    <a:pt x="2271716" y="1417887"/>
                  </a:moveTo>
                  <a:lnTo>
                    <a:pt x="2267773" y="1421830"/>
                  </a:lnTo>
                  <a:lnTo>
                    <a:pt x="2270188" y="1420177"/>
                  </a:lnTo>
                  <a:lnTo>
                    <a:pt x="2271716" y="1417887"/>
                  </a:lnTo>
                  <a:close/>
                </a:path>
                <a:path w="2293620" h="1443989">
                  <a:moveTo>
                    <a:pt x="2213610" y="0"/>
                  </a:moveTo>
                  <a:lnTo>
                    <a:pt x="80010" y="0"/>
                  </a:lnTo>
                  <a:lnTo>
                    <a:pt x="48915" y="6403"/>
                  </a:lnTo>
                  <a:lnTo>
                    <a:pt x="6313" y="49192"/>
                  </a:lnTo>
                  <a:lnTo>
                    <a:pt x="0" y="80772"/>
                  </a:lnTo>
                  <a:lnTo>
                    <a:pt x="0" y="1363218"/>
                  </a:lnTo>
                  <a:lnTo>
                    <a:pt x="5930" y="1392936"/>
                  </a:lnTo>
                  <a:lnTo>
                    <a:pt x="6096" y="1392936"/>
                  </a:lnTo>
                  <a:lnTo>
                    <a:pt x="6124" y="1393766"/>
                  </a:lnTo>
                  <a:lnTo>
                    <a:pt x="6313" y="1394592"/>
                  </a:lnTo>
                  <a:lnTo>
                    <a:pt x="6857" y="1395340"/>
                  </a:lnTo>
                  <a:lnTo>
                    <a:pt x="6857" y="1394592"/>
                  </a:lnTo>
                  <a:lnTo>
                    <a:pt x="2287024" y="1394592"/>
                  </a:lnTo>
                  <a:lnTo>
                    <a:pt x="2287828" y="1392023"/>
                  </a:lnTo>
                  <a:lnTo>
                    <a:pt x="2292859" y="1367001"/>
                  </a:lnTo>
                  <a:lnTo>
                    <a:pt x="2293616" y="80772"/>
                  </a:lnTo>
                  <a:lnTo>
                    <a:pt x="2287705" y="51054"/>
                  </a:lnTo>
                  <a:lnTo>
                    <a:pt x="2287524" y="51054"/>
                  </a:lnTo>
                  <a:lnTo>
                    <a:pt x="2287406" y="49553"/>
                  </a:lnTo>
                  <a:lnTo>
                    <a:pt x="2287335" y="49192"/>
                  </a:lnTo>
                  <a:lnTo>
                    <a:pt x="2287055" y="48768"/>
                  </a:lnTo>
                  <a:lnTo>
                    <a:pt x="2286762" y="48768"/>
                  </a:lnTo>
                  <a:lnTo>
                    <a:pt x="2286762" y="48329"/>
                  </a:lnTo>
                  <a:lnTo>
                    <a:pt x="2270769" y="24396"/>
                  </a:lnTo>
                  <a:lnTo>
                    <a:pt x="2269317" y="22941"/>
                  </a:lnTo>
                  <a:lnTo>
                    <a:pt x="2245685" y="6927"/>
                  </a:lnTo>
                  <a:lnTo>
                    <a:pt x="2244076" y="6160"/>
                  </a:lnTo>
                  <a:lnTo>
                    <a:pt x="2213610" y="0"/>
                  </a:lnTo>
                  <a:close/>
                </a:path>
                <a:path w="2293620" h="1443989">
                  <a:moveTo>
                    <a:pt x="2287644" y="1392936"/>
                  </a:moveTo>
                  <a:lnTo>
                    <a:pt x="2287362" y="1393513"/>
                  </a:lnTo>
                  <a:lnTo>
                    <a:pt x="2286791" y="1395340"/>
                  </a:lnTo>
                  <a:lnTo>
                    <a:pt x="2287261" y="1394592"/>
                  </a:lnTo>
                  <a:lnTo>
                    <a:pt x="2287477" y="1393766"/>
                  </a:lnTo>
                  <a:lnTo>
                    <a:pt x="2287528" y="1393513"/>
                  </a:lnTo>
                  <a:lnTo>
                    <a:pt x="2287644" y="1392936"/>
                  </a:lnTo>
                  <a:close/>
                </a:path>
                <a:path w="2293620" h="1443989">
                  <a:moveTo>
                    <a:pt x="6096" y="1393766"/>
                  </a:moveTo>
                  <a:lnTo>
                    <a:pt x="6096" y="1394592"/>
                  </a:lnTo>
                  <a:lnTo>
                    <a:pt x="6260" y="1394592"/>
                  </a:lnTo>
                  <a:lnTo>
                    <a:pt x="6096" y="1393766"/>
                  </a:lnTo>
                  <a:close/>
                </a:path>
                <a:path w="2293620" h="1443989">
                  <a:moveTo>
                    <a:pt x="2293616" y="80772"/>
                  </a:moveTo>
                  <a:lnTo>
                    <a:pt x="2292861" y="1363218"/>
                  </a:lnTo>
                  <a:lnTo>
                    <a:pt x="2292859" y="1367001"/>
                  </a:lnTo>
                  <a:lnTo>
                    <a:pt x="2293620" y="1363218"/>
                  </a:lnTo>
                  <a:lnTo>
                    <a:pt x="2293616" y="80772"/>
                  </a:lnTo>
                  <a:close/>
                </a:path>
                <a:path w="2293620" h="1443989">
                  <a:moveTo>
                    <a:pt x="2287524" y="50141"/>
                  </a:moveTo>
                  <a:lnTo>
                    <a:pt x="2287524" y="51054"/>
                  </a:lnTo>
                  <a:lnTo>
                    <a:pt x="2287705" y="51054"/>
                  </a:lnTo>
                  <a:lnTo>
                    <a:pt x="2287524" y="50141"/>
                  </a:lnTo>
                  <a:close/>
                </a:path>
                <a:path w="2293620" h="1443989">
                  <a:moveTo>
                    <a:pt x="2286762" y="48329"/>
                  </a:moveTo>
                  <a:lnTo>
                    <a:pt x="2286762" y="48768"/>
                  </a:lnTo>
                  <a:lnTo>
                    <a:pt x="2287055" y="48768"/>
                  </a:lnTo>
                  <a:lnTo>
                    <a:pt x="2286762" y="48329"/>
                  </a:lnTo>
                  <a:close/>
                </a:path>
                <a:path w="2293620" h="1443989">
                  <a:moveTo>
                    <a:pt x="24302" y="22941"/>
                  </a:moveTo>
                  <a:lnTo>
                    <a:pt x="23431" y="23526"/>
                  </a:lnTo>
                  <a:lnTo>
                    <a:pt x="22847" y="24396"/>
                  </a:lnTo>
                  <a:lnTo>
                    <a:pt x="24302" y="22941"/>
                  </a:lnTo>
                  <a:close/>
                </a:path>
                <a:path w="2293620" h="1443989">
                  <a:moveTo>
                    <a:pt x="2269324" y="22941"/>
                  </a:moveTo>
                  <a:lnTo>
                    <a:pt x="2270772" y="24396"/>
                  </a:lnTo>
                  <a:lnTo>
                    <a:pt x="2270188" y="23526"/>
                  </a:lnTo>
                  <a:lnTo>
                    <a:pt x="2269324" y="229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/>
            <p:cNvSpPr/>
            <p:nvPr/>
          </p:nvSpPr>
          <p:spPr>
            <a:xfrm>
              <a:off x="561594" y="3973067"/>
              <a:ext cx="2293620" cy="1443990"/>
            </a:xfrm>
            <a:custGeom>
              <a:avLst/>
              <a:gdLst/>
              <a:ahLst/>
              <a:cxnLst/>
              <a:rect l="l" t="t" r="r" b="b"/>
              <a:pathLst>
                <a:path w="2293620" h="1443989">
                  <a:moveTo>
                    <a:pt x="6213" y="49553"/>
                  </a:moveTo>
                  <a:lnTo>
                    <a:pt x="6313" y="49192"/>
                  </a:lnTo>
                </a:path>
                <a:path w="2293620" h="1443989">
                  <a:moveTo>
                    <a:pt x="22859" y="24384"/>
                  </a:moveTo>
                  <a:lnTo>
                    <a:pt x="23431" y="23526"/>
                  </a:lnTo>
                  <a:lnTo>
                    <a:pt x="24317" y="22926"/>
                  </a:lnTo>
                </a:path>
                <a:path w="2293620" h="1443989">
                  <a:moveTo>
                    <a:pt x="80009" y="0"/>
                  </a:moveTo>
                  <a:lnTo>
                    <a:pt x="2213610" y="0"/>
                  </a:lnTo>
                </a:path>
                <a:path w="2293620" h="1443989">
                  <a:moveTo>
                    <a:pt x="2213610" y="1443989"/>
                  </a:moveTo>
                  <a:lnTo>
                    <a:pt x="80010" y="1443990"/>
                  </a:lnTo>
                  <a:lnTo>
                    <a:pt x="74818" y="1442922"/>
                  </a:lnTo>
                </a:path>
                <a:path w="2293620" h="1443989">
                  <a:moveTo>
                    <a:pt x="52827" y="1438399"/>
                  </a:moveTo>
                  <a:lnTo>
                    <a:pt x="48863" y="1437584"/>
                  </a:lnTo>
                  <a:lnTo>
                    <a:pt x="44927" y="1434890"/>
                  </a:lnTo>
                </a:path>
                <a:path w="2293620" h="1443989">
                  <a:moveTo>
                    <a:pt x="25846" y="1421830"/>
                  </a:moveTo>
                  <a:lnTo>
                    <a:pt x="23431" y="1420177"/>
                  </a:lnTo>
                  <a:lnTo>
                    <a:pt x="21903" y="1417887"/>
                  </a:lnTo>
                </a:path>
                <a:path w="2293620" h="1443989">
                  <a:moveTo>
                    <a:pt x="6857" y="1395340"/>
                  </a:moveTo>
                  <a:lnTo>
                    <a:pt x="6286" y="1394460"/>
                  </a:lnTo>
                </a:path>
                <a:path w="2293620" h="1443989">
                  <a:moveTo>
                    <a:pt x="0" y="1363218"/>
                  </a:moveTo>
                  <a:lnTo>
                    <a:pt x="0" y="80772"/>
                  </a:lnTo>
                </a:path>
                <a:path w="2293620" h="1443989">
                  <a:moveTo>
                    <a:pt x="24302" y="22941"/>
                  </a:moveTo>
                  <a:lnTo>
                    <a:pt x="48915" y="6403"/>
                  </a:lnTo>
                  <a:lnTo>
                    <a:pt x="80009" y="0"/>
                  </a:lnTo>
                  <a:lnTo>
                    <a:pt x="2213610" y="0"/>
                  </a:lnTo>
                  <a:lnTo>
                    <a:pt x="2244076" y="6160"/>
                  </a:lnTo>
                  <a:lnTo>
                    <a:pt x="2244704" y="6403"/>
                  </a:lnTo>
                  <a:lnTo>
                    <a:pt x="2269302" y="22926"/>
                  </a:lnTo>
                </a:path>
                <a:path w="2293620" h="1443989">
                  <a:moveTo>
                    <a:pt x="2270763" y="24387"/>
                  </a:moveTo>
                  <a:lnTo>
                    <a:pt x="2286025" y="47227"/>
                  </a:lnTo>
                  <a:lnTo>
                    <a:pt x="2286762" y="48329"/>
                  </a:lnTo>
                </a:path>
                <a:path w="2293620" h="1443989">
                  <a:moveTo>
                    <a:pt x="2287055" y="48768"/>
                  </a:moveTo>
                  <a:lnTo>
                    <a:pt x="2287333" y="49184"/>
                  </a:lnTo>
                  <a:lnTo>
                    <a:pt x="2287524" y="50141"/>
                  </a:lnTo>
                </a:path>
                <a:path w="2293620" h="1443989">
                  <a:moveTo>
                    <a:pt x="2287705" y="51054"/>
                  </a:moveTo>
                  <a:lnTo>
                    <a:pt x="2288165" y="53364"/>
                  </a:lnTo>
                  <a:lnTo>
                    <a:pt x="2293616" y="80771"/>
                  </a:lnTo>
                </a:path>
                <a:path w="2293620" h="1443989">
                  <a:moveTo>
                    <a:pt x="2292859" y="1367001"/>
                  </a:moveTo>
                  <a:lnTo>
                    <a:pt x="2287828" y="1392023"/>
                  </a:lnTo>
                </a:path>
                <a:path w="2293620" h="1443989">
                  <a:moveTo>
                    <a:pt x="2286816" y="1395258"/>
                  </a:moveTo>
                  <a:lnTo>
                    <a:pt x="2271716" y="1417887"/>
                  </a:lnTo>
                </a:path>
                <a:path w="2293620" h="1443989">
                  <a:moveTo>
                    <a:pt x="2267773" y="1421830"/>
                  </a:moveTo>
                  <a:lnTo>
                    <a:pt x="2248125" y="1435278"/>
                  </a:lnTo>
                </a:path>
                <a:path w="2293620" h="1443989">
                  <a:moveTo>
                    <a:pt x="2240792" y="1438399"/>
                  </a:moveTo>
                  <a:lnTo>
                    <a:pt x="2218801" y="1442922"/>
                  </a:lnTo>
                </a:path>
                <a:path w="2293620" h="1443989">
                  <a:moveTo>
                    <a:pt x="2215134" y="1443676"/>
                  </a:moveTo>
                  <a:lnTo>
                    <a:pt x="2213610" y="1443989"/>
                  </a:lnTo>
                </a:path>
                <a:path w="2293620" h="1443989">
                  <a:moveTo>
                    <a:pt x="74818" y="1442922"/>
                  </a:moveTo>
                  <a:lnTo>
                    <a:pt x="52827" y="1438399"/>
                  </a:lnTo>
                </a:path>
                <a:path w="2293620" h="1443989">
                  <a:moveTo>
                    <a:pt x="44927" y="1434890"/>
                  </a:moveTo>
                  <a:lnTo>
                    <a:pt x="25846" y="1421830"/>
                  </a:lnTo>
                </a:path>
                <a:path w="2293620" h="1443989">
                  <a:moveTo>
                    <a:pt x="21903" y="1417887"/>
                  </a:moveTo>
                  <a:lnTo>
                    <a:pt x="7741" y="1396664"/>
                  </a:lnTo>
                  <a:lnTo>
                    <a:pt x="6857" y="1395340"/>
                  </a:lnTo>
                </a:path>
                <a:path w="2293620" h="1443989">
                  <a:moveTo>
                    <a:pt x="5928" y="1392936"/>
                  </a:moveTo>
                  <a:lnTo>
                    <a:pt x="0" y="1363218"/>
                  </a:lnTo>
                  <a:lnTo>
                    <a:pt x="0" y="80772"/>
                  </a:lnTo>
                  <a:lnTo>
                    <a:pt x="6144" y="49539"/>
                  </a:lnTo>
                  <a:lnTo>
                    <a:pt x="6218" y="49162"/>
                  </a:lnTo>
                  <a:lnTo>
                    <a:pt x="22847" y="24396"/>
                  </a:lnTo>
                </a:path>
                <a:path w="2293620" h="1443989">
                  <a:moveTo>
                    <a:pt x="2244076" y="6160"/>
                  </a:moveTo>
                  <a:lnTo>
                    <a:pt x="2244756" y="6298"/>
                  </a:lnTo>
                  <a:lnTo>
                    <a:pt x="2245685" y="6927"/>
                  </a:lnTo>
                </a:path>
                <a:path w="2293620" h="1443989">
                  <a:moveTo>
                    <a:pt x="2269302" y="22926"/>
                  </a:moveTo>
                  <a:lnTo>
                    <a:pt x="2270188" y="23526"/>
                  </a:lnTo>
                  <a:lnTo>
                    <a:pt x="2270763" y="24387"/>
                  </a:lnTo>
                </a:path>
                <a:path w="2293620" h="1443989">
                  <a:moveTo>
                    <a:pt x="2286762" y="48329"/>
                  </a:moveTo>
                  <a:lnTo>
                    <a:pt x="2287055" y="48768"/>
                  </a:lnTo>
                </a:path>
                <a:path w="2293620" h="1443989">
                  <a:moveTo>
                    <a:pt x="2287524" y="50141"/>
                  </a:moveTo>
                  <a:lnTo>
                    <a:pt x="2287705" y="51054"/>
                  </a:lnTo>
                </a:path>
                <a:path w="2293620" h="1443989">
                  <a:moveTo>
                    <a:pt x="2293616" y="80771"/>
                  </a:moveTo>
                  <a:lnTo>
                    <a:pt x="2293620" y="1363218"/>
                  </a:lnTo>
                  <a:lnTo>
                    <a:pt x="2292859" y="1367001"/>
                  </a:lnTo>
                </a:path>
                <a:path w="2293620" h="1443989">
                  <a:moveTo>
                    <a:pt x="2287828" y="1392023"/>
                  </a:moveTo>
                  <a:lnTo>
                    <a:pt x="2287333" y="1394483"/>
                  </a:lnTo>
                  <a:lnTo>
                    <a:pt x="2286816" y="1395258"/>
                  </a:lnTo>
                </a:path>
                <a:path w="2293620" h="1443989">
                  <a:moveTo>
                    <a:pt x="2271716" y="1417887"/>
                  </a:moveTo>
                  <a:lnTo>
                    <a:pt x="2270188" y="1420177"/>
                  </a:lnTo>
                  <a:lnTo>
                    <a:pt x="2267773" y="1421830"/>
                  </a:lnTo>
                </a:path>
                <a:path w="2293620" h="1443989">
                  <a:moveTo>
                    <a:pt x="2248125" y="1435278"/>
                  </a:moveTo>
                  <a:lnTo>
                    <a:pt x="2244756" y="1437584"/>
                  </a:lnTo>
                  <a:lnTo>
                    <a:pt x="2240792" y="1438399"/>
                  </a:lnTo>
                </a:path>
                <a:path w="2293620" h="1443989">
                  <a:moveTo>
                    <a:pt x="2218801" y="1442922"/>
                  </a:moveTo>
                  <a:lnTo>
                    <a:pt x="2215134" y="1443676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/>
            <p:cNvSpPr/>
            <p:nvPr/>
          </p:nvSpPr>
          <p:spPr>
            <a:xfrm>
              <a:off x="561594" y="3973067"/>
              <a:ext cx="2293620" cy="1443990"/>
            </a:xfrm>
            <a:custGeom>
              <a:avLst/>
              <a:gdLst/>
              <a:ahLst/>
              <a:cxnLst/>
              <a:rect l="l" t="t" r="r" b="b"/>
              <a:pathLst>
                <a:path w="2293620" h="1443989">
                  <a:moveTo>
                    <a:pt x="2213610" y="0"/>
                  </a:moveTo>
                  <a:lnTo>
                    <a:pt x="80010" y="0"/>
                  </a:lnTo>
                  <a:lnTo>
                    <a:pt x="48863" y="6298"/>
                  </a:lnTo>
                  <a:lnTo>
                    <a:pt x="23431" y="23526"/>
                  </a:lnTo>
                  <a:lnTo>
                    <a:pt x="6286" y="49184"/>
                  </a:lnTo>
                  <a:lnTo>
                    <a:pt x="0" y="80772"/>
                  </a:lnTo>
                  <a:lnTo>
                    <a:pt x="0" y="1363218"/>
                  </a:lnTo>
                  <a:lnTo>
                    <a:pt x="6286" y="1394483"/>
                  </a:lnTo>
                  <a:lnTo>
                    <a:pt x="23431" y="1420177"/>
                  </a:lnTo>
                  <a:lnTo>
                    <a:pt x="48863" y="1437584"/>
                  </a:lnTo>
                  <a:lnTo>
                    <a:pt x="80010" y="1443990"/>
                  </a:lnTo>
                  <a:lnTo>
                    <a:pt x="2213610" y="1443990"/>
                  </a:lnTo>
                  <a:lnTo>
                    <a:pt x="2244756" y="1437584"/>
                  </a:lnTo>
                  <a:lnTo>
                    <a:pt x="2270188" y="1420177"/>
                  </a:lnTo>
                  <a:lnTo>
                    <a:pt x="2287333" y="1394483"/>
                  </a:lnTo>
                  <a:lnTo>
                    <a:pt x="2293620" y="1363218"/>
                  </a:lnTo>
                  <a:lnTo>
                    <a:pt x="2293620" y="80772"/>
                  </a:lnTo>
                  <a:lnTo>
                    <a:pt x="2287333" y="49184"/>
                  </a:lnTo>
                  <a:lnTo>
                    <a:pt x="2270188" y="23526"/>
                  </a:lnTo>
                  <a:lnTo>
                    <a:pt x="2244756" y="6298"/>
                  </a:lnTo>
                  <a:lnTo>
                    <a:pt x="22136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/>
            <p:cNvSpPr/>
            <p:nvPr/>
          </p:nvSpPr>
          <p:spPr>
            <a:xfrm>
              <a:off x="561594" y="3973067"/>
              <a:ext cx="2293620" cy="1443990"/>
            </a:xfrm>
            <a:custGeom>
              <a:avLst/>
              <a:gdLst/>
              <a:ahLst/>
              <a:cxnLst/>
              <a:rect l="l" t="t" r="r" b="b"/>
              <a:pathLst>
                <a:path w="2293620" h="1443989">
                  <a:moveTo>
                    <a:pt x="0" y="80772"/>
                  </a:moveTo>
                  <a:lnTo>
                    <a:pt x="6286" y="49184"/>
                  </a:lnTo>
                  <a:lnTo>
                    <a:pt x="23431" y="23526"/>
                  </a:lnTo>
                  <a:lnTo>
                    <a:pt x="48863" y="6298"/>
                  </a:lnTo>
                  <a:lnTo>
                    <a:pt x="80010" y="0"/>
                  </a:lnTo>
                  <a:lnTo>
                    <a:pt x="2213610" y="0"/>
                  </a:lnTo>
                  <a:lnTo>
                    <a:pt x="2244756" y="6298"/>
                  </a:lnTo>
                  <a:lnTo>
                    <a:pt x="2270188" y="23526"/>
                  </a:lnTo>
                  <a:lnTo>
                    <a:pt x="2287333" y="49184"/>
                  </a:lnTo>
                  <a:lnTo>
                    <a:pt x="2293620" y="80772"/>
                  </a:lnTo>
                  <a:lnTo>
                    <a:pt x="2293620" y="1363218"/>
                  </a:lnTo>
                  <a:lnTo>
                    <a:pt x="2287333" y="1394483"/>
                  </a:lnTo>
                  <a:lnTo>
                    <a:pt x="2270188" y="1420177"/>
                  </a:lnTo>
                  <a:lnTo>
                    <a:pt x="2244756" y="1437584"/>
                  </a:lnTo>
                  <a:lnTo>
                    <a:pt x="2213610" y="1443990"/>
                  </a:lnTo>
                  <a:lnTo>
                    <a:pt x="80010" y="1443990"/>
                  </a:lnTo>
                  <a:lnTo>
                    <a:pt x="48863" y="1437584"/>
                  </a:lnTo>
                  <a:lnTo>
                    <a:pt x="23431" y="1420177"/>
                  </a:lnTo>
                  <a:lnTo>
                    <a:pt x="6286" y="1394483"/>
                  </a:lnTo>
                  <a:lnTo>
                    <a:pt x="0" y="1363218"/>
                  </a:lnTo>
                  <a:lnTo>
                    <a:pt x="0" y="80772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/>
            <p:cNvSpPr/>
            <p:nvPr/>
          </p:nvSpPr>
          <p:spPr>
            <a:xfrm>
              <a:off x="770381" y="4181855"/>
              <a:ext cx="448945" cy="448945"/>
            </a:xfrm>
            <a:custGeom>
              <a:avLst/>
              <a:gdLst/>
              <a:ahLst/>
              <a:cxnLst/>
              <a:rect l="l" t="t" r="r" b="b"/>
              <a:pathLst>
                <a:path w="448944" h="448945">
                  <a:moveTo>
                    <a:pt x="352806" y="0"/>
                  </a:moveTo>
                  <a:lnTo>
                    <a:pt x="96012" y="0"/>
                  </a:lnTo>
                  <a:lnTo>
                    <a:pt x="58507" y="7500"/>
                  </a:lnTo>
                  <a:lnTo>
                    <a:pt x="28003" y="28003"/>
                  </a:lnTo>
                  <a:lnTo>
                    <a:pt x="7500" y="58507"/>
                  </a:lnTo>
                  <a:lnTo>
                    <a:pt x="0" y="96012"/>
                  </a:lnTo>
                  <a:lnTo>
                    <a:pt x="0" y="352806"/>
                  </a:lnTo>
                  <a:lnTo>
                    <a:pt x="7500" y="390310"/>
                  </a:lnTo>
                  <a:lnTo>
                    <a:pt x="28003" y="420814"/>
                  </a:lnTo>
                  <a:lnTo>
                    <a:pt x="58507" y="441317"/>
                  </a:lnTo>
                  <a:lnTo>
                    <a:pt x="96012" y="448818"/>
                  </a:lnTo>
                  <a:lnTo>
                    <a:pt x="352806" y="448818"/>
                  </a:lnTo>
                  <a:lnTo>
                    <a:pt x="389989" y="441317"/>
                  </a:lnTo>
                  <a:lnTo>
                    <a:pt x="420528" y="420814"/>
                  </a:lnTo>
                  <a:lnTo>
                    <a:pt x="441209" y="390310"/>
                  </a:lnTo>
                  <a:lnTo>
                    <a:pt x="448818" y="352806"/>
                  </a:lnTo>
                  <a:lnTo>
                    <a:pt x="448818" y="96012"/>
                  </a:lnTo>
                  <a:lnTo>
                    <a:pt x="441209" y="58507"/>
                  </a:lnTo>
                  <a:lnTo>
                    <a:pt x="420528" y="28003"/>
                  </a:lnTo>
                  <a:lnTo>
                    <a:pt x="389989" y="7500"/>
                  </a:lnTo>
                  <a:lnTo>
                    <a:pt x="352806" y="0"/>
                  </a:lnTo>
                  <a:close/>
                </a:path>
              </a:pathLst>
            </a:custGeom>
            <a:solidFill>
              <a:srgbClr val="137BA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9" name="object 4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81633" y="4293870"/>
              <a:ext cx="224027" cy="224789"/>
            </a:xfrm>
            <a:prstGeom prst="rect">
              <a:avLst/>
            </a:prstGeom>
          </p:spPr>
        </p:pic>
      </p:grpSp>
      <p:sp>
        <p:nvSpPr>
          <p:cNvPr id="50" name="object 50"/>
          <p:cNvSpPr txBox="1"/>
          <p:nvPr/>
        </p:nvSpPr>
        <p:spPr>
          <a:xfrm>
            <a:off x="2236723" y="4187444"/>
            <a:ext cx="509270" cy="37338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250" spc="-25">
                <a:solidFill>
                  <a:srgbClr val="15212E"/>
                </a:solidFill>
                <a:latin typeface="Segoe UI Semibold"/>
                <a:cs typeface="Segoe UI Semibold"/>
              </a:rPr>
              <a:t>990</a:t>
            </a:r>
            <a:endParaRPr sz="2250">
              <a:latin typeface="Segoe UI Semibold"/>
              <a:cs typeface="Segoe UI Semibold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773683" y="4811522"/>
            <a:ext cx="1499870" cy="44386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200">
                <a:solidFill>
                  <a:srgbClr val="137BA6"/>
                </a:solidFill>
                <a:latin typeface="Segoe UI Semibold"/>
                <a:cs typeface="Segoe UI Semibold"/>
              </a:rPr>
              <a:t>Non-</a:t>
            </a:r>
            <a:r>
              <a:rPr dirty="0" sz="1200" spc="-10">
                <a:solidFill>
                  <a:srgbClr val="137BA6"/>
                </a:solidFill>
                <a:latin typeface="Segoe UI Semibold"/>
                <a:cs typeface="Segoe UI Semibold"/>
              </a:rPr>
              <a:t>Profit</a:t>
            </a:r>
            <a:endParaRPr sz="1200">
              <a:latin typeface="Segoe UI Semibold"/>
              <a:cs typeface="Segoe UI Semibold"/>
            </a:endParaRPr>
          </a:p>
          <a:p>
            <a:pPr marL="12700">
              <a:lnSpc>
                <a:spcPct val="100000"/>
              </a:lnSpc>
              <a:spcBef>
                <a:spcPts val="800"/>
              </a:spcBef>
            </a:pP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Prepared</a:t>
            </a:r>
            <a:r>
              <a:rPr dirty="0" sz="850" spc="-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·</a:t>
            </a:r>
            <a:r>
              <a:rPr dirty="0" sz="850" spc="-1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reviewed</a:t>
            </a:r>
            <a:r>
              <a:rPr dirty="0" sz="850" spc="-1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·</a:t>
            </a:r>
            <a:r>
              <a:rPr dirty="0" sz="850" spc="-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e-file</a:t>
            </a:r>
            <a:r>
              <a:rPr dirty="0" sz="850" spc="-10">
                <a:solidFill>
                  <a:srgbClr val="546679"/>
                </a:solidFill>
                <a:latin typeface="Calibri"/>
                <a:cs typeface="Calibri"/>
              </a:rPr>
              <a:t> ready</a:t>
            </a:r>
            <a:endParaRPr sz="850">
              <a:latin typeface="Calibri"/>
              <a:cs typeface="Calibri"/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3009519" y="3967352"/>
            <a:ext cx="2305050" cy="1455420"/>
            <a:chOff x="3009519" y="3967352"/>
            <a:chExt cx="2305050" cy="1455420"/>
          </a:xfrm>
        </p:grpSpPr>
        <p:sp>
          <p:nvSpPr>
            <p:cNvPr id="53" name="object 53"/>
            <p:cNvSpPr/>
            <p:nvPr/>
          </p:nvSpPr>
          <p:spPr>
            <a:xfrm>
              <a:off x="3015234" y="3973067"/>
              <a:ext cx="2293620" cy="1443990"/>
            </a:xfrm>
            <a:custGeom>
              <a:avLst/>
              <a:gdLst/>
              <a:ahLst/>
              <a:cxnLst/>
              <a:rect l="l" t="t" r="r" b="b"/>
              <a:pathLst>
                <a:path w="2293620" h="1443989">
                  <a:moveTo>
                    <a:pt x="75987" y="1443019"/>
                  </a:moveTo>
                  <a:lnTo>
                    <a:pt x="80772" y="1443990"/>
                  </a:lnTo>
                  <a:lnTo>
                    <a:pt x="2215133" y="1443990"/>
                  </a:lnTo>
                  <a:lnTo>
                    <a:pt x="78486" y="1443228"/>
                  </a:lnTo>
                  <a:lnTo>
                    <a:pt x="75987" y="1443019"/>
                  </a:lnTo>
                  <a:close/>
                </a:path>
                <a:path w="2293620" h="1443989">
                  <a:moveTo>
                    <a:pt x="2286332" y="1395984"/>
                  </a:moveTo>
                  <a:lnTo>
                    <a:pt x="7620" y="1395984"/>
                  </a:lnTo>
                  <a:lnTo>
                    <a:pt x="7620" y="1396454"/>
                  </a:lnTo>
                  <a:lnTo>
                    <a:pt x="45681" y="1435207"/>
                  </a:lnTo>
                  <a:lnTo>
                    <a:pt x="51816" y="1437894"/>
                  </a:lnTo>
                  <a:lnTo>
                    <a:pt x="52569" y="1438270"/>
                  </a:lnTo>
                  <a:lnTo>
                    <a:pt x="75987" y="1443019"/>
                  </a:lnTo>
                  <a:lnTo>
                    <a:pt x="78486" y="1443228"/>
                  </a:lnTo>
                  <a:lnTo>
                    <a:pt x="2215133" y="1443990"/>
                  </a:lnTo>
                  <a:lnTo>
                    <a:pt x="2213607" y="1443990"/>
                  </a:lnTo>
                  <a:lnTo>
                    <a:pt x="2215134" y="1443676"/>
                  </a:lnTo>
                  <a:lnTo>
                    <a:pt x="2215134" y="1443228"/>
                  </a:lnTo>
                  <a:lnTo>
                    <a:pt x="2217632" y="1443019"/>
                  </a:lnTo>
                  <a:lnTo>
                    <a:pt x="2218327" y="1443019"/>
                  </a:lnTo>
                  <a:lnTo>
                    <a:pt x="2241418" y="1438270"/>
                  </a:lnTo>
                  <a:lnTo>
                    <a:pt x="2242566" y="1437894"/>
                  </a:lnTo>
                  <a:lnTo>
                    <a:pt x="2244090" y="1437132"/>
                  </a:lnTo>
                  <a:lnTo>
                    <a:pt x="2246425" y="1436442"/>
                  </a:lnTo>
                  <a:lnTo>
                    <a:pt x="2267773" y="1421830"/>
                  </a:lnTo>
                  <a:lnTo>
                    <a:pt x="2269236" y="1420368"/>
                  </a:lnTo>
                  <a:lnTo>
                    <a:pt x="2269910" y="1420368"/>
                  </a:lnTo>
                  <a:lnTo>
                    <a:pt x="2270188" y="1420177"/>
                  </a:lnTo>
                  <a:lnTo>
                    <a:pt x="2270760" y="1419321"/>
                  </a:lnTo>
                  <a:lnTo>
                    <a:pt x="2270760" y="1418844"/>
                  </a:lnTo>
                  <a:lnTo>
                    <a:pt x="2271716" y="1417887"/>
                  </a:lnTo>
                  <a:lnTo>
                    <a:pt x="2286332" y="1395984"/>
                  </a:lnTo>
                  <a:close/>
                </a:path>
                <a:path w="2293620" h="1443989">
                  <a:moveTo>
                    <a:pt x="2218327" y="1443019"/>
                  </a:moveTo>
                  <a:lnTo>
                    <a:pt x="2217632" y="1443019"/>
                  </a:lnTo>
                  <a:lnTo>
                    <a:pt x="2215134" y="1443228"/>
                  </a:lnTo>
                  <a:lnTo>
                    <a:pt x="2215134" y="1443676"/>
                  </a:lnTo>
                  <a:lnTo>
                    <a:pt x="2218327" y="1443019"/>
                  </a:lnTo>
                  <a:close/>
                </a:path>
                <a:path w="2293620" h="1443989">
                  <a:moveTo>
                    <a:pt x="45681" y="1435207"/>
                  </a:moveTo>
                  <a:lnTo>
                    <a:pt x="49184" y="1437584"/>
                  </a:lnTo>
                  <a:lnTo>
                    <a:pt x="52569" y="1438270"/>
                  </a:lnTo>
                  <a:lnTo>
                    <a:pt x="51816" y="1437894"/>
                  </a:lnTo>
                  <a:lnTo>
                    <a:pt x="49530" y="1437132"/>
                  </a:lnTo>
                  <a:lnTo>
                    <a:pt x="45681" y="1435207"/>
                  </a:lnTo>
                  <a:close/>
                </a:path>
                <a:path w="2293620" h="1443989">
                  <a:moveTo>
                    <a:pt x="2246425" y="1436442"/>
                  </a:moveTo>
                  <a:lnTo>
                    <a:pt x="2244090" y="1437132"/>
                  </a:lnTo>
                  <a:lnTo>
                    <a:pt x="2242566" y="1437894"/>
                  </a:lnTo>
                  <a:lnTo>
                    <a:pt x="2241435" y="1438270"/>
                  </a:lnTo>
                  <a:lnTo>
                    <a:pt x="2244756" y="1437584"/>
                  </a:lnTo>
                  <a:lnTo>
                    <a:pt x="2246425" y="1436442"/>
                  </a:lnTo>
                  <a:close/>
                </a:path>
                <a:path w="2293620" h="1443989">
                  <a:moveTo>
                    <a:pt x="22173" y="1418157"/>
                  </a:moveTo>
                  <a:lnTo>
                    <a:pt x="23526" y="1420177"/>
                  </a:lnTo>
                  <a:lnTo>
                    <a:pt x="25600" y="1421584"/>
                  </a:lnTo>
                  <a:lnTo>
                    <a:pt x="22173" y="1418157"/>
                  </a:lnTo>
                  <a:close/>
                </a:path>
                <a:path w="2293620" h="1443989">
                  <a:moveTo>
                    <a:pt x="2269910" y="1420368"/>
                  </a:moveTo>
                  <a:lnTo>
                    <a:pt x="2269236" y="1420368"/>
                  </a:lnTo>
                  <a:lnTo>
                    <a:pt x="2268019" y="1421584"/>
                  </a:lnTo>
                  <a:lnTo>
                    <a:pt x="2269910" y="1420368"/>
                  </a:lnTo>
                  <a:close/>
                </a:path>
                <a:path w="2293620" h="1443989">
                  <a:moveTo>
                    <a:pt x="2271536" y="1418157"/>
                  </a:moveTo>
                  <a:lnTo>
                    <a:pt x="2270760" y="1418844"/>
                  </a:lnTo>
                  <a:lnTo>
                    <a:pt x="2270760" y="1419321"/>
                  </a:lnTo>
                  <a:lnTo>
                    <a:pt x="2271536" y="1418157"/>
                  </a:lnTo>
                  <a:close/>
                </a:path>
                <a:path w="2293620" h="1443989">
                  <a:moveTo>
                    <a:pt x="2287094" y="1394483"/>
                  </a:moveTo>
                  <a:lnTo>
                    <a:pt x="6858" y="1394483"/>
                  </a:lnTo>
                  <a:lnTo>
                    <a:pt x="6858" y="1395318"/>
                  </a:lnTo>
                  <a:lnTo>
                    <a:pt x="7634" y="1396454"/>
                  </a:lnTo>
                  <a:lnTo>
                    <a:pt x="7620" y="1395984"/>
                  </a:lnTo>
                  <a:lnTo>
                    <a:pt x="2286332" y="1395984"/>
                  </a:lnTo>
                  <a:lnTo>
                    <a:pt x="2286776" y="1395318"/>
                  </a:lnTo>
                  <a:lnTo>
                    <a:pt x="2287094" y="1394483"/>
                  </a:lnTo>
                  <a:close/>
                </a:path>
                <a:path w="2293620" h="1443989">
                  <a:moveTo>
                    <a:pt x="2287797" y="1392174"/>
                  </a:moveTo>
                  <a:lnTo>
                    <a:pt x="6096" y="1392174"/>
                  </a:lnTo>
                  <a:lnTo>
                    <a:pt x="6096" y="1393456"/>
                  </a:lnTo>
                  <a:lnTo>
                    <a:pt x="6314" y="1394483"/>
                  </a:lnTo>
                  <a:lnTo>
                    <a:pt x="6873" y="1395318"/>
                  </a:lnTo>
                  <a:lnTo>
                    <a:pt x="6858" y="1394483"/>
                  </a:lnTo>
                  <a:lnTo>
                    <a:pt x="2287094" y="1394483"/>
                  </a:lnTo>
                  <a:lnTo>
                    <a:pt x="2287640" y="1392959"/>
                  </a:lnTo>
                  <a:lnTo>
                    <a:pt x="2287797" y="1392174"/>
                  </a:lnTo>
                  <a:close/>
                </a:path>
                <a:path w="2293620" h="1443989">
                  <a:moveTo>
                    <a:pt x="2287540" y="1393456"/>
                  </a:moveTo>
                  <a:lnTo>
                    <a:pt x="2287094" y="1394483"/>
                  </a:lnTo>
                  <a:lnTo>
                    <a:pt x="2286795" y="1395318"/>
                  </a:lnTo>
                  <a:lnTo>
                    <a:pt x="2287333" y="1394483"/>
                  </a:lnTo>
                  <a:lnTo>
                    <a:pt x="2287540" y="1393456"/>
                  </a:lnTo>
                  <a:close/>
                </a:path>
                <a:path w="2293620" h="1443989">
                  <a:moveTo>
                    <a:pt x="2292861" y="1366265"/>
                  </a:moveTo>
                  <a:lnTo>
                    <a:pt x="762" y="1366266"/>
                  </a:lnTo>
                  <a:lnTo>
                    <a:pt x="762" y="1366997"/>
                  </a:lnTo>
                  <a:lnTo>
                    <a:pt x="5995" y="1392959"/>
                  </a:lnTo>
                  <a:lnTo>
                    <a:pt x="6096" y="1392174"/>
                  </a:lnTo>
                  <a:lnTo>
                    <a:pt x="2287797" y="1392174"/>
                  </a:lnTo>
                  <a:lnTo>
                    <a:pt x="2292860" y="1366997"/>
                  </a:lnTo>
                  <a:lnTo>
                    <a:pt x="2292861" y="1366265"/>
                  </a:lnTo>
                  <a:close/>
                </a:path>
                <a:path w="2293620" h="1443989">
                  <a:moveTo>
                    <a:pt x="2244737" y="6361"/>
                  </a:moveTo>
                  <a:lnTo>
                    <a:pt x="49045" y="6361"/>
                  </a:lnTo>
                  <a:lnTo>
                    <a:pt x="23621" y="23622"/>
                  </a:lnTo>
                  <a:lnTo>
                    <a:pt x="6272" y="49184"/>
                  </a:lnTo>
                  <a:lnTo>
                    <a:pt x="0" y="80772"/>
                  </a:lnTo>
                  <a:lnTo>
                    <a:pt x="0" y="1363218"/>
                  </a:lnTo>
                  <a:lnTo>
                    <a:pt x="762" y="1366997"/>
                  </a:lnTo>
                  <a:lnTo>
                    <a:pt x="762" y="1366266"/>
                  </a:lnTo>
                  <a:lnTo>
                    <a:pt x="2292861" y="1366265"/>
                  </a:lnTo>
                  <a:lnTo>
                    <a:pt x="2293615" y="80772"/>
                  </a:lnTo>
                  <a:lnTo>
                    <a:pt x="2287705" y="51054"/>
                  </a:lnTo>
                  <a:lnTo>
                    <a:pt x="2287524" y="51054"/>
                  </a:lnTo>
                  <a:lnTo>
                    <a:pt x="2287524" y="50141"/>
                  </a:lnTo>
                  <a:lnTo>
                    <a:pt x="2287333" y="49184"/>
                  </a:lnTo>
                  <a:lnTo>
                    <a:pt x="2287055" y="48768"/>
                  </a:lnTo>
                  <a:lnTo>
                    <a:pt x="2286762" y="48768"/>
                  </a:lnTo>
                  <a:lnTo>
                    <a:pt x="2286762" y="48329"/>
                  </a:lnTo>
                  <a:lnTo>
                    <a:pt x="2271270" y="25146"/>
                  </a:lnTo>
                  <a:lnTo>
                    <a:pt x="2270760" y="25146"/>
                  </a:lnTo>
                  <a:lnTo>
                    <a:pt x="2270760" y="24382"/>
                  </a:lnTo>
                  <a:lnTo>
                    <a:pt x="2270252" y="23622"/>
                  </a:lnTo>
                  <a:lnTo>
                    <a:pt x="2244737" y="6361"/>
                  </a:lnTo>
                  <a:close/>
                </a:path>
                <a:path w="2293620" h="1443989">
                  <a:moveTo>
                    <a:pt x="2293615" y="80772"/>
                  </a:moveTo>
                  <a:lnTo>
                    <a:pt x="2292862" y="1363218"/>
                  </a:lnTo>
                  <a:lnTo>
                    <a:pt x="2292860" y="1366997"/>
                  </a:lnTo>
                  <a:lnTo>
                    <a:pt x="2293620" y="1363218"/>
                  </a:lnTo>
                  <a:lnTo>
                    <a:pt x="2293615" y="80772"/>
                  </a:lnTo>
                  <a:close/>
                </a:path>
                <a:path w="2293620" h="1443989">
                  <a:moveTo>
                    <a:pt x="2287524" y="50141"/>
                  </a:moveTo>
                  <a:lnTo>
                    <a:pt x="2287524" y="51054"/>
                  </a:lnTo>
                  <a:lnTo>
                    <a:pt x="2287705" y="51054"/>
                  </a:lnTo>
                  <a:lnTo>
                    <a:pt x="2287524" y="50141"/>
                  </a:lnTo>
                  <a:close/>
                </a:path>
                <a:path w="2293620" h="1443989">
                  <a:moveTo>
                    <a:pt x="2286762" y="48329"/>
                  </a:moveTo>
                  <a:lnTo>
                    <a:pt x="2286762" y="48768"/>
                  </a:lnTo>
                  <a:lnTo>
                    <a:pt x="2287055" y="48768"/>
                  </a:lnTo>
                  <a:lnTo>
                    <a:pt x="2286762" y="48329"/>
                  </a:lnTo>
                  <a:close/>
                </a:path>
                <a:path w="2293620" h="1443989">
                  <a:moveTo>
                    <a:pt x="2270760" y="24382"/>
                  </a:moveTo>
                  <a:lnTo>
                    <a:pt x="2270760" y="25146"/>
                  </a:lnTo>
                  <a:lnTo>
                    <a:pt x="2271270" y="25146"/>
                  </a:lnTo>
                  <a:lnTo>
                    <a:pt x="2270760" y="24382"/>
                  </a:lnTo>
                  <a:close/>
                </a:path>
                <a:path w="2293620" h="1443989">
                  <a:moveTo>
                    <a:pt x="2213610" y="0"/>
                  </a:moveTo>
                  <a:lnTo>
                    <a:pt x="80771" y="0"/>
                  </a:lnTo>
                  <a:lnTo>
                    <a:pt x="48736" y="6361"/>
                  </a:lnTo>
                  <a:lnTo>
                    <a:pt x="2245067" y="6361"/>
                  </a:lnTo>
                  <a:lnTo>
                    <a:pt x="22136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/>
            <p:cNvSpPr/>
            <p:nvPr/>
          </p:nvSpPr>
          <p:spPr>
            <a:xfrm>
              <a:off x="3015234" y="3973067"/>
              <a:ext cx="2293620" cy="1443990"/>
            </a:xfrm>
            <a:custGeom>
              <a:avLst/>
              <a:gdLst/>
              <a:ahLst/>
              <a:cxnLst/>
              <a:rect l="l" t="t" r="r" b="b"/>
              <a:pathLst>
                <a:path w="2293620" h="1443989">
                  <a:moveTo>
                    <a:pt x="49172" y="6274"/>
                  </a:moveTo>
                  <a:lnTo>
                    <a:pt x="49550" y="6199"/>
                  </a:lnTo>
                </a:path>
                <a:path w="2293620" h="1443989">
                  <a:moveTo>
                    <a:pt x="80772" y="0"/>
                  </a:moveTo>
                  <a:lnTo>
                    <a:pt x="2213610" y="0"/>
                  </a:lnTo>
                </a:path>
                <a:path w="2293620" h="1443989">
                  <a:moveTo>
                    <a:pt x="2213610" y="1443989"/>
                  </a:moveTo>
                  <a:lnTo>
                    <a:pt x="80772" y="1443990"/>
                  </a:lnTo>
                  <a:lnTo>
                    <a:pt x="75987" y="1443019"/>
                  </a:lnTo>
                </a:path>
                <a:path w="2293620" h="1443989">
                  <a:moveTo>
                    <a:pt x="52569" y="1438270"/>
                  </a:moveTo>
                  <a:lnTo>
                    <a:pt x="49184" y="1437584"/>
                  </a:lnTo>
                  <a:lnTo>
                    <a:pt x="45681" y="1435207"/>
                  </a:lnTo>
                </a:path>
                <a:path w="2293620" h="1443989">
                  <a:moveTo>
                    <a:pt x="25600" y="1421584"/>
                  </a:moveTo>
                  <a:lnTo>
                    <a:pt x="23526" y="1420177"/>
                  </a:lnTo>
                  <a:lnTo>
                    <a:pt x="22169" y="1418153"/>
                  </a:lnTo>
                </a:path>
                <a:path w="2293620" h="1443989">
                  <a:moveTo>
                    <a:pt x="7620" y="1396454"/>
                  </a:moveTo>
                  <a:lnTo>
                    <a:pt x="7304" y="1395984"/>
                  </a:lnTo>
                </a:path>
                <a:path w="2293620" h="1443989">
                  <a:moveTo>
                    <a:pt x="6858" y="1395318"/>
                  </a:moveTo>
                  <a:lnTo>
                    <a:pt x="6298" y="1394460"/>
                  </a:lnTo>
                </a:path>
                <a:path w="2293620" h="1443989">
                  <a:moveTo>
                    <a:pt x="6096" y="1393456"/>
                  </a:moveTo>
                  <a:lnTo>
                    <a:pt x="5837" y="1392174"/>
                  </a:lnTo>
                </a:path>
                <a:path w="2293620" h="1443989">
                  <a:moveTo>
                    <a:pt x="762" y="1366997"/>
                  </a:moveTo>
                  <a:lnTo>
                    <a:pt x="614" y="1366266"/>
                  </a:lnTo>
                </a:path>
                <a:path w="2293620" h="1443989">
                  <a:moveTo>
                    <a:pt x="0" y="1363218"/>
                  </a:moveTo>
                  <a:lnTo>
                    <a:pt x="0" y="80772"/>
                  </a:lnTo>
                </a:path>
                <a:path w="2293620" h="1443989">
                  <a:moveTo>
                    <a:pt x="2271270" y="25146"/>
                  </a:moveTo>
                  <a:lnTo>
                    <a:pt x="2286025" y="47227"/>
                  </a:lnTo>
                  <a:lnTo>
                    <a:pt x="2286762" y="48329"/>
                  </a:lnTo>
                </a:path>
                <a:path w="2293620" h="1443989">
                  <a:moveTo>
                    <a:pt x="2287055" y="48768"/>
                  </a:moveTo>
                  <a:lnTo>
                    <a:pt x="2287333" y="49184"/>
                  </a:lnTo>
                  <a:lnTo>
                    <a:pt x="2287524" y="50141"/>
                  </a:lnTo>
                </a:path>
                <a:path w="2293620" h="1443989">
                  <a:moveTo>
                    <a:pt x="2287705" y="51054"/>
                  </a:moveTo>
                  <a:lnTo>
                    <a:pt x="2293615" y="80771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5" name="object 5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223129" y="5334347"/>
              <a:ext cx="90680" cy="88425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010281" y="5334350"/>
              <a:ext cx="86655" cy="87452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3015234" y="3973067"/>
              <a:ext cx="2293620" cy="1443990"/>
            </a:xfrm>
            <a:custGeom>
              <a:avLst/>
              <a:gdLst/>
              <a:ahLst/>
              <a:cxnLst/>
              <a:rect l="l" t="t" r="r" b="b"/>
              <a:pathLst>
                <a:path w="2293620" h="1443989">
                  <a:moveTo>
                    <a:pt x="614" y="1366266"/>
                  </a:moveTo>
                  <a:lnTo>
                    <a:pt x="0" y="1363218"/>
                  </a:lnTo>
                  <a:lnTo>
                    <a:pt x="0" y="80772"/>
                  </a:lnTo>
                  <a:lnTo>
                    <a:pt x="23621" y="23622"/>
                  </a:lnTo>
                  <a:lnTo>
                    <a:pt x="80771" y="0"/>
                  </a:lnTo>
                  <a:lnTo>
                    <a:pt x="2213610" y="0"/>
                  </a:lnTo>
                  <a:lnTo>
                    <a:pt x="2244076" y="6160"/>
                  </a:lnTo>
                  <a:lnTo>
                    <a:pt x="2244750" y="6316"/>
                  </a:lnTo>
                  <a:lnTo>
                    <a:pt x="2269226" y="22874"/>
                  </a:lnTo>
                  <a:lnTo>
                    <a:pt x="2270188" y="23526"/>
                  </a:lnTo>
                  <a:lnTo>
                    <a:pt x="2270760" y="24382"/>
                  </a:lnTo>
                </a:path>
                <a:path w="2293620" h="1443989">
                  <a:moveTo>
                    <a:pt x="2244076" y="6160"/>
                  </a:moveTo>
                  <a:lnTo>
                    <a:pt x="2244737" y="6361"/>
                  </a:lnTo>
                </a:path>
                <a:path w="2293620" h="1443989">
                  <a:moveTo>
                    <a:pt x="2270760" y="24382"/>
                  </a:moveTo>
                  <a:lnTo>
                    <a:pt x="2271270" y="25146"/>
                  </a:lnTo>
                </a:path>
                <a:path w="2293620" h="1443989">
                  <a:moveTo>
                    <a:pt x="2286762" y="48329"/>
                  </a:moveTo>
                  <a:lnTo>
                    <a:pt x="2287055" y="48768"/>
                  </a:lnTo>
                </a:path>
                <a:path w="2293620" h="1443989">
                  <a:moveTo>
                    <a:pt x="2287524" y="50141"/>
                  </a:moveTo>
                  <a:lnTo>
                    <a:pt x="2287705" y="51054"/>
                  </a:lnTo>
                </a:path>
                <a:path w="2293620" h="1443989">
                  <a:moveTo>
                    <a:pt x="2293615" y="80771"/>
                  </a:moveTo>
                  <a:lnTo>
                    <a:pt x="2293620" y="1363218"/>
                  </a:lnTo>
                  <a:lnTo>
                    <a:pt x="2292860" y="1366994"/>
                  </a:lnTo>
                </a:path>
                <a:path w="2293620" h="1443989">
                  <a:moveTo>
                    <a:pt x="2287640" y="1392959"/>
                  </a:moveTo>
                  <a:lnTo>
                    <a:pt x="2287333" y="1394483"/>
                  </a:lnTo>
                  <a:lnTo>
                    <a:pt x="2286816" y="1395258"/>
                  </a:lnTo>
                </a:path>
                <a:path w="2293620" h="1443989">
                  <a:moveTo>
                    <a:pt x="2271716" y="1417887"/>
                  </a:moveTo>
                  <a:lnTo>
                    <a:pt x="2270760" y="1419321"/>
                  </a:lnTo>
                </a:path>
                <a:path w="2293620" h="1443989">
                  <a:moveTo>
                    <a:pt x="2269910" y="1420368"/>
                  </a:moveTo>
                  <a:lnTo>
                    <a:pt x="2267773" y="1421830"/>
                  </a:lnTo>
                </a:path>
                <a:path w="2293620" h="1443989">
                  <a:moveTo>
                    <a:pt x="2246425" y="1436442"/>
                  </a:moveTo>
                  <a:lnTo>
                    <a:pt x="2244756" y="1437584"/>
                  </a:lnTo>
                  <a:lnTo>
                    <a:pt x="2241461" y="1438262"/>
                  </a:lnTo>
                </a:path>
                <a:path w="2293620" h="1443989">
                  <a:moveTo>
                    <a:pt x="2218801" y="1442922"/>
                  </a:moveTo>
                  <a:lnTo>
                    <a:pt x="2215134" y="1443676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/>
            <p:cNvSpPr/>
            <p:nvPr/>
          </p:nvSpPr>
          <p:spPr>
            <a:xfrm>
              <a:off x="3015234" y="3973067"/>
              <a:ext cx="2293620" cy="1443990"/>
            </a:xfrm>
            <a:custGeom>
              <a:avLst/>
              <a:gdLst/>
              <a:ahLst/>
              <a:cxnLst/>
              <a:rect l="l" t="t" r="r" b="b"/>
              <a:pathLst>
                <a:path w="2293620" h="1443989">
                  <a:moveTo>
                    <a:pt x="2213610" y="0"/>
                  </a:moveTo>
                  <a:lnTo>
                    <a:pt x="80772" y="0"/>
                  </a:lnTo>
                  <a:lnTo>
                    <a:pt x="49184" y="6298"/>
                  </a:lnTo>
                  <a:lnTo>
                    <a:pt x="23526" y="23526"/>
                  </a:lnTo>
                  <a:lnTo>
                    <a:pt x="6298" y="49184"/>
                  </a:lnTo>
                  <a:lnTo>
                    <a:pt x="0" y="80772"/>
                  </a:lnTo>
                  <a:lnTo>
                    <a:pt x="0" y="1363218"/>
                  </a:lnTo>
                  <a:lnTo>
                    <a:pt x="6298" y="1394483"/>
                  </a:lnTo>
                  <a:lnTo>
                    <a:pt x="23526" y="1420177"/>
                  </a:lnTo>
                  <a:lnTo>
                    <a:pt x="49184" y="1437584"/>
                  </a:lnTo>
                  <a:lnTo>
                    <a:pt x="80772" y="1443990"/>
                  </a:lnTo>
                  <a:lnTo>
                    <a:pt x="2213610" y="1443990"/>
                  </a:lnTo>
                  <a:lnTo>
                    <a:pt x="2244756" y="1437584"/>
                  </a:lnTo>
                  <a:lnTo>
                    <a:pt x="2270188" y="1420177"/>
                  </a:lnTo>
                  <a:lnTo>
                    <a:pt x="2287333" y="1394483"/>
                  </a:lnTo>
                  <a:lnTo>
                    <a:pt x="2293620" y="1363218"/>
                  </a:lnTo>
                  <a:lnTo>
                    <a:pt x="2293620" y="80772"/>
                  </a:lnTo>
                  <a:lnTo>
                    <a:pt x="2287333" y="49184"/>
                  </a:lnTo>
                  <a:lnTo>
                    <a:pt x="2270188" y="23526"/>
                  </a:lnTo>
                  <a:lnTo>
                    <a:pt x="2244756" y="6298"/>
                  </a:lnTo>
                  <a:lnTo>
                    <a:pt x="22136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/>
            <p:cNvSpPr/>
            <p:nvPr/>
          </p:nvSpPr>
          <p:spPr>
            <a:xfrm>
              <a:off x="3015234" y="3973067"/>
              <a:ext cx="2293620" cy="1443990"/>
            </a:xfrm>
            <a:custGeom>
              <a:avLst/>
              <a:gdLst/>
              <a:ahLst/>
              <a:cxnLst/>
              <a:rect l="l" t="t" r="r" b="b"/>
              <a:pathLst>
                <a:path w="2293620" h="1443989">
                  <a:moveTo>
                    <a:pt x="0" y="80772"/>
                  </a:moveTo>
                  <a:lnTo>
                    <a:pt x="6298" y="49184"/>
                  </a:lnTo>
                  <a:lnTo>
                    <a:pt x="23526" y="23526"/>
                  </a:lnTo>
                  <a:lnTo>
                    <a:pt x="49184" y="6298"/>
                  </a:lnTo>
                  <a:lnTo>
                    <a:pt x="80772" y="0"/>
                  </a:lnTo>
                  <a:lnTo>
                    <a:pt x="2213610" y="0"/>
                  </a:lnTo>
                  <a:lnTo>
                    <a:pt x="2244756" y="6298"/>
                  </a:lnTo>
                  <a:lnTo>
                    <a:pt x="2270188" y="23526"/>
                  </a:lnTo>
                  <a:lnTo>
                    <a:pt x="2287333" y="49184"/>
                  </a:lnTo>
                  <a:lnTo>
                    <a:pt x="2293620" y="80772"/>
                  </a:lnTo>
                  <a:lnTo>
                    <a:pt x="2293620" y="1363218"/>
                  </a:lnTo>
                  <a:lnTo>
                    <a:pt x="2287333" y="1394483"/>
                  </a:lnTo>
                  <a:lnTo>
                    <a:pt x="2270188" y="1420177"/>
                  </a:lnTo>
                  <a:lnTo>
                    <a:pt x="2244756" y="1437584"/>
                  </a:lnTo>
                  <a:lnTo>
                    <a:pt x="2213610" y="1443990"/>
                  </a:lnTo>
                  <a:lnTo>
                    <a:pt x="80772" y="1443990"/>
                  </a:lnTo>
                  <a:lnTo>
                    <a:pt x="49184" y="1437584"/>
                  </a:lnTo>
                  <a:lnTo>
                    <a:pt x="23526" y="1420177"/>
                  </a:lnTo>
                  <a:lnTo>
                    <a:pt x="6298" y="1394483"/>
                  </a:lnTo>
                  <a:lnTo>
                    <a:pt x="0" y="1363218"/>
                  </a:lnTo>
                  <a:lnTo>
                    <a:pt x="0" y="80772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0" name="object 60"/>
            <p:cNvSpPr/>
            <p:nvPr/>
          </p:nvSpPr>
          <p:spPr>
            <a:xfrm>
              <a:off x="3224022" y="4181855"/>
              <a:ext cx="448945" cy="448945"/>
            </a:xfrm>
            <a:custGeom>
              <a:avLst/>
              <a:gdLst/>
              <a:ahLst/>
              <a:cxnLst/>
              <a:rect l="l" t="t" r="r" b="b"/>
              <a:pathLst>
                <a:path w="448945" h="448945">
                  <a:moveTo>
                    <a:pt x="352805" y="0"/>
                  </a:moveTo>
                  <a:lnTo>
                    <a:pt x="96012" y="0"/>
                  </a:lnTo>
                  <a:lnTo>
                    <a:pt x="58507" y="7500"/>
                  </a:lnTo>
                  <a:lnTo>
                    <a:pt x="28003" y="28003"/>
                  </a:lnTo>
                  <a:lnTo>
                    <a:pt x="7500" y="58507"/>
                  </a:lnTo>
                  <a:lnTo>
                    <a:pt x="0" y="96012"/>
                  </a:lnTo>
                  <a:lnTo>
                    <a:pt x="0" y="352806"/>
                  </a:lnTo>
                  <a:lnTo>
                    <a:pt x="7500" y="390310"/>
                  </a:lnTo>
                  <a:lnTo>
                    <a:pt x="28003" y="420814"/>
                  </a:lnTo>
                  <a:lnTo>
                    <a:pt x="58507" y="441317"/>
                  </a:lnTo>
                  <a:lnTo>
                    <a:pt x="96012" y="448818"/>
                  </a:lnTo>
                  <a:lnTo>
                    <a:pt x="352805" y="448818"/>
                  </a:lnTo>
                  <a:lnTo>
                    <a:pt x="390310" y="441317"/>
                  </a:lnTo>
                  <a:lnTo>
                    <a:pt x="420814" y="420814"/>
                  </a:lnTo>
                  <a:lnTo>
                    <a:pt x="441317" y="390310"/>
                  </a:lnTo>
                  <a:lnTo>
                    <a:pt x="448817" y="352806"/>
                  </a:lnTo>
                  <a:lnTo>
                    <a:pt x="448817" y="96012"/>
                  </a:lnTo>
                  <a:lnTo>
                    <a:pt x="441317" y="58507"/>
                  </a:lnTo>
                  <a:lnTo>
                    <a:pt x="420814" y="28003"/>
                  </a:lnTo>
                  <a:lnTo>
                    <a:pt x="390310" y="7500"/>
                  </a:lnTo>
                  <a:lnTo>
                    <a:pt x="352805" y="0"/>
                  </a:lnTo>
                  <a:close/>
                </a:path>
              </a:pathLst>
            </a:custGeom>
            <a:solidFill>
              <a:srgbClr val="2EB5D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1" name="object 6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337559" y="4293870"/>
              <a:ext cx="224789" cy="224789"/>
            </a:xfrm>
            <a:prstGeom prst="rect">
              <a:avLst/>
            </a:prstGeom>
          </p:spPr>
        </p:pic>
      </p:grpSp>
      <p:sp>
        <p:nvSpPr>
          <p:cNvPr id="62" name="object 62"/>
          <p:cNvSpPr txBox="1"/>
          <p:nvPr/>
        </p:nvSpPr>
        <p:spPr>
          <a:xfrm>
            <a:off x="4120388" y="4187444"/>
            <a:ext cx="1078865" cy="37338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250" spc="-10">
                <a:solidFill>
                  <a:srgbClr val="15212E"/>
                </a:solidFill>
                <a:latin typeface="Segoe UI Semibold"/>
                <a:cs typeface="Segoe UI Semibold"/>
              </a:rPr>
              <a:t>940/941</a:t>
            </a:r>
            <a:endParaRPr sz="2250">
              <a:latin typeface="Segoe UI Semibold"/>
              <a:cs typeface="Segoe UI Semibold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3227323" y="4811522"/>
            <a:ext cx="1499870" cy="44386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200">
                <a:solidFill>
                  <a:srgbClr val="137BA6"/>
                </a:solidFill>
                <a:latin typeface="Segoe UI Semibold"/>
                <a:cs typeface="Segoe UI Semibold"/>
              </a:rPr>
              <a:t>Payroll</a:t>
            </a:r>
            <a:r>
              <a:rPr dirty="0" sz="1200" spc="-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200" spc="-25">
                <a:solidFill>
                  <a:srgbClr val="137BA6"/>
                </a:solidFill>
                <a:latin typeface="Segoe UI Semibold"/>
                <a:cs typeface="Segoe UI Semibold"/>
              </a:rPr>
              <a:t>Tax</a:t>
            </a:r>
            <a:endParaRPr sz="1200">
              <a:latin typeface="Segoe UI Semibold"/>
              <a:cs typeface="Segoe UI Semibold"/>
            </a:endParaRPr>
          </a:p>
          <a:p>
            <a:pPr marL="12700">
              <a:lnSpc>
                <a:spcPct val="100000"/>
              </a:lnSpc>
              <a:spcBef>
                <a:spcPts val="800"/>
              </a:spcBef>
            </a:pP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Prepared</a:t>
            </a:r>
            <a:r>
              <a:rPr dirty="0" sz="850" spc="-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·</a:t>
            </a:r>
            <a:r>
              <a:rPr dirty="0" sz="850" spc="-1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reviewed</a:t>
            </a:r>
            <a:r>
              <a:rPr dirty="0" sz="850" spc="-1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·</a:t>
            </a:r>
            <a:r>
              <a:rPr dirty="0" sz="850" spc="-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e-file</a:t>
            </a:r>
            <a:r>
              <a:rPr dirty="0" sz="850" spc="-10">
                <a:solidFill>
                  <a:srgbClr val="546679"/>
                </a:solidFill>
                <a:latin typeface="Calibri"/>
                <a:cs typeface="Calibri"/>
              </a:rPr>
              <a:t> ready</a:t>
            </a:r>
            <a:endParaRPr sz="850">
              <a:latin typeface="Calibri"/>
              <a:cs typeface="Calibri"/>
            </a:endParaRPr>
          </a:p>
        </p:txBody>
      </p:sp>
      <p:grpSp>
        <p:nvGrpSpPr>
          <p:cNvPr id="64" name="object 64"/>
          <p:cNvGrpSpPr/>
          <p:nvPr/>
        </p:nvGrpSpPr>
        <p:grpSpPr>
          <a:xfrm>
            <a:off x="5463159" y="3967352"/>
            <a:ext cx="2305050" cy="1455420"/>
            <a:chOff x="5463159" y="3967352"/>
            <a:chExt cx="2305050" cy="1455420"/>
          </a:xfrm>
        </p:grpSpPr>
        <p:sp>
          <p:nvSpPr>
            <p:cNvPr id="65" name="object 65"/>
            <p:cNvSpPr/>
            <p:nvPr/>
          </p:nvSpPr>
          <p:spPr>
            <a:xfrm>
              <a:off x="5468874" y="3973067"/>
              <a:ext cx="2293620" cy="1443990"/>
            </a:xfrm>
            <a:custGeom>
              <a:avLst/>
              <a:gdLst/>
              <a:ahLst/>
              <a:cxnLst/>
              <a:rect l="l" t="t" r="r" b="b"/>
              <a:pathLst>
                <a:path w="2293620" h="1443989">
                  <a:moveTo>
                    <a:pt x="76069" y="1443026"/>
                  </a:moveTo>
                  <a:lnTo>
                    <a:pt x="80772" y="1443990"/>
                  </a:lnTo>
                  <a:lnTo>
                    <a:pt x="2215133" y="1443990"/>
                  </a:lnTo>
                  <a:lnTo>
                    <a:pt x="78486" y="1443228"/>
                  </a:lnTo>
                  <a:lnTo>
                    <a:pt x="76069" y="1443026"/>
                  </a:lnTo>
                  <a:close/>
                </a:path>
                <a:path w="2293620" h="1443989">
                  <a:moveTo>
                    <a:pt x="2287101" y="1394483"/>
                  </a:moveTo>
                  <a:lnTo>
                    <a:pt x="6858" y="1394483"/>
                  </a:lnTo>
                  <a:lnTo>
                    <a:pt x="6858" y="1395151"/>
                  </a:lnTo>
                  <a:lnTo>
                    <a:pt x="7315" y="1395827"/>
                  </a:lnTo>
                  <a:lnTo>
                    <a:pt x="7421" y="1395984"/>
                  </a:lnTo>
                  <a:lnTo>
                    <a:pt x="7620" y="1395984"/>
                  </a:lnTo>
                  <a:lnTo>
                    <a:pt x="7620" y="1396276"/>
                  </a:lnTo>
                  <a:lnTo>
                    <a:pt x="23014" y="1418998"/>
                  </a:lnTo>
                  <a:lnTo>
                    <a:pt x="76069" y="1443026"/>
                  </a:lnTo>
                  <a:lnTo>
                    <a:pt x="2215133" y="1443990"/>
                  </a:lnTo>
                  <a:lnTo>
                    <a:pt x="2213607" y="1443990"/>
                  </a:lnTo>
                  <a:lnTo>
                    <a:pt x="2215133" y="1443676"/>
                  </a:lnTo>
                  <a:lnTo>
                    <a:pt x="2215133" y="1443228"/>
                  </a:lnTo>
                  <a:lnTo>
                    <a:pt x="2217751" y="1443026"/>
                  </a:lnTo>
                  <a:lnTo>
                    <a:pt x="2218294" y="1443026"/>
                  </a:lnTo>
                  <a:lnTo>
                    <a:pt x="2241461" y="1438262"/>
                  </a:lnTo>
                  <a:lnTo>
                    <a:pt x="2244852" y="1437132"/>
                  </a:lnTo>
                  <a:lnTo>
                    <a:pt x="2246951" y="1436082"/>
                  </a:lnTo>
                  <a:lnTo>
                    <a:pt x="2270188" y="1420177"/>
                  </a:lnTo>
                  <a:lnTo>
                    <a:pt x="2286332" y="1395984"/>
                  </a:lnTo>
                  <a:lnTo>
                    <a:pt x="2286436" y="1395827"/>
                  </a:lnTo>
                  <a:lnTo>
                    <a:pt x="2287101" y="1394483"/>
                  </a:lnTo>
                  <a:close/>
                </a:path>
                <a:path w="2293620" h="1443989">
                  <a:moveTo>
                    <a:pt x="2218294" y="1443026"/>
                  </a:moveTo>
                  <a:lnTo>
                    <a:pt x="2217751" y="1443026"/>
                  </a:lnTo>
                  <a:lnTo>
                    <a:pt x="2215133" y="1443228"/>
                  </a:lnTo>
                  <a:lnTo>
                    <a:pt x="2215133" y="1443676"/>
                  </a:lnTo>
                  <a:lnTo>
                    <a:pt x="2218294" y="1443026"/>
                  </a:lnTo>
                  <a:close/>
                </a:path>
                <a:path w="2293620" h="1443989">
                  <a:moveTo>
                    <a:pt x="46889" y="1435811"/>
                  </a:moveTo>
                  <a:lnTo>
                    <a:pt x="49506" y="1437584"/>
                  </a:lnTo>
                  <a:lnTo>
                    <a:pt x="54127" y="1438531"/>
                  </a:lnTo>
                  <a:lnTo>
                    <a:pt x="49529" y="1437132"/>
                  </a:lnTo>
                  <a:lnTo>
                    <a:pt x="46889" y="1435811"/>
                  </a:lnTo>
                  <a:close/>
                </a:path>
                <a:path w="2293620" h="1443989">
                  <a:moveTo>
                    <a:pt x="2246951" y="1436082"/>
                  </a:moveTo>
                  <a:lnTo>
                    <a:pt x="2244852" y="1437132"/>
                  </a:lnTo>
                  <a:lnTo>
                    <a:pt x="2241461" y="1438262"/>
                  </a:lnTo>
                  <a:lnTo>
                    <a:pt x="2244756" y="1437584"/>
                  </a:lnTo>
                  <a:lnTo>
                    <a:pt x="2246951" y="1436082"/>
                  </a:lnTo>
                  <a:close/>
                </a:path>
                <a:path w="2293620" h="1443989">
                  <a:moveTo>
                    <a:pt x="23014" y="1418998"/>
                  </a:moveTo>
                  <a:lnTo>
                    <a:pt x="23812" y="1420177"/>
                  </a:lnTo>
                  <a:lnTo>
                    <a:pt x="24993" y="1420977"/>
                  </a:lnTo>
                  <a:lnTo>
                    <a:pt x="23014" y="1418998"/>
                  </a:lnTo>
                  <a:close/>
                </a:path>
                <a:path w="2293620" h="1443989">
                  <a:moveTo>
                    <a:pt x="2287797" y="1392174"/>
                  </a:moveTo>
                  <a:lnTo>
                    <a:pt x="6096" y="1392174"/>
                  </a:lnTo>
                  <a:lnTo>
                    <a:pt x="6096" y="1392950"/>
                  </a:lnTo>
                  <a:lnTo>
                    <a:pt x="6421" y="1394483"/>
                  </a:lnTo>
                  <a:lnTo>
                    <a:pt x="6873" y="1395151"/>
                  </a:lnTo>
                  <a:lnTo>
                    <a:pt x="6858" y="1394483"/>
                  </a:lnTo>
                  <a:lnTo>
                    <a:pt x="2287101" y="1394483"/>
                  </a:lnTo>
                  <a:lnTo>
                    <a:pt x="2287492" y="1393691"/>
                  </a:lnTo>
                  <a:lnTo>
                    <a:pt x="2287797" y="1392174"/>
                  </a:lnTo>
                  <a:close/>
                </a:path>
                <a:path w="2293620" h="1443989">
                  <a:moveTo>
                    <a:pt x="2287492" y="1393691"/>
                  </a:moveTo>
                  <a:lnTo>
                    <a:pt x="2286771" y="1395151"/>
                  </a:lnTo>
                  <a:lnTo>
                    <a:pt x="2287333" y="1394483"/>
                  </a:lnTo>
                  <a:lnTo>
                    <a:pt x="2287492" y="1393691"/>
                  </a:lnTo>
                  <a:close/>
                </a:path>
                <a:path w="2293620" h="1443989">
                  <a:moveTo>
                    <a:pt x="2292863" y="1363218"/>
                  </a:moveTo>
                  <a:lnTo>
                    <a:pt x="762" y="1363218"/>
                  </a:lnTo>
                  <a:lnTo>
                    <a:pt x="773" y="1366992"/>
                  </a:lnTo>
                  <a:lnTo>
                    <a:pt x="6096" y="1392950"/>
                  </a:lnTo>
                  <a:lnTo>
                    <a:pt x="6096" y="1392174"/>
                  </a:lnTo>
                  <a:lnTo>
                    <a:pt x="2287797" y="1392174"/>
                  </a:lnTo>
                  <a:lnTo>
                    <a:pt x="2292861" y="1366992"/>
                  </a:lnTo>
                  <a:lnTo>
                    <a:pt x="2292863" y="1363218"/>
                  </a:lnTo>
                  <a:close/>
                </a:path>
                <a:path w="2293620" h="1443989">
                  <a:moveTo>
                    <a:pt x="2213610" y="0"/>
                  </a:moveTo>
                  <a:lnTo>
                    <a:pt x="80772" y="0"/>
                  </a:lnTo>
                  <a:lnTo>
                    <a:pt x="49506" y="6298"/>
                  </a:lnTo>
                  <a:lnTo>
                    <a:pt x="23732" y="23526"/>
                  </a:lnTo>
                  <a:lnTo>
                    <a:pt x="6542" y="48768"/>
                  </a:lnTo>
                  <a:lnTo>
                    <a:pt x="6285" y="49184"/>
                  </a:lnTo>
                  <a:lnTo>
                    <a:pt x="0" y="80772"/>
                  </a:lnTo>
                  <a:lnTo>
                    <a:pt x="0" y="1363218"/>
                  </a:lnTo>
                  <a:lnTo>
                    <a:pt x="773" y="1366992"/>
                  </a:lnTo>
                  <a:lnTo>
                    <a:pt x="762" y="1363218"/>
                  </a:lnTo>
                  <a:lnTo>
                    <a:pt x="2292863" y="1363218"/>
                  </a:lnTo>
                  <a:lnTo>
                    <a:pt x="2293614" y="80772"/>
                  </a:lnTo>
                  <a:lnTo>
                    <a:pt x="2287333" y="49184"/>
                  </a:lnTo>
                  <a:lnTo>
                    <a:pt x="2287055" y="48768"/>
                  </a:lnTo>
                  <a:lnTo>
                    <a:pt x="2286761" y="48768"/>
                  </a:lnTo>
                  <a:lnTo>
                    <a:pt x="2286761" y="48329"/>
                  </a:lnTo>
                  <a:lnTo>
                    <a:pt x="2271779" y="25908"/>
                  </a:lnTo>
                  <a:lnTo>
                    <a:pt x="2271522" y="25908"/>
                  </a:lnTo>
                  <a:lnTo>
                    <a:pt x="2271522" y="25522"/>
                  </a:lnTo>
                  <a:lnTo>
                    <a:pt x="2270188" y="23526"/>
                  </a:lnTo>
                  <a:lnTo>
                    <a:pt x="2244756" y="6298"/>
                  </a:lnTo>
                  <a:lnTo>
                    <a:pt x="2213610" y="0"/>
                  </a:lnTo>
                  <a:close/>
                </a:path>
                <a:path w="2293620" h="1443989">
                  <a:moveTo>
                    <a:pt x="2293614" y="80772"/>
                  </a:moveTo>
                  <a:lnTo>
                    <a:pt x="2292863" y="1363218"/>
                  </a:lnTo>
                  <a:lnTo>
                    <a:pt x="2292861" y="1366992"/>
                  </a:lnTo>
                  <a:lnTo>
                    <a:pt x="2293620" y="1363218"/>
                  </a:lnTo>
                  <a:lnTo>
                    <a:pt x="2293614" y="80772"/>
                  </a:lnTo>
                  <a:close/>
                </a:path>
                <a:path w="2293620" h="1443989">
                  <a:moveTo>
                    <a:pt x="2286761" y="48329"/>
                  </a:moveTo>
                  <a:lnTo>
                    <a:pt x="2286761" y="48768"/>
                  </a:lnTo>
                  <a:lnTo>
                    <a:pt x="2287055" y="48768"/>
                  </a:lnTo>
                  <a:lnTo>
                    <a:pt x="2286761" y="48329"/>
                  </a:lnTo>
                  <a:close/>
                </a:path>
                <a:path w="2293620" h="1443989">
                  <a:moveTo>
                    <a:pt x="2271522" y="25522"/>
                  </a:moveTo>
                  <a:lnTo>
                    <a:pt x="2271522" y="25908"/>
                  </a:lnTo>
                  <a:lnTo>
                    <a:pt x="2271779" y="25908"/>
                  </a:lnTo>
                  <a:lnTo>
                    <a:pt x="2271522" y="2552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6" name="object 66"/>
            <p:cNvSpPr/>
            <p:nvPr/>
          </p:nvSpPr>
          <p:spPr>
            <a:xfrm>
              <a:off x="5468874" y="3973067"/>
              <a:ext cx="2293620" cy="1443990"/>
            </a:xfrm>
            <a:custGeom>
              <a:avLst/>
              <a:gdLst/>
              <a:ahLst/>
              <a:cxnLst/>
              <a:rect l="l" t="t" r="r" b="b"/>
              <a:pathLst>
                <a:path w="2293620" h="1443989">
                  <a:moveTo>
                    <a:pt x="80771" y="0"/>
                  </a:moveTo>
                  <a:lnTo>
                    <a:pt x="2213609" y="0"/>
                  </a:lnTo>
                </a:path>
                <a:path w="2293620" h="1443989">
                  <a:moveTo>
                    <a:pt x="2213610" y="1443989"/>
                  </a:moveTo>
                  <a:lnTo>
                    <a:pt x="80772" y="1443990"/>
                  </a:lnTo>
                  <a:lnTo>
                    <a:pt x="76069" y="1443026"/>
                  </a:lnTo>
                </a:path>
                <a:path w="2293620" h="1443989">
                  <a:moveTo>
                    <a:pt x="54127" y="1438531"/>
                  </a:moveTo>
                  <a:lnTo>
                    <a:pt x="49506" y="1437584"/>
                  </a:lnTo>
                  <a:lnTo>
                    <a:pt x="46889" y="1435811"/>
                  </a:lnTo>
                </a:path>
                <a:path w="2293620" h="1443989">
                  <a:moveTo>
                    <a:pt x="24993" y="1420977"/>
                  </a:moveTo>
                  <a:lnTo>
                    <a:pt x="23812" y="1420177"/>
                  </a:lnTo>
                  <a:lnTo>
                    <a:pt x="23012" y="1418996"/>
                  </a:lnTo>
                </a:path>
                <a:path w="2293620" h="1443989">
                  <a:moveTo>
                    <a:pt x="7620" y="1396276"/>
                  </a:moveTo>
                  <a:lnTo>
                    <a:pt x="7421" y="1395984"/>
                  </a:lnTo>
                </a:path>
                <a:path w="2293620" h="1443989">
                  <a:moveTo>
                    <a:pt x="6858" y="1395151"/>
                  </a:moveTo>
                  <a:lnTo>
                    <a:pt x="6405" y="1394460"/>
                  </a:lnTo>
                </a:path>
                <a:path w="2293620" h="1443989">
                  <a:moveTo>
                    <a:pt x="6096" y="1392950"/>
                  </a:moveTo>
                  <a:lnTo>
                    <a:pt x="5936" y="1392174"/>
                  </a:lnTo>
                </a:path>
                <a:path w="2293620" h="1443989">
                  <a:moveTo>
                    <a:pt x="762" y="1366934"/>
                  </a:moveTo>
                  <a:lnTo>
                    <a:pt x="0" y="1363218"/>
                  </a:lnTo>
                  <a:lnTo>
                    <a:pt x="0" y="80772"/>
                  </a:lnTo>
                </a:path>
                <a:path w="2293620" h="1443989">
                  <a:moveTo>
                    <a:pt x="2271779" y="25908"/>
                  </a:moveTo>
                  <a:lnTo>
                    <a:pt x="2286025" y="47227"/>
                  </a:lnTo>
                  <a:lnTo>
                    <a:pt x="2286761" y="48329"/>
                  </a:lnTo>
                </a:path>
                <a:path w="2293620" h="1443989">
                  <a:moveTo>
                    <a:pt x="2287055" y="48768"/>
                  </a:moveTo>
                  <a:lnTo>
                    <a:pt x="2287333" y="49184"/>
                  </a:lnTo>
                  <a:lnTo>
                    <a:pt x="2287552" y="50286"/>
                  </a:lnTo>
                  <a:lnTo>
                    <a:pt x="2293614" y="80771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7" name="object 6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676769" y="5334344"/>
              <a:ext cx="90681" cy="88427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463921" y="5334287"/>
              <a:ext cx="86737" cy="87522"/>
            </a:xfrm>
            <a:prstGeom prst="rect">
              <a:avLst/>
            </a:prstGeom>
          </p:spPr>
        </p:pic>
        <p:sp>
          <p:nvSpPr>
            <p:cNvPr id="69" name="object 69"/>
            <p:cNvSpPr/>
            <p:nvPr/>
          </p:nvSpPr>
          <p:spPr>
            <a:xfrm>
              <a:off x="5468874" y="3973067"/>
              <a:ext cx="2293620" cy="1443990"/>
            </a:xfrm>
            <a:custGeom>
              <a:avLst/>
              <a:gdLst/>
              <a:ahLst/>
              <a:cxnLst/>
              <a:rect l="l" t="t" r="r" b="b"/>
              <a:pathLst>
                <a:path w="2293620" h="1443989">
                  <a:moveTo>
                    <a:pt x="0" y="1363218"/>
                  </a:moveTo>
                  <a:lnTo>
                    <a:pt x="0" y="80772"/>
                  </a:lnTo>
                  <a:lnTo>
                    <a:pt x="6211" y="49553"/>
                  </a:lnTo>
                  <a:lnTo>
                    <a:pt x="6296" y="49129"/>
                  </a:lnTo>
                  <a:lnTo>
                    <a:pt x="23764" y="23479"/>
                  </a:lnTo>
                  <a:lnTo>
                    <a:pt x="49506" y="6298"/>
                  </a:lnTo>
                  <a:lnTo>
                    <a:pt x="80772" y="0"/>
                  </a:lnTo>
                  <a:lnTo>
                    <a:pt x="2213610" y="0"/>
                  </a:lnTo>
                  <a:lnTo>
                    <a:pt x="2244756" y="6298"/>
                  </a:lnTo>
                  <a:lnTo>
                    <a:pt x="2270188" y="23526"/>
                  </a:lnTo>
                  <a:lnTo>
                    <a:pt x="2271522" y="25522"/>
                  </a:lnTo>
                </a:path>
                <a:path w="2293620" h="1443989">
                  <a:moveTo>
                    <a:pt x="2271522" y="25522"/>
                  </a:moveTo>
                  <a:lnTo>
                    <a:pt x="2271779" y="25908"/>
                  </a:lnTo>
                </a:path>
                <a:path w="2293620" h="1443989">
                  <a:moveTo>
                    <a:pt x="2286761" y="48329"/>
                  </a:moveTo>
                  <a:lnTo>
                    <a:pt x="2287055" y="48768"/>
                  </a:lnTo>
                </a:path>
                <a:path w="2293620" h="1443989">
                  <a:moveTo>
                    <a:pt x="2293614" y="80771"/>
                  </a:moveTo>
                  <a:lnTo>
                    <a:pt x="2293620" y="1363218"/>
                  </a:lnTo>
                  <a:lnTo>
                    <a:pt x="2292861" y="1366992"/>
                  </a:lnTo>
                </a:path>
                <a:path w="2293620" h="1443989">
                  <a:moveTo>
                    <a:pt x="2287492" y="1393691"/>
                  </a:moveTo>
                  <a:lnTo>
                    <a:pt x="2287333" y="1394483"/>
                  </a:lnTo>
                  <a:lnTo>
                    <a:pt x="2286436" y="1395827"/>
                  </a:lnTo>
                </a:path>
                <a:path w="2293620" h="1443989">
                  <a:moveTo>
                    <a:pt x="2246951" y="1436082"/>
                  </a:moveTo>
                  <a:lnTo>
                    <a:pt x="2244756" y="1437584"/>
                  </a:lnTo>
                  <a:lnTo>
                    <a:pt x="2241461" y="1438262"/>
                  </a:lnTo>
                </a:path>
                <a:path w="2293620" h="1443989">
                  <a:moveTo>
                    <a:pt x="2218618" y="1442959"/>
                  </a:moveTo>
                  <a:lnTo>
                    <a:pt x="2215133" y="1443676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0" name="object 70"/>
            <p:cNvSpPr/>
            <p:nvPr/>
          </p:nvSpPr>
          <p:spPr>
            <a:xfrm>
              <a:off x="5468874" y="3973067"/>
              <a:ext cx="2293620" cy="1443990"/>
            </a:xfrm>
            <a:custGeom>
              <a:avLst/>
              <a:gdLst/>
              <a:ahLst/>
              <a:cxnLst/>
              <a:rect l="l" t="t" r="r" b="b"/>
              <a:pathLst>
                <a:path w="2293620" h="1443989">
                  <a:moveTo>
                    <a:pt x="2213609" y="0"/>
                  </a:moveTo>
                  <a:lnTo>
                    <a:pt x="80772" y="0"/>
                  </a:lnTo>
                  <a:lnTo>
                    <a:pt x="49506" y="6298"/>
                  </a:lnTo>
                  <a:lnTo>
                    <a:pt x="23812" y="23526"/>
                  </a:lnTo>
                  <a:lnTo>
                    <a:pt x="6405" y="49184"/>
                  </a:lnTo>
                  <a:lnTo>
                    <a:pt x="0" y="80772"/>
                  </a:lnTo>
                  <a:lnTo>
                    <a:pt x="0" y="1363218"/>
                  </a:lnTo>
                  <a:lnTo>
                    <a:pt x="6405" y="1394483"/>
                  </a:lnTo>
                  <a:lnTo>
                    <a:pt x="23812" y="1420177"/>
                  </a:lnTo>
                  <a:lnTo>
                    <a:pt x="49506" y="1437584"/>
                  </a:lnTo>
                  <a:lnTo>
                    <a:pt x="80772" y="1443990"/>
                  </a:lnTo>
                  <a:lnTo>
                    <a:pt x="2213609" y="1443990"/>
                  </a:lnTo>
                  <a:lnTo>
                    <a:pt x="2244756" y="1437584"/>
                  </a:lnTo>
                  <a:lnTo>
                    <a:pt x="2270188" y="1420177"/>
                  </a:lnTo>
                  <a:lnTo>
                    <a:pt x="2287333" y="1394483"/>
                  </a:lnTo>
                  <a:lnTo>
                    <a:pt x="2293620" y="1363218"/>
                  </a:lnTo>
                  <a:lnTo>
                    <a:pt x="2293620" y="80772"/>
                  </a:lnTo>
                  <a:lnTo>
                    <a:pt x="2287333" y="49184"/>
                  </a:lnTo>
                  <a:lnTo>
                    <a:pt x="2270188" y="23526"/>
                  </a:lnTo>
                  <a:lnTo>
                    <a:pt x="2244756" y="6298"/>
                  </a:lnTo>
                  <a:lnTo>
                    <a:pt x="221360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1" name="object 71"/>
            <p:cNvSpPr/>
            <p:nvPr/>
          </p:nvSpPr>
          <p:spPr>
            <a:xfrm>
              <a:off x="5468874" y="3973067"/>
              <a:ext cx="2293620" cy="1443990"/>
            </a:xfrm>
            <a:custGeom>
              <a:avLst/>
              <a:gdLst/>
              <a:ahLst/>
              <a:cxnLst/>
              <a:rect l="l" t="t" r="r" b="b"/>
              <a:pathLst>
                <a:path w="2293620" h="1443989">
                  <a:moveTo>
                    <a:pt x="0" y="80772"/>
                  </a:moveTo>
                  <a:lnTo>
                    <a:pt x="6405" y="49184"/>
                  </a:lnTo>
                  <a:lnTo>
                    <a:pt x="23812" y="23526"/>
                  </a:lnTo>
                  <a:lnTo>
                    <a:pt x="49506" y="6298"/>
                  </a:lnTo>
                  <a:lnTo>
                    <a:pt x="80772" y="0"/>
                  </a:lnTo>
                  <a:lnTo>
                    <a:pt x="2213609" y="0"/>
                  </a:lnTo>
                  <a:lnTo>
                    <a:pt x="2244756" y="6298"/>
                  </a:lnTo>
                  <a:lnTo>
                    <a:pt x="2270188" y="23526"/>
                  </a:lnTo>
                  <a:lnTo>
                    <a:pt x="2287333" y="49184"/>
                  </a:lnTo>
                  <a:lnTo>
                    <a:pt x="2293620" y="80772"/>
                  </a:lnTo>
                  <a:lnTo>
                    <a:pt x="2293620" y="1363218"/>
                  </a:lnTo>
                  <a:lnTo>
                    <a:pt x="2287333" y="1394483"/>
                  </a:lnTo>
                  <a:lnTo>
                    <a:pt x="2270188" y="1420177"/>
                  </a:lnTo>
                  <a:lnTo>
                    <a:pt x="2244756" y="1437584"/>
                  </a:lnTo>
                  <a:lnTo>
                    <a:pt x="2213609" y="1443990"/>
                  </a:lnTo>
                  <a:lnTo>
                    <a:pt x="80772" y="1443990"/>
                  </a:lnTo>
                  <a:lnTo>
                    <a:pt x="49506" y="1437584"/>
                  </a:lnTo>
                  <a:lnTo>
                    <a:pt x="23812" y="1420177"/>
                  </a:lnTo>
                  <a:lnTo>
                    <a:pt x="6405" y="1394483"/>
                  </a:lnTo>
                  <a:lnTo>
                    <a:pt x="0" y="1363218"/>
                  </a:lnTo>
                  <a:lnTo>
                    <a:pt x="0" y="80772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2" name="object 72"/>
            <p:cNvSpPr/>
            <p:nvPr/>
          </p:nvSpPr>
          <p:spPr>
            <a:xfrm>
              <a:off x="5677662" y="4181855"/>
              <a:ext cx="448945" cy="448945"/>
            </a:xfrm>
            <a:custGeom>
              <a:avLst/>
              <a:gdLst/>
              <a:ahLst/>
              <a:cxnLst/>
              <a:rect l="l" t="t" r="r" b="b"/>
              <a:pathLst>
                <a:path w="448945" h="448945">
                  <a:moveTo>
                    <a:pt x="352805" y="0"/>
                  </a:moveTo>
                  <a:lnTo>
                    <a:pt x="96012" y="0"/>
                  </a:lnTo>
                  <a:lnTo>
                    <a:pt x="58828" y="7500"/>
                  </a:lnTo>
                  <a:lnTo>
                    <a:pt x="28289" y="28003"/>
                  </a:lnTo>
                  <a:lnTo>
                    <a:pt x="7608" y="58507"/>
                  </a:lnTo>
                  <a:lnTo>
                    <a:pt x="0" y="96012"/>
                  </a:lnTo>
                  <a:lnTo>
                    <a:pt x="0" y="352806"/>
                  </a:lnTo>
                  <a:lnTo>
                    <a:pt x="7608" y="390310"/>
                  </a:lnTo>
                  <a:lnTo>
                    <a:pt x="28289" y="420814"/>
                  </a:lnTo>
                  <a:lnTo>
                    <a:pt x="58828" y="441317"/>
                  </a:lnTo>
                  <a:lnTo>
                    <a:pt x="96012" y="448818"/>
                  </a:lnTo>
                  <a:lnTo>
                    <a:pt x="352805" y="448818"/>
                  </a:lnTo>
                  <a:lnTo>
                    <a:pt x="390310" y="441317"/>
                  </a:lnTo>
                  <a:lnTo>
                    <a:pt x="420814" y="420814"/>
                  </a:lnTo>
                  <a:lnTo>
                    <a:pt x="441317" y="390310"/>
                  </a:lnTo>
                  <a:lnTo>
                    <a:pt x="448817" y="352806"/>
                  </a:lnTo>
                  <a:lnTo>
                    <a:pt x="448817" y="96012"/>
                  </a:lnTo>
                  <a:lnTo>
                    <a:pt x="441317" y="58507"/>
                  </a:lnTo>
                  <a:lnTo>
                    <a:pt x="420814" y="28003"/>
                  </a:lnTo>
                  <a:lnTo>
                    <a:pt x="390310" y="7500"/>
                  </a:lnTo>
                  <a:lnTo>
                    <a:pt x="352805" y="0"/>
                  </a:lnTo>
                  <a:close/>
                </a:path>
              </a:pathLst>
            </a:custGeom>
            <a:solidFill>
              <a:srgbClr val="137BA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3" name="object 7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790438" y="4293870"/>
              <a:ext cx="224027" cy="224789"/>
            </a:xfrm>
            <a:prstGeom prst="rect">
              <a:avLst/>
            </a:prstGeom>
          </p:spPr>
        </p:pic>
      </p:grpSp>
      <p:sp>
        <p:nvSpPr>
          <p:cNvPr id="74" name="object 74"/>
          <p:cNvSpPr txBox="1"/>
          <p:nvPr/>
        </p:nvSpPr>
        <p:spPr>
          <a:xfrm>
            <a:off x="6965695" y="4187444"/>
            <a:ext cx="688340" cy="37338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250" spc="-10">
                <a:solidFill>
                  <a:srgbClr val="15212E"/>
                </a:solidFill>
                <a:latin typeface="Segoe UI Semibold"/>
                <a:cs typeface="Segoe UI Semibold"/>
              </a:rPr>
              <a:t>Sales</a:t>
            </a:r>
            <a:endParaRPr sz="2250">
              <a:latin typeface="Segoe UI Semibold"/>
              <a:cs typeface="Segoe UI Semibold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5681726" y="4811522"/>
            <a:ext cx="1499870" cy="44386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200">
                <a:solidFill>
                  <a:srgbClr val="137BA6"/>
                </a:solidFill>
                <a:latin typeface="Segoe UI Semibold"/>
                <a:cs typeface="Segoe UI Semibold"/>
              </a:rPr>
              <a:t>Sales</a:t>
            </a:r>
            <a:r>
              <a:rPr dirty="0" sz="1200" spc="3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200">
                <a:solidFill>
                  <a:srgbClr val="137BA6"/>
                </a:solidFill>
                <a:latin typeface="Segoe UI Semibold"/>
                <a:cs typeface="Segoe UI Semibold"/>
              </a:rPr>
              <a:t>&amp;</a:t>
            </a:r>
            <a:r>
              <a:rPr dirty="0" sz="1200" spc="3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200">
                <a:solidFill>
                  <a:srgbClr val="137BA6"/>
                </a:solidFill>
                <a:latin typeface="Segoe UI Semibold"/>
                <a:cs typeface="Segoe UI Semibold"/>
              </a:rPr>
              <a:t>Use</a:t>
            </a:r>
            <a:r>
              <a:rPr dirty="0" sz="1200" spc="3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200" spc="-25">
                <a:solidFill>
                  <a:srgbClr val="137BA6"/>
                </a:solidFill>
                <a:latin typeface="Segoe UI Semibold"/>
                <a:cs typeface="Segoe UI Semibold"/>
              </a:rPr>
              <a:t>Tax</a:t>
            </a:r>
            <a:endParaRPr sz="1200">
              <a:latin typeface="Segoe UI Semibold"/>
              <a:cs typeface="Segoe UI Semibold"/>
            </a:endParaRPr>
          </a:p>
          <a:p>
            <a:pPr marL="12700">
              <a:lnSpc>
                <a:spcPct val="100000"/>
              </a:lnSpc>
              <a:spcBef>
                <a:spcPts val="800"/>
              </a:spcBef>
            </a:pP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Prepared</a:t>
            </a:r>
            <a:r>
              <a:rPr dirty="0" sz="850" spc="-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·</a:t>
            </a:r>
            <a:r>
              <a:rPr dirty="0" sz="850" spc="-1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reviewed</a:t>
            </a:r>
            <a:r>
              <a:rPr dirty="0" sz="850" spc="-1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·</a:t>
            </a:r>
            <a:r>
              <a:rPr dirty="0" sz="850" spc="-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e-file</a:t>
            </a:r>
            <a:r>
              <a:rPr dirty="0" sz="850" spc="-10">
                <a:solidFill>
                  <a:srgbClr val="546679"/>
                </a:solidFill>
                <a:latin typeface="Calibri"/>
                <a:cs typeface="Calibri"/>
              </a:rPr>
              <a:t> ready</a:t>
            </a:r>
            <a:endParaRPr sz="850">
              <a:latin typeface="Calibri"/>
              <a:cs typeface="Calibri"/>
            </a:endParaRPr>
          </a:p>
        </p:txBody>
      </p:sp>
      <p:grpSp>
        <p:nvGrpSpPr>
          <p:cNvPr id="76" name="object 76"/>
          <p:cNvGrpSpPr/>
          <p:nvPr/>
        </p:nvGrpSpPr>
        <p:grpSpPr>
          <a:xfrm>
            <a:off x="7917560" y="3967352"/>
            <a:ext cx="2304415" cy="1455420"/>
            <a:chOff x="7917560" y="3967352"/>
            <a:chExt cx="2304415" cy="1455420"/>
          </a:xfrm>
        </p:grpSpPr>
        <p:sp>
          <p:nvSpPr>
            <p:cNvPr id="77" name="object 77"/>
            <p:cNvSpPr/>
            <p:nvPr/>
          </p:nvSpPr>
          <p:spPr>
            <a:xfrm>
              <a:off x="7923275" y="3973067"/>
              <a:ext cx="2292985" cy="1443990"/>
            </a:xfrm>
            <a:custGeom>
              <a:avLst/>
              <a:gdLst/>
              <a:ahLst/>
              <a:cxnLst/>
              <a:rect l="l" t="t" r="r" b="b"/>
              <a:pathLst>
                <a:path w="2292984" h="1443989">
                  <a:moveTo>
                    <a:pt x="2212848" y="0"/>
                  </a:moveTo>
                  <a:lnTo>
                    <a:pt x="80009" y="0"/>
                  </a:lnTo>
                  <a:lnTo>
                    <a:pt x="48863" y="6298"/>
                  </a:lnTo>
                  <a:lnTo>
                    <a:pt x="23431" y="23526"/>
                  </a:lnTo>
                  <a:lnTo>
                    <a:pt x="6286" y="49184"/>
                  </a:lnTo>
                  <a:lnTo>
                    <a:pt x="0" y="80772"/>
                  </a:lnTo>
                  <a:lnTo>
                    <a:pt x="0" y="1363218"/>
                  </a:lnTo>
                  <a:lnTo>
                    <a:pt x="23431" y="1420177"/>
                  </a:lnTo>
                  <a:lnTo>
                    <a:pt x="80009" y="1443990"/>
                  </a:lnTo>
                  <a:lnTo>
                    <a:pt x="2215134" y="1443990"/>
                  </a:lnTo>
                  <a:lnTo>
                    <a:pt x="78485" y="1443228"/>
                  </a:lnTo>
                  <a:lnTo>
                    <a:pt x="75901" y="1443029"/>
                  </a:lnTo>
                  <a:lnTo>
                    <a:pt x="2217520" y="1443029"/>
                  </a:lnTo>
                  <a:lnTo>
                    <a:pt x="2240699" y="1438262"/>
                  </a:lnTo>
                  <a:lnTo>
                    <a:pt x="2286468" y="1394483"/>
                  </a:lnTo>
                  <a:lnTo>
                    <a:pt x="2292852" y="80772"/>
                  </a:lnTo>
                  <a:lnTo>
                    <a:pt x="2286571" y="49184"/>
                  </a:lnTo>
                  <a:lnTo>
                    <a:pt x="2269426" y="23526"/>
                  </a:lnTo>
                  <a:lnTo>
                    <a:pt x="2243994" y="6298"/>
                  </a:lnTo>
                  <a:lnTo>
                    <a:pt x="2212848" y="0"/>
                  </a:lnTo>
                  <a:close/>
                </a:path>
                <a:path w="2292984" h="1443989">
                  <a:moveTo>
                    <a:pt x="2217520" y="1443029"/>
                  </a:moveTo>
                  <a:lnTo>
                    <a:pt x="75901" y="1443029"/>
                  </a:lnTo>
                  <a:lnTo>
                    <a:pt x="78485" y="1443228"/>
                  </a:lnTo>
                  <a:lnTo>
                    <a:pt x="2215134" y="1443990"/>
                  </a:lnTo>
                  <a:lnTo>
                    <a:pt x="2212844" y="1443990"/>
                  </a:lnTo>
                  <a:lnTo>
                    <a:pt x="2215133" y="1443519"/>
                  </a:lnTo>
                  <a:lnTo>
                    <a:pt x="2215133" y="1443228"/>
                  </a:lnTo>
                  <a:lnTo>
                    <a:pt x="2217520" y="1443029"/>
                  </a:lnTo>
                  <a:close/>
                </a:path>
                <a:path w="2292984" h="1443989">
                  <a:moveTo>
                    <a:pt x="2217520" y="1443029"/>
                  </a:moveTo>
                  <a:lnTo>
                    <a:pt x="2215133" y="1443228"/>
                  </a:lnTo>
                  <a:lnTo>
                    <a:pt x="2215133" y="1443519"/>
                  </a:lnTo>
                  <a:lnTo>
                    <a:pt x="2217520" y="1443029"/>
                  </a:lnTo>
                  <a:close/>
                </a:path>
                <a:path w="2292984" h="1443989">
                  <a:moveTo>
                    <a:pt x="46668" y="1436082"/>
                  </a:moveTo>
                  <a:lnTo>
                    <a:pt x="48863" y="1437584"/>
                  </a:lnTo>
                  <a:lnTo>
                    <a:pt x="52158" y="1438262"/>
                  </a:lnTo>
                  <a:lnTo>
                    <a:pt x="48768" y="1437132"/>
                  </a:lnTo>
                  <a:lnTo>
                    <a:pt x="46668" y="1436082"/>
                  </a:lnTo>
                  <a:close/>
                </a:path>
                <a:path w="2292984" h="1443989">
                  <a:moveTo>
                    <a:pt x="2246189" y="1436082"/>
                  </a:moveTo>
                  <a:lnTo>
                    <a:pt x="2244090" y="1437132"/>
                  </a:lnTo>
                  <a:lnTo>
                    <a:pt x="2240699" y="1438262"/>
                  </a:lnTo>
                  <a:lnTo>
                    <a:pt x="2243994" y="1437584"/>
                  </a:lnTo>
                  <a:lnTo>
                    <a:pt x="2246189" y="1436082"/>
                  </a:lnTo>
                  <a:close/>
                </a:path>
                <a:path w="2292984" h="1443989">
                  <a:moveTo>
                    <a:pt x="2292852" y="80772"/>
                  </a:moveTo>
                  <a:lnTo>
                    <a:pt x="2292101" y="1363218"/>
                  </a:lnTo>
                  <a:lnTo>
                    <a:pt x="2292099" y="1366989"/>
                  </a:lnTo>
                  <a:lnTo>
                    <a:pt x="2292857" y="1363218"/>
                  </a:lnTo>
                  <a:lnTo>
                    <a:pt x="2292852" y="8077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8" name="object 78"/>
            <p:cNvSpPr/>
            <p:nvPr/>
          </p:nvSpPr>
          <p:spPr>
            <a:xfrm>
              <a:off x="7923275" y="3973067"/>
              <a:ext cx="2212975" cy="1443990"/>
            </a:xfrm>
            <a:custGeom>
              <a:avLst/>
              <a:gdLst/>
              <a:ahLst/>
              <a:cxnLst/>
              <a:rect l="l" t="t" r="r" b="b"/>
              <a:pathLst>
                <a:path w="2212975" h="1443989">
                  <a:moveTo>
                    <a:pt x="80009" y="0"/>
                  </a:moveTo>
                  <a:lnTo>
                    <a:pt x="2212847" y="0"/>
                  </a:lnTo>
                </a:path>
                <a:path w="2212975" h="1443989">
                  <a:moveTo>
                    <a:pt x="2212848" y="1443989"/>
                  </a:moveTo>
                  <a:lnTo>
                    <a:pt x="80009" y="1443990"/>
                  </a:lnTo>
                  <a:lnTo>
                    <a:pt x="75001" y="1442959"/>
                  </a:lnTo>
                </a:path>
                <a:path w="2212975" h="1443989">
                  <a:moveTo>
                    <a:pt x="52158" y="1438262"/>
                  </a:moveTo>
                  <a:lnTo>
                    <a:pt x="48863" y="1437584"/>
                  </a:lnTo>
                  <a:lnTo>
                    <a:pt x="46668" y="1436082"/>
                  </a:lnTo>
                </a:path>
                <a:path w="2212975" h="1443989">
                  <a:moveTo>
                    <a:pt x="0" y="1363218"/>
                  </a:moveTo>
                  <a:lnTo>
                    <a:pt x="0" y="80772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9" name="object 7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0130408" y="5334342"/>
              <a:ext cx="90681" cy="88429"/>
            </a:xfrm>
            <a:prstGeom prst="rect">
              <a:avLst/>
            </a:prstGeom>
          </p:spPr>
        </p:pic>
        <p:sp>
          <p:nvSpPr>
            <p:cNvPr id="80" name="object 80"/>
            <p:cNvSpPr/>
            <p:nvPr/>
          </p:nvSpPr>
          <p:spPr>
            <a:xfrm>
              <a:off x="7923275" y="3973067"/>
              <a:ext cx="2292985" cy="1443990"/>
            </a:xfrm>
            <a:custGeom>
              <a:avLst/>
              <a:gdLst/>
              <a:ahLst/>
              <a:cxnLst/>
              <a:rect l="l" t="t" r="r" b="b"/>
              <a:pathLst>
                <a:path w="2292984" h="1443989">
                  <a:moveTo>
                    <a:pt x="75001" y="1442959"/>
                  </a:moveTo>
                  <a:lnTo>
                    <a:pt x="52158" y="1438262"/>
                  </a:lnTo>
                </a:path>
                <a:path w="2292984" h="1443989">
                  <a:moveTo>
                    <a:pt x="46668" y="1436082"/>
                  </a:moveTo>
                  <a:lnTo>
                    <a:pt x="6803" y="1395258"/>
                  </a:lnTo>
                  <a:lnTo>
                    <a:pt x="0" y="1363218"/>
                  </a:lnTo>
                  <a:lnTo>
                    <a:pt x="0" y="80772"/>
                  </a:lnTo>
                  <a:lnTo>
                    <a:pt x="6286" y="49184"/>
                  </a:lnTo>
                  <a:lnTo>
                    <a:pt x="23431" y="23526"/>
                  </a:lnTo>
                  <a:lnTo>
                    <a:pt x="48863" y="6298"/>
                  </a:lnTo>
                  <a:lnTo>
                    <a:pt x="80010" y="0"/>
                  </a:lnTo>
                  <a:lnTo>
                    <a:pt x="2212848" y="0"/>
                  </a:lnTo>
                  <a:lnTo>
                    <a:pt x="2243994" y="6298"/>
                  </a:lnTo>
                  <a:lnTo>
                    <a:pt x="2269426" y="23526"/>
                  </a:lnTo>
                  <a:lnTo>
                    <a:pt x="2286571" y="49184"/>
                  </a:lnTo>
                  <a:lnTo>
                    <a:pt x="2286790" y="50286"/>
                  </a:lnTo>
                  <a:lnTo>
                    <a:pt x="2292852" y="80771"/>
                  </a:lnTo>
                </a:path>
                <a:path w="2292984" h="1443989">
                  <a:moveTo>
                    <a:pt x="2292852" y="80771"/>
                  </a:moveTo>
                  <a:lnTo>
                    <a:pt x="2292857" y="1363218"/>
                  </a:lnTo>
                  <a:lnTo>
                    <a:pt x="2292099" y="1366989"/>
                  </a:lnTo>
                </a:path>
                <a:path w="2292984" h="1443989">
                  <a:moveTo>
                    <a:pt x="2286730" y="1393691"/>
                  </a:moveTo>
                  <a:lnTo>
                    <a:pt x="2286486" y="1394456"/>
                  </a:lnTo>
                </a:path>
                <a:path w="2292984" h="1443989">
                  <a:moveTo>
                    <a:pt x="2246189" y="1436082"/>
                  </a:moveTo>
                  <a:lnTo>
                    <a:pt x="2243994" y="1437584"/>
                  </a:lnTo>
                  <a:lnTo>
                    <a:pt x="2240699" y="1438262"/>
                  </a:lnTo>
                </a:path>
                <a:path w="2292984" h="1443989">
                  <a:moveTo>
                    <a:pt x="2217520" y="1443029"/>
                  </a:moveTo>
                  <a:lnTo>
                    <a:pt x="2215133" y="1443519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1" name="object 81"/>
            <p:cNvSpPr/>
            <p:nvPr/>
          </p:nvSpPr>
          <p:spPr>
            <a:xfrm>
              <a:off x="7923275" y="3973067"/>
              <a:ext cx="2292985" cy="1443990"/>
            </a:xfrm>
            <a:custGeom>
              <a:avLst/>
              <a:gdLst/>
              <a:ahLst/>
              <a:cxnLst/>
              <a:rect l="l" t="t" r="r" b="b"/>
              <a:pathLst>
                <a:path w="2292984" h="1443989">
                  <a:moveTo>
                    <a:pt x="2212848" y="0"/>
                  </a:moveTo>
                  <a:lnTo>
                    <a:pt x="80009" y="0"/>
                  </a:lnTo>
                  <a:lnTo>
                    <a:pt x="48863" y="6298"/>
                  </a:lnTo>
                  <a:lnTo>
                    <a:pt x="23431" y="23526"/>
                  </a:lnTo>
                  <a:lnTo>
                    <a:pt x="6286" y="49184"/>
                  </a:lnTo>
                  <a:lnTo>
                    <a:pt x="0" y="80772"/>
                  </a:lnTo>
                  <a:lnTo>
                    <a:pt x="0" y="1363218"/>
                  </a:lnTo>
                  <a:lnTo>
                    <a:pt x="6286" y="1394483"/>
                  </a:lnTo>
                  <a:lnTo>
                    <a:pt x="23431" y="1420177"/>
                  </a:lnTo>
                  <a:lnTo>
                    <a:pt x="48863" y="1437584"/>
                  </a:lnTo>
                  <a:lnTo>
                    <a:pt x="80009" y="1443990"/>
                  </a:lnTo>
                  <a:lnTo>
                    <a:pt x="2212848" y="1443990"/>
                  </a:lnTo>
                  <a:lnTo>
                    <a:pt x="2243994" y="1437584"/>
                  </a:lnTo>
                  <a:lnTo>
                    <a:pt x="2269426" y="1420177"/>
                  </a:lnTo>
                  <a:lnTo>
                    <a:pt x="2286571" y="1394483"/>
                  </a:lnTo>
                  <a:lnTo>
                    <a:pt x="2292857" y="1363218"/>
                  </a:lnTo>
                  <a:lnTo>
                    <a:pt x="2292857" y="80772"/>
                  </a:lnTo>
                  <a:lnTo>
                    <a:pt x="2286571" y="49184"/>
                  </a:lnTo>
                  <a:lnTo>
                    <a:pt x="2269426" y="23526"/>
                  </a:lnTo>
                  <a:lnTo>
                    <a:pt x="2243994" y="6298"/>
                  </a:lnTo>
                  <a:lnTo>
                    <a:pt x="22128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2" name="object 82"/>
            <p:cNvSpPr/>
            <p:nvPr/>
          </p:nvSpPr>
          <p:spPr>
            <a:xfrm>
              <a:off x="7923275" y="3973067"/>
              <a:ext cx="2292985" cy="1443990"/>
            </a:xfrm>
            <a:custGeom>
              <a:avLst/>
              <a:gdLst/>
              <a:ahLst/>
              <a:cxnLst/>
              <a:rect l="l" t="t" r="r" b="b"/>
              <a:pathLst>
                <a:path w="2292984" h="1443989">
                  <a:moveTo>
                    <a:pt x="0" y="80772"/>
                  </a:moveTo>
                  <a:lnTo>
                    <a:pt x="6286" y="49184"/>
                  </a:lnTo>
                  <a:lnTo>
                    <a:pt x="23431" y="23526"/>
                  </a:lnTo>
                  <a:lnTo>
                    <a:pt x="48863" y="6298"/>
                  </a:lnTo>
                  <a:lnTo>
                    <a:pt x="80009" y="0"/>
                  </a:lnTo>
                  <a:lnTo>
                    <a:pt x="2212848" y="0"/>
                  </a:lnTo>
                  <a:lnTo>
                    <a:pt x="2243994" y="6298"/>
                  </a:lnTo>
                  <a:lnTo>
                    <a:pt x="2269426" y="23526"/>
                  </a:lnTo>
                  <a:lnTo>
                    <a:pt x="2286571" y="49184"/>
                  </a:lnTo>
                  <a:lnTo>
                    <a:pt x="2292857" y="80772"/>
                  </a:lnTo>
                  <a:lnTo>
                    <a:pt x="2292857" y="1363218"/>
                  </a:lnTo>
                  <a:lnTo>
                    <a:pt x="2286571" y="1394483"/>
                  </a:lnTo>
                  <a:lnTo>
                    <a:pt x="2269426" y="1420177"/>
                  </a:lnTo>
                  <a:lnTo>
                    <a:pt x="2243994" y="1437584"/>
                  </a:lnTo>
                  <a:lnTo>
                    <a:pt x="2212848" y="1443990"/>
                  </a:lnTo>
                  <a:lnTo>
                    <a:pt x="80009" y="1443990"/>
                  </a:lnTo>
                  <a:lnTo>
                    <a:pt x="48863" y="1437584"/>
                  </a:lnTo>
                  <a:lnTo>
                    <a:pt x="23431" y="1420177"/>
                  </a:lnTo>
                  <a:lnTo>
                    <a:pt x="6286" y="1394483"/>
                  </a:lnTo>
                  <a:lnTo>
                    <a:pt x="0" y="1363218"/>
                  </a:lnTo>
                  <a:lnTo>
                    <a:pt x="0" y="80772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3" name="object 83"/>
            <p:cNvSpPr/>
            <p:nvPr/>
          </p:nvSpPr>
          <p:spPr>
            <a:xfrm>
              <a:off x="8131301" y="4181855"/>
              <a:ext cx="449580" cy="448945"/>
            </a:xfrm>
            <a:custGeom>
              <a:avLst/>
              <a:gdLst/>
              <a:ahLst/>
              <a:cxnLst/>
              <a:rect l="l" t="t" r="r" b="b"/>
              <a:pathLst>
                <a:path w="449579" h="448945">
                  <a:moveTo>
                    <a:pt x="352805" y="0"/>
                  </a:moveTo>
                  <a:lnTo>
                    <a:pt x="96774" y="0"/>
                  </a:lnTo>
                  <a:lnTo>
                    <a:pt x="59150" y="7500"/>
                  </a:lnTo>
                  <a:lnTo>
                    <a:pt x="28384" y="28003"/>
                  </a:lnTo>
                  <a:lnTo>
                    <a:pt x="7620" y="58507"/>
                  </a:lnTo>
                  <a:lnTo>
                    <a:pt x="0" y="96012"/>
                  </a:lnTo>
                  <a:lnTo>
                    <a:pt x="0" y="352806"/>
                  </a:lnTo>
                  <a:lnTo>
                    <a:pt x="7620" y="390310"/>
                  </a:lnTo>
                  <a:lnTo>
                    <a:pt x="28384" y="420814"/>
                  </a:lnTo>
                  <a:lnTo>
                    <a:pt x="59150" y="441317"/>
                  </a:lnTo>
                  <a:lnTo>
                    <a:pt x="96774" y="448818"/>
                  </a:lnTo>
                  <a:lnTo>
                    <a:pt x="352805" y="448818"/>
                  </a:lnTo>
                  <a:lnTo>
                    <a:pt x="390429" y="441317"/>
                  </a:lnTo>
                  <a:lnTo>
                    <a:pt x="421195" y="420814"/>
                  </a:lnTo>
                  <a:lnTo>
                    <a:pt x="441959" y="390310"/>
                  </a:lnTo>
                  <a:lnTo>
                    <a:pt x="449579" y="352806"/>
                  </a:lnTo>
                  <a:lnTo>
                    <a:pt x="449579" y="96012"/>
                  </a:lnTo>
                  <a:lnTo>
                    <a:pt x="441959" y="58507"/>
                  </a:lnTo>
                  <a:lnTo>
                    <a:pt x="421195" y="28003"/>
                  </a:lnTo>
                  <a:lnTo>
                    <a:pt x="390429" y="7500"/>
                  </a:lnTo>
                  <a:lnTo>
                    <a:pt x="352805" y="0"/>
                  </a:lnTo>
                  <a:close/>
                </a:path>
              </a:pathLst>
            </a:custGeom>
            <a:solidFill>
              <a:srgbClr val="2EB5D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4" name="object 8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242553" y="4293870"/>
              <a:ext cx="224027" cy="224789"/>
            </a:xfrm>
            <a:prstGeom prst="rect">
              <a:avLst/>
            </a:prstGeom>
          </p:spPr>
        </p:pic>
      </p:grpSp>
      <p:sp>
        <p:nvSpPr>
          <p:cNvPr id="85" name="object 85"/>
          <p:cNvSpPr txBox="1"/>
          <p:nvPr/>
        </p:nvSpPr>
        <p:spPr>
          <a:xfrm>
            <a:off x="9390379" y="4187444"/>
            <a:ext cx="718185" cy="37338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250" spc="-10">
                <a:solidFill>
                  <a:srgbClr val="15212E"/>
                </a:solidFill>
                <a:latin typeface="Segoe UI Semibold"/>
                <a:cs typeface="Segoe UI Semibold"/>
              </a:rPr>
              <a:t>Multi</a:t>
            </a:r>
            <a:endParaRPr sz="2250">
              <a:latin typeface="Segoe UI Semibold"/>
              <a:cs typeface="Segoe UI Semibold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8135365" y="4811522"/>
            <a:ext cx="1499870" cy="44386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200">
                <a:solidFill>
                  <a:srgbClr val="137BA6"/>
                </a:solidFill>
                <a:latin typeface="Segoe UI Semibold"/>
                <a:cs typeface="Segoe UI Semibold"/>
              </a:rPr>
              <a:t>Multi-</a:t>
            </a:r>
            <a:r>
              <a:rPr dirty="0" sz="1200" spc="-10">
                <a:solidFill>
                  <a:srgbClr val="137BA6"/>
                </a:solidFill>
                <a:latin typeface="Segoe UI Semibold"/>
                <a:cs typeface="Segoe UI Semibold"/>
              </a:rPr>
              <a:t>State</a:t>
            </a:r>
            <a:endParaRPr sz="1200">
              <a:latin typeface="Segoe UI Semibold"/>
              <a:cs typeface="Segoe UI Semibold"/>
            </a:endParaRPr>
          </a:p>
          <a:p>
            <a:pPr marL="12700">
              <a:lnSpc>
                <a:spcPct val="100000"/>
              </a:lnSpc>
              <a:spcBef>
                <a:spcPts val="800"/>
              </a:spcBef>
            </a:pP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Prepared</a:t>
            </a:r>
            <a:r>
              <a:rPr dirty="0" sz="850" spc="-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·</a:t>
            </a:r>
            <a:r>
              <a:rPr dirty="0" sz="850" spc="-1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reviewed</a:t>
            </a:r>
            <a:r>
              <a:rPr dirty="0" sz="850" spc="-1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·</a:t>
            </a:r>
            <a:r>
              <a:rPr dirty="0" sz="850" spc="-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e-file</a:t>
            </a:r>
            <a:r>
              <a:rPr dirty="0" sz="850" spc="-10">
                <a:solidFill>
                  <a:srgbClr val="546679"/>
                </a:solidFill>
                <a:latin typeface="Calibri"/>
                <a:cs typeface="Calibri"/>
              </a:rPr>
              <a:t> ready</a:t>
            </a:r>
            <a:endParaRPr sz="850">
              <a:latin typeface="Calibri"/>
              <a:cs typeface="Calibri"/>
            </a:endParaRPr>
          </a:p>
        </p:txBody>
      </p:sp>
      <p:pic>
        <p:nvPicPr>
          <p:cNvPr id="87" name="object 87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557022" y="6368033"/>
            <a:ext cx="233171" cy="216407"/>
          </a:xfrm>
          <a:prstGeom prst="rect">
            <a:avLst/>
          </a:prstGeom>
        </p:spPr>
      </p:pic>
      <p:sp>
        <p:nvSpPr>
          <p:cNvPr id="88" name="object 88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9685" rIns="0" bIns="0" rtlCol="0" vert="horz">
            <a:spAutoFit/>
          </a:bodyPr>
          <a:lstStyle/>
          <a:p>
            <a:pPr marL="53975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89" name="object 89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90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dirty="0" spc="-10"/>
              <a:t>O</a:t>
            </a:r>
            <a:r>
              <a:rPr dirty="0" spc="-75"/>
              <a:t> </a:t>
            </a:r>
            <a:r>
              <a:rPr dirty="0" spc="-10"/>
              <a:t>B</a:t>
            </a:r>
            <a:r>
              <a:rPr dirty="0" spc="-75"/>
              <a:t> </a:t>
            </a:r>
            <a:r>
              <a:rPr dirty="0"/>
              <a:t>G</a:t>
            </a:r>
            <a:r>
              <a:rPr dirty="0" spc="254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 spc="-10"/>
              <a:t>T</a:t>
            </a:r>
            <a:r>
              <a:rPr dirty="0" spc="-75"/>
              <a:t> </a:t>
            </a:r>
            <a:r>
              <a:rPr dirty="0" spc="-10"/>
              <a:t>S</a:t>
            </a:r>
            <a:r>
              <a:rPr dirty="0" spc="-75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/>
              <a:t>R</a:t>
            </a:r>
            <a:r>
              <a:rPr dirty="0" spc="-75"/>
              <a:t> </a:t>
            </a:r>
            <a:r>
              <a:rPr dirty="0" spc="-10"/>
              <a:t>C</a:t>
            </a:r>
            <a:r>
              <a:rPr dirty="0" spc="-75"/>
              <a:t> </a:t>
            </a:r>
            <a:r>
              <a:rPr dirty="0"/>
              <a:t>I</a:t>
            </a:r>
            <a:r>
              <a:rPr dirty="0" spc="-80"/>
              <a:t> </a:t>
            </a:r>
            <a:r>
              <a:rPr dirty="0" spc="-25"/>
              <a:t>NG</a:t>
            </a:r>
          </a:p>
        </p:txBody>
      </p:sp>
      <p:sp>
        <p:nvSpPr>
          <p:cNvPr id="90" name="object 90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10"/>
              </a:lnSpc>
            </a:pPr>
            <a:r>
              <a:rPr dirty="0" spc="-10"/>
              <a:t>Confidential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9655" y="1286509"/>
            <a:ext cx="2895600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A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C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C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O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U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N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T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I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N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G</a:t>
            </a:r>
            <a:r>
              <a:rPr dirty="0" sz="1100" spc="484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R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E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V</a:t>
            </a:r>
            <a:r>
              <a:rPr dirty="0" sz="1100" spc="-5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I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E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W</a:t>
            </a:r>
            <a:r>
              <a:rPr dirty="0" sz="1100" spc="48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S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E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R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V</a:t>
            </a:r>
            <a:r>
              <a:rPr dirty="0" sz="1100" spc="-5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I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C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 spc="-25">
                <a:solidFill>
                  <a:srgbClr val="137BA6"/>
                </a:solidFill>
                <a:latin typeface="Segoe UI Semibold"/>
                <a:cs typeface="Segoe UI Semibold"/>
              </a:rPr>
              <a:t>ES</a:t>
            </a:r>
            <a:endParaRPr sz="1100">
              <a:latin typeface="Segoe UI Semibold"/>
              <a:cs typeface="Segoe UI Semibold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/>
              <a:t>A</a:t>
            </a:r>
            <a:r>
              <a:rPr dirty="0" spc="-114"/>
              <a:t> </a:t>
            </a:r>
            <a:r>
              <a:rPr dirty="0"/>
              <a:t>layered</a:t>
            </a:r>
            <a:r>
              <a:rPr dirty="0" spc="-105"/>
              <a:t> </a:t>
            </a:r>
            <a:r>
              <a:rPr dirty="0"/>
              <a:t>review</a:t>
            </a:r>
            <a:r>
              <a:rPr dirty="0" spc="-110"/>
              <a:t> </a:t>
            </a:r>
            <a:r>
              <a:rPr dirty="0"/>
              <a:t>that</a:t>
            </a:r>
            <a:r>
              <a:rPr dirty="0" spc="-110"/>
              <a:t> </a:t>
            </a:r>
            <a:r>
              <a:rPr dirty="0"/>
              <a:t>protects</a:t>
            </a:r>
            <a:r>
              <a:rPr dirty="0" spc="-105"/>
              <a:t> </a:t>
            </a:r>
            <a:r>
              <a:rPr dirty="0"/>
              <a:t>your</a:t>
            </a:r>
            <a:r>
              <a:rPr dirty="0" spc="-110"/>
              <a:t> </a:t>
            </a:r>
            <a:r>
              <a:rPr dirty="0" spc="-20"/>
              <a:t>name</a:t>
            </a:r>
          </a:p>
        </p:txBody>
      </p:sp>
      <p:sp>
        <p:nvSpPr>
          <p:cNvPr id="4" name="object 4"/>
          <p:cNvSpPr/>
          <p:nvPr/>
        </p:nvSpPr>
        <p:spPr>
          <a:xfrm>
            <a:off x="641604" y="2497843"/>
            <a:ext cx="4330700" cy="657860"/>
          </a:xfrm>
          <a:custGeom>
            <a:avLst/>
            <a:gdLst/>
            <a:ahLst/>
            <a:cxnLst/>
            <a:rect l="l" t="t" r="r" b="b"/>
            <a:pathLst>
              <a:path w="4330700" h="657860">
                <a:moveTo>
                  <a:pt x="4330446" y="80010"/>
                </a:moveTo>
                <a:lnTo>
                  <a:pt x="4324159" y="48856"/>
                </a:lnTo>
                <a:lnTo>
                  <a:pt x="4307014" y="23431"/>
                </a:lnTo>
                <a:lnTo>
                  <a:pt x="4281576" y="6286"/>
                </a:lnTo>
                <a:lnTo>
                  <a:pt x="4250436" y="0"/>
                </a:lnTo>
                <a:lnTo>
                  <a:pt x="80772" y="0"/>
                </a:lnTo>
                <a:lnTo>
                  <a:pt x="49174" y="6286"/>
                </a:lnTo>
                <a:lnTo>
                  <a:pt x="23520" y="23431"/>
                </a:lnTo>
                <a:lnTo>
                  <a:pt x="6286" y="48856"/>
                </a:lnTo>
                <a:lnTo>
                  <a:pt x="0" y="80010"/>
                </a:lnTo>
                <a:lnTo>
                  <a:pt x="0" y="577596"/>
                </a:lnTo>
                <a:lnTo>
                  <a:pt x="6286" y="608736"/>
                </a:lnTo>
                <a:lnTo>
                  <a:pt x="23520" y="634174"/>
                </a:lnTo>
                <a:lnTo>
                  <a:pt x="49174" y="651319"/>
                </a:lnTo>
                <a:lnTo>
                  <a:pt x="80772" y="657606"/>
                </a:lnTo>
                <a:lnTo>
                  <a:pt x="4250436" y="657606"/>
                </a:lnTo>
                <a:lnTo>
                  <a:pt x="4281576" y="651319"/>
                </a:lnTo>
                <a:lnTo>
                  <a:pt x="4307014" y="634174"/>
                </a:lnTo>
                <a:lnTo>
                  <a:pt x="4324159" y="608736"/>
                </a:lnTo>
                <a:lnTo>
                  <a:pt x="4330446" y="577596"/>
                </a:lnTo>
                <a:lnTo>
                  <a:pt x="4330446" y="80010"/>
                </a:lnTo>
                <a:close/>
              </a:path>
            </a:pathLst>
          </a:custGeom>
          <a:solidFill>
            <a:srgbClr val="2EB5D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1598167" y="2575813"/>
            <a:ext cx="2415540" cy="464184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algn="ctr" marL="1905">
              <a:lnSpc>
                <a:spcPct val="100000"/>
              </a:lnSpc>
              <a:spcBef>
                <a:spcPts val="110"/>
              </a:spcBef>
            </a:pPr>
            <a:r>
              <a:rPr dirty="0" sz="1300">
                <a:solidFill>
                  <a:srgbClr val="FFFFFF"/>
                </a:solidFill>
                <a:latin typeface="Segoe UI Semibold"/>
                <a:cs typeface="Segoe UI Semibold"/>
              </a:rPr>
              <a:t>AI</a:t>
            </a:r>
            <a:r>
              <a:rPr dirty="0" sz="1300" spc="5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1300" spc="-10">
                <a:solidFill>
                  <a:srgbClr val="FFFFFF"/>
                </a:solidFill>
                <a:latin typeface="Segoe UI Semibold"/>
                <a:cs typeface="Segoe UI Semibold"/>
              </a:rPr>
              <a:t>Pre-Check</a:t>
            </a:r>
            <a:endParaRPr sz="1300">
              <a:latin typeface="Segoe UI Semibold"/>
              <a:cs typeface="Segoe UI Semibold"/>
            </a:endParaRPr>
          </a:p>
          <a:p>
            <a:pPr algn="ctr">
              <a:lnSpc>
                <a:spcPct val="100000"/>
              </a:lnSpc>
              <a:spcBef>
                <a:spcPts val="915"/>
              </a:spcBef>
            </a:pPr>
            <a:r>
              <a:rPr dirty="0" sz="800">
                <a:solidFill>
                  <a:srgbClr val="E3F1F6"/>
                </a:solidFill>
                <a:latin typeface="Calibri"/>
                <a:cs typeface="Calibri"/>
              </a:rPr>
              <a:t>Automated</a:t>
            </a:r>
            <a:r>
              <a:rPr dirty="0" sz="800" spc="60">
                <a:solidFill>
                  <a:srgbClr val="E3F1F6"/>
                </a:solidFill>
                <a:latin typeface="Calibri"/>
                <a:cs typeface="Calibri"/>
              </a:rPr>
              <a:t> </a:t>
            </a:r>
            <a:r>
              <a:rPr dirty="0" sz="800">
                <a:solidFill>
                  <a:srgbClr val="E3F1F6"/>
                </a:solidFill>
                <a:latin typeface="Calibri"/>
                <a:cs typeface="Calibri"/>
              </a:rPr>
              <a:t>anomaly,</a:t>
            </a:r>
            <a:r>
              <a:rPr dirty="0" sz="800" spc="50">
                <a:solidFill>
                  <a:srgbClr val="E3F1F6"/>
                </a:solidFill>
                <a:latin typeface="Calibri"/>
                <a:cs typeface="Calibri"/>
              </a:rPr>
              <a:t> </a:t>
            </a:r>
            <a:r>
              <a:rPr dirty="0" sz="800">
                <a:solidFill>
                  <a:srgbClr val="E3F1F6"/>
                </a:solidFill>
                <a:latin typeface="Calibri"/>
                <a:cs typeface="Calibri"/>
              </a:rPr>
              <a:t>duplicate</a:t>
            </a:r>
            <a:r>
              <a:rPr dirty="0" sz="800" spc="70">
                <a:solidFill>
                  <a:srgbClr val="E3F1F6"/>
                </a:solidFill>
                <a:latin typeface="Calibri"/>
                <a:cs typeface="Calibri"/>
              </a:rPr>
              <a:t> </a:t>
            </a:r>
            <a:r>
              <a:rPr dirty="0" sz="800">
                <a:solidFill>
                  <a:srgbClr val="E3F1F6"/>
                </a:solidFill>
                <a:latin typeface="Calibri"/>
                <a:cs typeface="Calibri"/>
              </a:rPr>
              <a:t>and</a:t>
            </a:r>
            <a:r>
              <a:rPr dirty="0" sz="800" spc="70">
                <a:solidFill>
                  <a:srgbClr val="E3F1F6"/>
                </a:solidFill>
                <a:latin typeface="Calibri"/>
                <a:cs typeface="Calibri"/>
              </a:rPr>
              <a:t> </a:t>
            </a:r>
            <a:r>
              <a:rPr dirty="0" sz="800">
                <a:solidFill>
                  <a:srgbClr val="E3F1F6"/>
                </a:solidFill>
                <a:latin typeface="Calibri"/>
                <a:cs typeface="Calibri"/>
              </a:rPr>
              <a:t>exception</a:t>
            </a:r>
            <a:r>
              <a:rPr dirty="0" sz="800" spc="80">
                <a:solidFill>
                  <a:srgbClr val="E3F1F6"/>
                </a:solidFill>
                <a:latin typeface="Calibri"/>
                <a:cs typeface="Calibri"/>
              </a:rPr>
              <a:t> </a:t>
            </a:r>
            <a:r>
              <a:rPr dirty="0" sz="800" spc="-10">
                <a:solidFill>
                  <a:srgbClr val="E3F1F6"/>
                </a:solidFill>
                <a:latin typeface="Calibri"/>
                <a:cs typeface="Calibri"/>
              </a:rPr>
              <a:t>detection</a:t>
            </a:r>
            <a:endParaRPr sz="8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962405" y="2305049"/>
            <a:ext cx="3689350" cy="1668145"/>
            <a:chOff x="962405" y="2305049"/>
            <a:chExt cx="3689350" cy="1668145"/>
          </a:xfrm>
        </p:grpSpPr>
        <p:sp>
          <p:nvSpPr>
            <p:cNvPr id="7" name="object 7"/>
            <p:cNvSpPr/>
            <p:nvPr/>
          </p:nvSpPr>
          <p:spPr>
            <a:xfrm>
              <a:off x="2686811" y="2305049"/>
              <a:ext cx="241300" cy="177165"/>
            </a:xfrm>
            <a:custGeom>
              <a:avLst/>
              <a:gdLst/>
              <a:ahLst/>
              <a:cxnLst/>
              <a:rect l="l" t="t" r="r" b="b"/>
              <a:pathLst>
                <a:path w="241300" h="177164">
                  <a:moveTo>
                    <a:pt x="240792" y="0"/>
                  </a:moveTo>
                  <a:lnTo>
                    <a:pt x="0" y="0"/>
                  </a:lnTo>
                  <a:lnTo>
                    <a:pt x="120395" y="176784"/>
                  </a:lnTo>
                  <a:lnTo>
                    <a:pt x="240792" y="0"/>
                  </a:lnTo>
                  <a:close/>
                </a:path>
              </a:pathLst>
            </a:custGeom>
            <a:solidFill>
              <a:srgbClr val="8FA2B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962406" y="3315469"/>
              <a:ext cx="3689350" cy="657860"/>
            </a:xfrm>
            <a:custGeom>
              <a:avLst/>
              <a:gdLst/>
              <a:ahLst/>
              <a:cxnLst/>
              <a:rect l="l" t="t" r="r" b="b"/>
              <a:pathLst>
                <a:path w="3689350" h="657860">
                  <a:moveTo>
                    <a:pt x="3688842" y="80772"/>
                  </a:moveTo>
                  <a:lnTo>
                    <a:pt x="3682555" y="49504"/>
                  </a:lnTo>
                  <a:lnTo>
                    <a:pt x="3665410" y="23812"/>
                  </a:lnTo>
                  <a:lnTo>
                    <a:pt x="3639972" y="6400"/>
                  </a:lnTo>
                  <a:lnTo>
                    <a:pt x="3608832" y="0"/>
                  </a:lnTo>
                  <a:lnTo>
                    <a:pt x="80772" y="0"/>
                  </a:lnTo>
                  <a:lnTo>
                    <a:pt x="49174" y="6400"/>
                  </a:lnTo>
                  <a:lnTo>
                    <a:pt x="23520" y="23812"/>
                  </a:lnTo>
                  <a:lnTo>
                    <a:pt x="6286" y="49504"/>
                  </a:lnTo>
                  <a:lnTo>
                    <a:pt x="0" y="80772"/>
                  </a:lnTo>
                  <a:lnTo>
                    <a:pt x="0" y="577596"/>
                  </a:lnTo>
                  <a:lnTo>
                    <a:pt x="6286" y="608736"/>
                  </a:lnTo>
                  <a:lnTo>
                    <a:pt x="23520" y="634174"/>
                  </a:lnTo>
                  <a:lnTo>
                    <a:pt x="49174" y="651319"/>
                  </a:lnTo>
                  <a:lnTo>
                    <a:pt x="80772" y="657606"/>
                  </a:lnTo>
                  <a:lnTo>
                    <a:pt x="3608832" y="657606"/>
                  </a:lnTo>
                  <a:lnTo>
                    <a:pt x="3639972" y="651319"/>
                  </a:lnTo>
                  <a:lnTo>
                    <a:pt x="3665410" y="634174"/>
                  </a:lnTo>
                  <a:lnTo>
                    <a:pt x="3682555" y="608736"/>
                  </a:lnTo>
                  <a:lnTo>
                    <a:pt x="3688842" y="577596"/>
                  </a:lnTo>
                  <a:lnTo>
                    <a:pt x="3688842" y="80772"/>
                  </a:lnTo>
                  <a:close/>
                </a:path>
              </a:pathLst>
            </a:custGeom>
            <a:solidFill>
              <a:srgbClr val="137BA6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/>
          <p:cNvSpPr txBox="1"/>
          <p:nvPr/>
        </p:nvSpPr>
        <p:spPr>
          <a:xfrm>
            <a:off x="1854200" y="3393439"/>
            <a:ext cx="1905635" cy="46545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10"/>
              </a:spcBef>
            </a:pPr>
            <a:r>
              <a:rPr dirty="0" sz="1300" spc="-10">
                <a:solidFill>
                  <a:srgbClr val="FFFFFF"/>
                </a:solidFill>
                <a:latin typeface="Segoe UI Semibold"/>
                <a:cs typeface="Segoe UI Semibold"/>
              </a:rPr>
              <a:t>Preparer</a:t>
            </a:r>
            <a:endParaRPr sz="1300">
              <a:latin typeface="Segoe UI Semibold"/>
              <a:cs typeface="Segoe UI Semibold"/>
            </a:endParaRPr>
          </a:p>
          <a:p>
            <a:pPr algn="ctr">
              <a:lnSpc>
                <a:spcPct val="100000"/>
              </a:lnSpc>
              <a:spcBef>
                <a:spcPts val="919"/>
              </a:spcBef>
            </a:pPr>
            <a:r>
              <a:rPr dirty="0" sz="800">
                <a:solidFill>
                  <a:srgbClr val="E3F1F6"/>
                </a:solidFill>
                <a:latin typeface="Calibri"/>
                <a:cs typeface="Calibri"/>
              </a:rPr>
              <a:t>Self-review</a:t>
            </a:r>
            <a:r>
              <a:rPr dirty="0" sz="800" spc="60">
                <a:solidFill>
                  <a:srgbClr val="E3F1F6"/>
                </a:solidFill>
                <a:latin typeface="Calibri"/>
                <a:cs typeface="Calibri"/>
              </a:rPr>
              <a:t> </a:t>
            </a:r>
            <a:r>
              <a:rPr dirty="0" sz="800">
                <a:solidFill>
                  <a:srgbClr val="E3F1F6"/>
                </a:solidFill>
                <a:latin typeface="Calibri"/>
                <a:cs typeface="Calibri"/>
              </a:rPr>
              <a:t>against</a:t>
            </a:r>
            <a:r>
              <a:rPr dirty="0" sz="800" spc="35">
                <a:solidFill>
                  <a:srgbClr val="E3F1F6"/>
                </a:solidFill>
                <a:latin typeface="Calibri"/>
                <a:cs typeface="Calibri"/>
              </a:rPr>
              <a:t> </a:t>
            </a:r>
            <a:r>
              <a:rPr dirty="0" sz="800">
                <a:solidFill>
                  <a:srgbClr val="E3F1F6"/>
                </a:solidFill>
                <a:latin typeface="Calibri"/>
                <a:cs typeface="Calibri"/>
              </a:rPr>
              <a:t>checklist</a:t>
            </a:r>
            <a:r>
              <a:rPr dirty="0" sz="800" spc="75">
                <a:solidFill>
                  <a:srgbClr val="E3F1F6"/>
                </a:solidFill>
                <a:latin typeface="Calibri"/>
                <a:cs typeface="Calibri"/>
              </a:rPr>
              <a:t> </a:t>
            </a:r>
            <a:r>
              <a:rPr dirty="0" sz="800">
                <a:solidFill>
                  <a:srgbClr val="E3F1F6"/>
                </a:solidFill>
                <a:latin typeface="Calibri"/>
                <a:cs typeface="Calibri"/>
              </a:rPr>
              <a:t>and</a:t>
            </a:r>
            <a:r>
              <a:rPr dirty="0" sz="800" spc="60">
                <a:solidFill>
                  <a:srgbClr val="E3F1F6"/>
                </a:solidFill>
                <a:latin typeface="Calibri"/>
                <a:cs typeface="Calibri"/>
              </a:rPr>
              <a:t> </a:t>
            </a:r>
            <a:r>
              <a:rPr dirty="0" sz="800">
                <a:solidFill>
                  <a:srgbClr val="E3F1F6"/>
                </a:solidFill>
                <a:latin typeface="Calibri"/>
                <a:cs typeface="Calibri"/>
              </a:rPr>
              <a:t>client</a:t>
            </a:r>
            <a:r>
              <a:rPr dirty="0" sz="800" spc="40">
                <a:solidFill>
                  <a:srgbClr val="E3F1F6"/>
                </a:solidFill>
                <a:latin typeface="Calibri"/>
                <a:cs typeface="Calibri"/>
              </a:rPr>
              <a:t> </a:t>
            </a:r>
            <a:r>
              <a:rPr dirty="0" sz="800" spc="-10">
                <a:solidFill>
                  <a:srgbClr val="E3F1F6"/>
                </a:solidFill>
                <a:latin typeface="Calibri"/>
                <a:cs typeface="Calibri"/>
              </a:rPr>
              <a:t>rules</a:t>
            </a:r>
            <a:endParaRPr sz="8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283208" y="3123437"/>
            <a:ext cx="3047365" cy="1668145"/>
            <a:chOff x="1283208" y="3123437"/>
            <a:chExt cx="3047365" cy="1668145"/>
          </a:xfrm>
        </p:grpSpPr>
        <p:sp>
          <p:nvSpPr>
            <p:cNvPr id="11" name="object 11"/>
            <p:cNvSpPr/>
            <p:nvPr/>
          </p:nvSpPr>
          <p:spPr>
            <a:xfrm>
              <a:off x="2686811" y="3123437"/>
              <a:ext cx="241300" cy="176530"/>
            </a:xfrm>
            <a:custGeom>
              <a:avLst/>
              <a:gdLst/>
              <a:ahLst/>
              <a:cxnLst/>
              <a:rect l="l" t="t" r="r" b="b"/>
              <a:pathLst>
                <a:path w="241300" h="176529">
                  <a:moveTo>
                    <a:pt x="240792" y="0"/>
                  </a:moveTo>
                  <a:lnTo>
                    <a:pt x="0" y="0"/>
                  </a:lnTo>
                  <a:lnTo>
                    <a:pt x="120395" y="176022"/>
                  </a:lnTo>
                  <a:lnTo>
                    <a:pt x="240792" y="0"/>
                  </a:lnTo>
                  <a:close/>
                </a:path>
              </a:pathLst>
            </a:custGeom>
            <a:solidFill>
              <a:srgbClr val="8FA2B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1283208" y="4133857"/>
              <a:ext cx="3047365" cy="657860"/>
            </a:xfrm>
            <a:custGeom>
              <a:avLst/>
              <a:gdLst/>
              <a:ahLst/>
              <a:cxnLst/>
              <a:rect l="l" t="t" r="r" b="b"/>
              <a:pathLst>
                <a:path w="3047365" h="657860">
                  <a:moveTo>
                    <a:pt x="3047238" y="80010"/>
                  </a:moveTo>
                  <a:lnTo>
                    <a:pt x="3040951" y="48856"/>
                  </a:lnTo>
                  <a:lnTo>
                    <a:pt x="3023806" y="23431"/>
                  </a:lnTo>
                  <a:lnTo>
                    <a:pt x="2998368" y="6286"/>
                  </a:lnTo>
                  <a:lnTo>
                    <a:pt x="2967228" y="0"/>
                  </a:lnTo>
                  <a:lnTo>
                    <a:pt x="80010" y="0"/>
                  </a:lnTo>
                  <a:lnTo>
                    <a:pt x="48856" y="6286"/>
                  </a:lnTo>
                  <a:lnTo>
                    <a:pt x="23431" y="23431"/>
                  </a:lnTo>
                  <a:lnTo>
                    <a:pt x="6286" y="48856"/>
                  </a:lnTo>
                  <a:lnTo>
                    <a:pt x="0" y="80010"/>
                  </a:lnTo>
                  <a:lnTo>
                    <a:pt x="0" y="576834"/>
                  </a:lnTo>
                  <a:lnTo>
                    <a:pt x="6286" y="608418"/>
                  </a:lnTo>
                  <a:lnTo>
                    <a:pt x="23431" y="634072"/>
                  </a:lnTo>
                  <a:lnTo>
                    <a:pt x="48856" y="651306"/>
                  </a:lnTo>
                  <a:lnTo>
                    <a:pt x="80010" y="657606"/>
                  </a:lnTo>
                  <a:lnTo>
                    <a:pt x="2967228" y="657606"/>
                  </a:lnTo>
                  <a:lnTo>
                    <a:pt x="2998368" y="651306"/>
                  </a:lnTo>
                  <a:lnTo>
                    <a:pt x="3023806" y="634072"/>
                  </a:lnTo>
                  <a:lnTo>
                    <a:pt x="3040951" y="608418"/>
                  </a:lnTo>
                  <a:lnTo>
                    <a:pt x="3047238" y="576834"/>
                  </a:lnTo>
                  <a:lnTo>
                    <a:pt x="3047238" y="80010"/>
                  </a:lnTo>
                  <a:close/>
                </a:path>
              </a:pathLst>
            </a:custGeom>
            <a:solidFill>
              <a:srgbClr val="0D597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/>
          <p:cNvSpPr txBox="1"/>
          <p:nvPr/>
        </p:nvSpPr>
        <p:spPr>
          <a:xfrm>
            <a:off x="1780285" y="4211827"/>
            <a:ext cx="2054860" cy="464184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algn="ctr" marL="635">
              <a:lnSpc>
                <a:spcPct val="100000"/>
              </a:lnSpc>
              <a:spcBef>
                <a:spcPts val="110"/>
              </a:spcBef>
            </a:pPr>
            <a:r>
              <a:rPr dirty="0" sz="1300">
                <a:solidFill>
                  <a:srgbClr val="FFFFFF"/>
                </a:solidFill>
                <a:latin typeface="Segoe UI Semibold"/>
                <a:cs typeface="Segoe UI Semibold"/>
              </a:rPr>
              <a:t>Senior</a:t>
            </a:r>
            <a:r>
              <a:rPr dirty="0" sz="1300" spc="1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1300" spc="-10">
                <a:solidFill>
                  <a:srgbClr val="FFFFFF"/>
                </a:solidFill>
                <a:latin typeface="Segoe UI Semibold"/>
                <a:cs typeface="Segoe UI Semibold"/>
              </a:rPr>
              <a:t>Reviewer</a:t>
            </a:r>
            <a:endParaRPr sz="1300">
              <a:latin typeface="Segoe UI Semibold"/>
              <a:cs typeface="Segoe UI Semibold"/>
            </a:endParaRPr>
          </a:p>
          <a:p>
            <a:pPr algn="ctr">
              <a:lnSpc>
                <a:spcPct val="100000"/>
              </a:lnSpc>
              <a:spcBef>
                <a:spcPts val="915"/>
              </a:spcBef>
            </a:pPr>
            <a:r>
              <a:rPr dirty="0" sz="800">
                <a:solidFill>
                  <a:srgbClr val="E3F1F6"/>
                </a:solidFill>
                <a:latin typeface="Calibri"/>
                <a:cs typeface="Calibri"/>
              </a:rPr>
              <a:t>Technical</a:t>
            </a:r>
            <a:r>
              <a:rPr dirty="0" sz="800" spc="35">
                <a:solidFill>
                  <a:srgbClr val="E3F1F6"/>
                </a:solidFill>
                <a:latin typeface="Calibri"/>
                <a:cs typeface="Calibri"/>
              </a:rPr>
              <a:t> </a:t>
            </a:r>
            <a:r>
              <a:rPr dirty="0" sz="800">
                <a:solidFill>
                  <a:srgbClr val="E3F1F6"/>
                </a:solidFill>
                <a:latin typeface="Calibri"/>
                <a:cs typeface="Calibri"/>
              </a:rPr>
              <a:t>review</a:t>
            </a:r>
            <a:r>
              <a:rPr dirty="0" sz="800" spc="30">
                <a:solidFill>
                  <a:srgbClr val="E3F1F6"/>
                </a:solidFill>
                <a:latin typeface="Calibri"/>
                <a:cs typeface="Calibri"/>
              </a:rPr>
              <a:t> </a:t>
            </a:r>
            <a:r>
              <a:rPr dirty="0" sz="800">
                <a:solidFill>
                  <a:srgbClr val="E3F1F6"/>
                </a:solidFill>
                <a:latin typeface="Calibri"/>
                <a:cs typeface="Calibri"/>
              </a:rPr>
              <a:t>of</a:t>
            </a:r>
            <a:r>
              <a:rPr dirty="0" sz="800" spc="60">
                <a:solidFill>
                  <a:srgbClr val="E3F1F6"/>
                </a:solidFill>
                <a:latin typeface="Calibri"/>
                <a:cs typeface="Calibri"/>
              </a:rPr>
              <a:t> </a:t>
            </a:r>
            <a:r>
              <a:rPr dirty="0" sz="800">
                <a:solidFill>
                  <a:srgbClr val="E3F1F6"/>
                </a:solidFill>
                <a:latin typeface="Calibri"/>
                <a:cs typeface="Calibri"/>
              </a:rPr>
              <a:t>accuracy</a:t>
            </a:r>
            <a:r>
              <a:rPr dirty="0" sz="800" spc="10">
                <a:solidFill>
                  <a:srgbClr val="E3F1F6"/>
                </a:solidFill>
                <a:latin typeface="Calibri"/>
                <a:cs typeface="Calibri"/>
              </a:rPr>
              <a:t> </a:t>
            </a:r>
            <a:r>
              <a:rPr dirty="0" sz="800">
                <a:solidFill>
                  <a:srgbClr val="E3F1F6"/>
                </a:solidFill>
                <a:latin typeface="Calibri"/>
                <a:cs typeface="Calibri"/>
              </a:rPr>
              <a:t>and</a:t>
            </a:r>
            <a:r>
              <a:rPr dirty="0" sz="800" spc="55">
                <a:solidFill>
                  <a:srgbClr val="E3F1F6"/>
                </a:solidFill>
                <a:latin typeface="Calibri"/>
                <a:cs typeface="Calibri"/>
              </a:rPr>
              <a:t> </a:t>
            </a:r>
            <a:r>
              <a:rPr dirty="0" sz="800" spc="-10">
                <a:solidFill>
                  <a:srgbClr val="E3F1F6"/>
                </a:solidFill>
                <a:latin typeface="Calibri"/>
                <a:cs typeface="Calibri"/>
              </a:rPr>
              <a:t>completeness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686811" y="3941063"/>
            <a:ext cx="241300" cy="177165"/>
          </a:xfrm>
          <a:custGeom>
            <a:avLst/>
            <a:gdLst/>
            <a:ahLst/>
            <a:cxnLst/>
            <a:rect l="l" t="t" r="r" b="b"/>
            <a:pathLst>
              <a:path w="241300" h="177164">
                <a:moveTo>
                  <a:pt x="240792" y="0"/>
                </a:moveTo>
                <a:lnTo>
                  <a:pt x="0" y="0"/>
                </a:lnTo>
                <a:lnTo>
                  <a:pt x="120395" y="176784"/>
                </a:lnTo>
                <a:lnTo>
                  <a:pt x="240792" y="0"/>
                </a:lnTo>
                <a:close/>
              </a:path>
            </a:pathLst>
          </a:custGeom>
          <a:solidFill>
            <a:srgbClr val="8FA2B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604010" y="4951483"/>
            <a:ext cx="2406015" cy="657860"/>
          </a:xfrm>
          <a:custGeom>
            <a:avLst/>
            <a:gdLst/>
            <a:ahLst/>
            <a:cxnLst/>
            <a:rect l="l" t="t" r="r" b="b"/>
            <a:pathLst>
              <a:path w="2406015" h="657860">
                <a:moveTo>
                  <a:pt x="2405634" y="80010"/>
                </a:moveTo>
                <a:lnTo>
                  <a:pt x="2399347" y="48856"/>
                </a:lnTo>
                <a:lnTo>
                  <a:pt x="2382202" y="23431"/>
                </a:lnTo>
                <a:lnTo>
                  <a:pt x="2356764" y="6286"/>
                </a:lnTo>
                <a:lnTo>
                  <a:pt x="2325624" y="0"/>
                </a:lnTo>
                <a:lnTo>
                  <a:pt x="80010" y="0"/>
                </a:lnTo>
                <a:lnTo>
                  <a:pt x="48856" y="6286"/>
                </a:lnTo>
                <a:lnTo>
                  <a:pt x="23431" y="23431"/>
                </a:lnTo>
                <a:lnTo>
                  <a:pt x="6286" y="48856"/>
                </a:lnTo>
                <a:lnTo>
                  <a:pt x="0" y="80010"/>
                </a:lnTo>
                <a:lnTo>
                  <a:pt x="0" y="577596"/>
                </a:lnTo>
                <a:lnTo>
                  <a:pt x="6286" y="608736"/>
                </a:lnTo>
                <a:lnTo>
                  <a:pt x="23431" y="634174"/>
                </a:lnTo>
                <a:lnTo>
                  <a:pt x="48856" y="651319"/>
                </a:lnTo>
                <a:lnTo>
                  <a:pt x="80010" y="657606"/>
                </a:lnTo>
                <a:lnTo>
                  <a:pt x="2325624" y="657606"/>
                </a:lnTo>
                <a:lnTo>
                  <a:pt x="2356764" y="651319"/>
                </a:lnTo>
                <a:lnTo>
                  <a:pt x="2382202" y="634174"/>
                </a:lnTo>
                <a:lnTo>
                  <a:pt x="2399347" y="608736"/>
                </a:lnTo>
                <a:lnTo>
                  <a:pt x="2405634" y="577596"/>
                </a:lnTo>
                <a:lnTo>
                  <a:pt x="2405634" y="80010"/>
                </a:lnTo>
                <a:close/>
              </a:path>
            </a:pathLst>
          </a:custGeom>
          <a:solidFill>
            <a:srgbClr val="071F3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1828291" y="5029453"/>
            <a:ext cx="1958975" cy="464184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10"/>
              </a:spcBef>
            </a:pPr>
            <a:r>
              <a:rPr dirty="0" sz="1300" spc="-10">
                <a:solidFill>
                  <a:srgbClr val="FFFFFF"/>
                </a:solidFill>
                <a:latin typeface="Segoe UI Semibold"/>
                <a:cs typeface="Segoe UI Semibold"/>
              </a:rPr>
              <a:t>CPA</a:t>
            </a:r>
            <a:r>
              <a:rPr dirty="0" sz="1300" spc="-2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1300" spc="-10">
                <a:solidFill>
                  <a:srgbClr val="FFFFFF"/>
                </a:solidFill>
                <a:latin typeface="Segoe UI Semibold"/>
                <a:cs typeface="Segoe UI Semibold"/>
              </a:rPr>
              <a:t>Sign-</a:t>
            </a:r>
            <a:r>
              <a:rPr dirty="0" sz="1300" spc="-25">
                <a:solidFill>
                  <a:srgbClr val="FFFFFF"/>
                </a:solidFill>
                <a:latin typeface="Segoe UI Semibold"/>
                <a:cs typeface="Segoe UI Semibold"/>
              </a:rPr>
              <a:t>Off</a:t>
            </a:r>
            <a:endParaRPr sz="1300">
              <a:latin typeface="Segoe UI Semibold"/>
              <a:cs typeface="Segoe UI Semibold"/>
            </a:endParaRPr>
          </a:p>
          <a:p>
            <a:pPr algn="ctr">
              <a:lnSpc>
                <a:spcPct val="100000"/>
              </a:lnSpc>
              <a:spcBef>
                <a:spcPts val="915"/>
              </a:spcBef>
            </a:pPr>
            <a:r>
              <a:rPr dirty="0" sz="800">
                <a:solidFill>
                  <a:srgbClr val="E3F1F6"/>
                </a:solidFill>
                <a:latin typeface="Calibri"/>
                <a:cs typeface="Calibri"/>
              </a:rPr>
              <a:t>Final</a:t>
            </a:r>
            <a:r>
              <a:rPr dirty="0" sz="800" spc="65">
                <a:solidFill>
                  <a:srgbClr val="E3F1F6"/>
                </a:solidFill>
                <a:latin typeface="Calibri"/>
                <a:cs typeface="Calibri"/>
              </a:rPr>
              <a:t> </a:t>
            </a:r>
            <a:r>
              <a:rPr dirty="0" sz="800">
                <a:solidFill>
                  <a:srgbClr val="E3F1F6"/>
                </a:solidFill>
                <a:latin typeface="Calibri"/>
                <a:cs typeface="Calibri"/>
              </a:rPr>
              <a:t>quality</a:t>
            </a:r>
            <a:r>
              <a:rPr dirty="0" sz="800" spc="25">
                <a:solidFill>
                  <a:srgbClr val="E3F1F6"/>
                </a:solidFill>
                <a:latin typeface="Calibri"/>
                <a:cs typeface="Calibri"/>
              </a:rPr>
              <a:t> </a:t>
            </a:r>
            <a:r>
              <a:rPr dirty="0" sz="800">
                <a:solidFill>
                  <a:srgbClr val="E3F1F6"/>
                </a:solidFill>
                <a:latin typeface="Calibri"/>
                <a:cs typeface="Calibri"/>
              </a:rPr>
              <a:t>gate</a:t>
            </a:r>
            <a:r>
              <a:rPr dirty="0" sz="800" spc="65">
                <a:solidFill>
                  <a:srgbClr val="E3F1F6"/>
                </a:solidFill>
                <a:latin typeface="Calibri"/>
                <a:cs typeface="Calibri"/>
              </a:rPr>
              <a:t> </a:t>
            </a:r>
            <a:r>
              <a:rPr dirty="0" sz="800">
                <a:solidFill>
                  <a:srgbClr val="E3F1F6"/>
                </a:solidFill>
                <a:latin typeface="Calibri"/>
                <a:cs typeface="Calibri"/>
              </a:rPr>
              <a:t>and</a:t>
            </a:r>
            <a:r>
              <a:rPr dirty="0" sz="800" spc="55">
                <a:solidFill>
                  <a:srgbClr val="E3F1F6"/>
                </a:solidFill>
                <a:latin typeface="Calibri"/>
                <a:cs typeface="Calibri"/>
              </a:rPr>
              <a:t> </a:t>
            </a:r>
            <a:r>
              <a:rPr dirty="0" sz="800">
                <a:solidFill>
                  <a:srgbClr val="E3F1F6"/>
                </a:solidFill>
                <a:latin typeface="Calibri"/>
                <a:cs typeface="Calibri"/>
              </a:rPr>
              <a:t>partner-ready</a:t>
            </a:r>
            <a:r>
              <a:rPr dirty="0" sz="800" spc="20">
                <a:solidFill>
                  <a:srgbClr val="E3F1F6"/>
                </a:solidFill>
                <a:latin typeface="Calibri"/>
                <a:cs typeface="Calibri"/>
              </a:rPr>
              <a:t> </a:t>
            </a:r>
            <a:r>
              <a:rPr dirty="0" sz="800" spc="-10">
                <a:solidFill>
                  <a:srgbClr val="E3F1F6"/>
                </a:solidFill>
                <a:latin typeface="Calibri"/>
                <a:cs typeface="Calibri"/>
              </a:rPr>
              <a:t>approval</a:t>
            </a:r>
            <a:endParaRPr sz="800">
              <a:latin typeface="Calibri"/>
              <a:cs typeface="Calibri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5527928" y="2492120"/>
            <a:ext cx="4622800" cy="3419475"/>
            <a:chOff x="5527928" y="2492120"/>
            <a:chExt cx="4622800" cy="3419475"/>
          </a:xfrm>
        </p:grpSpPr>
        <p:sp>
          <p:nvSpPr>
            <p:cNvPr id="18" name="object 18"/>
            <p:cNvSpPr/>
            <p:nvPr/>
          </p:nvSpPr>
          <p:spPr>
            <a:xfrm>
              <a:off x="5533643" y="2497835"/>
              <a:ext cx="4611370" cy="3408045"/>
            </a:xfrm>
            <a:custGeom>
              <a:avLst/>
              <a:gdLst/>
              <a:ahLst/>
              <a:cxnLst/>
              <a:rect l="l" t="t" r="r" b="b"/>
              <a:pathLst>
                <a:path w="4611370" h="3408045">
                  <a:moveTo>
                    <a:pt x="92208" y="3406903"/>
                  </a:moveTo>
                  <a:lnTo>
                    <a:pt x="96011" y="3407664"/>
                  </a:lnTo>
                  <a:lnTo>
                    <a:pt x="4526279" y="3407664"/>
                  </a:lnTo>
                  <a:lnTo>
                    <a:pt x="92208" y="3406903"/>
                  </a:lnTo>
                  <a:close/>
                </a:path>
                <a:path w="4611370" h="3408045">
                  <a:moveTo>
                    <a:pt x="4514087" y="0"/>
                  </a:moveTo>
                  <a:lnTo>
                    <a:pt x="96012" y="0"/>
                  </a:lnTo>
                  <a:lnTo>
                    <a:pt x="58507" y="7608"/>
                  </a:lnTo>
                  <a:lnTo>
                    <a:pt x="28003" y="28289"/>
                  </a:lnTo>
                  <a:lnTo>
                    <a:pt x="7500" y="58828"/>
                  </a:lnTo>
                  <a:lnTo>
                    <a:pt x="0" y="96012"/>
                  </a:lnTo>
                  <a:lnTo>
                    <a:pt x="0" y="3311652"/>
                  </a:lnTo>
                  <a:lnTo>
                    <a:pt x="7276" y="3347466"/>
                  </a:lnTo>
                  <a:lnTo>
                    <a:pt x="7619" y="3348990"/>
                  </a:lnTo>
                  <a:lnTo>
                    <a:pt x="7619" y="3349156"/>
                  </a:lnTo>
                  <a:lnTo>
                    <a:pt x="57331" y="3399372"/>
                  </a:lnTo>
                  <a:lnTo>
                    <a:pt x="4526279" y="3407664"/>
                  </a:lnTo>
                  <a:lnTo>
                    <a:pt x="4514077" y="3407664"/>
                  </a:lnTo>
                  <a:lnTo>
                    <a:pt x="4551223" y="3400298"/>
                  </a:lnTo>
                  <a:lnTo>
                    <a:pt x="4551575" y="3400298"/>
                  </a:lnTo>
                  <a:lnTo>
                    <a:pt x="4582477" y="3379660"/>
                  </a:lnTo>
                  <a:lnTo>
                    <a:pt x="4601492" y="3351726"/>
                  </a:lnTo>
                  <a:lnTo>
                    <a:pt x="4602480" y="3349752"/>
                  </a:lnTo>
                  <a:lnTo>
                    <a:pt x="4603241" y="3347466"/>
                  </a:lnTo>
                  <a:lnTo>
                    <a:pt x="4603899" y="3345920"/>
                  </a:lnTo>
                  <a:lnTo>
                    <a:pt x="4610013" y="3315830"/>
                  </a:lnTo>
                  <a:lnTo>
                    <a:pt x="4610100" y="3311652"/>
                  </a:lnTo>
                  <a:lnTo>
                    <a:pt x="4610861" y="96012"/>
                  </a:lnTo>
                  <a:lnTo>
                    <a:pt x="4610237" y="92963"/>
                  </a:lnTo>
                  <a:lnTo>
                    <a:pt x="4610100" y="92963"/>
                  </a:lnTo>
                  <a:lnTo>
                    <a:pt x="4610100" y="92293"/>
                  </a:lnTo>
                  <a:lnTo>
                    <a:pt x="4603522" y="60198"/>
                  </a:lnTo>
                  <a:lnTo>
                    <a:pt x="4603241" y="60198"/>
                  </a:lnTo>
                  <a:lnTo>
                    <a:pt x="4603175" y="58828"/>
                  </a:lnTo>
                  <a:lnTo>
                    <a:pt x="4602480" y="58828"/>
                  </a:lnTo>
                  <a:lnTo>
                    <a:pt x="4602480" y="57708"/>
                  </a:lnTo>
                  <a:lnTo>
                    <a:pt x="4602100" y="57150"/>
                  </a:lnTo>
                  <a:lnTo>
                    <a:pt x="4601717" y="57150"/>
                  </a:lnTo>
                  <a:lnTo>
                    <a:pt x="4601717" y="56587"/>
                  </a:lnTo>
                  <a:lnTo>
                    <a:pt x="4582477" y="28289"/>
                  </a:lnTo>
                  <a:lnTo>
                    <a:pt x="4551711" y="7608"/>
                  </a:lnTo>
                  <a:lnTo>
                    <a:pt x="4514087" y="0"/>
                  </a:lnTo>
                  <a:close/>
                </a:path>
                <a:path w="4611370" h="3408045">
                  <a:moveTo>
                    <a:pt x="57331" y="3399372"/>
                  </a:moveTo>
                  <a:lnTo>
                    <a:pt x="58708" y="3400298"/>
                  </a:lnTo>
                  <a:lnTo>
                    <a:pt x="59181" y="3400298"/>
                  </a:lnTo>
                  <a:lnTo>
                    <a:pt x="57331" y="3399372"/>
                  </a:lnTo>
                  <a:close/>
                </a:path>
                <a:path w="4611370" h="3408045">
                  <a:moveTo>
                    <a:pt x="27222" y="3378498"/>
                  </a:moveTo>
                  <a:lnTo>
                    <a:pt x="28003" y="3379660"/>
                  </a:lnTo>
                  <a:lnTo>
                    <a:pt x="29165" y="3380441"/>
                  </a:lnTo>
                  <a:lnTo>
                    <a:pt x="27222" y="3378498"/>
                  </a:lnTo>
                  <a:close/>
                </a:path>
                <a:path w="4611370" h="3408045">
                  <a:moveTo>
                    <a:pt x="4603899" y="3345920"/>
                  </a:moveTo>
                  <a:lnTo>
                    <a:pt x="4603241" y="3347466"/>
                  </a:lnTo>
                  <a:lnTo>
                    <a:pt x="4602480" y="3349752"/>
                  </a:lnTo>
                  <a:lnTo>
                    <a:pt x="4601492" y="3351726"/>
                  </a:lnTo>
                  <a:lnTo>
                    <a:pt x="4603241" y="3349156"/>
                  </a:lnTo>
                  <a:lnTo>
                    <a:pt x="4603899" y="3345920"/>
                  </a:lnTo>
                  <a:close/>
                </a:path>
                <a:path w="4611370" h="3408045">
                  <a:moveTo>
                    <a:pt x="4610861" y="96012"/>
                  </a:moveTo>
                  <a:lnTo>
                    <a:pt x="4610100" y="3311652"/>
                  </a:lnTo>
                  <a:lnTo>
                    <a:pt x="4610013" y="3315830"/>
                  </a:lnTo>
                  <a:lnTo>
                    <a:pt x="4610861" y="3311652"/>
                  </a:lnTo>
                  <a:lnTo>
                    <a:pt x="4610861" y="96012"/>
                  </a:lnTo>
                  <a:close/>
                </a:path>
                <a:path w="4611370" h="3408045">
                  <a:moveTo>
                    <a:pt x="4610100" y="92293"/>
                  </a:moveTo>
                  <a:lnTo>
                    <a:pt x="4610100" y="92963"/>
                  </a:lnTo>
                  <a:lnTo>
                    <a:pt x="4610237" y="92963"/>
                  </a:lnTo>
                  <a:lnTo>
                    <a:pt x="4610100" y="92293"/>
                  </a:lnTo>
                  <a:close/>
                </a:path>
                <a:path w="4611370" h="3408045">
                  <a:moveTo>
                    <a:pt x="4603195" y="58828"/>
                  </a:moveTo>
                  <a:lnTo>
                    <a:pt x="4603241" y="60198"/>
                  </a:lnTo>
                  <a:lnTo>
                    <a:pt x="4603522" y="60198"/>
                  </a:lnTo>
                  <a:lnTo>
                    <a:pt x="4603195" y="58828"/>
                  </a:lnTo>
                  <a:close/>
                </a:path>
                <a:path w="4611370" h="3408045">
                  <a:moveTo>
                    <a:pt x="4602480" y="57708"/>
                  </a:moveTo>
                  <a:lnTo>
                    <a:pt x="4602480" y="58828"/>
                  </a:lnTo>
                  <a:lnTo>
                    <a:pt x="4603241" y="58828"/>
                  </a:lnTo>
                  <a:lnTo>
                    <a:pt x="4602480" y="57708"/>
                  </a:lnTo>
                  <a:close/>
                </a:path>
                <a:path w="4611370" h="3408045">
                  <a:moveTo>
                    <a:pt x="4601717" y="56587"/>
                  </a:moveTo>
                  <a:lnTo>
                    <a:pt x="4601717" y="57150"/>
                  </a:lnTo>
                  <a:lnTo>
                    <a:pt x="4602100" y="57150"/>
                  </a:lnTo>
                  <a:lnTo>
                    <a:pt x="4601717" y="5658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5533643" y="2497835"/>
              <a:ext cx="4611370" cy="3408045"/>
            </a:xfrm>
            <a:custGeom>
              <a:avLst/>
              <a:gdLst/>
              <a:ahLst/>
              <a:cxnLst/>
              <a:rect l="l" t="t" r="r" b="b"/>
              <a:pathLst>
                <a:path w="4611370" h="3408045">
                  <a:moveTo>
                    <a:pt x="96011" y="0"/>
                  </a:moveTo>
                  <a:lnTo>
                    <a:pt x="4514087" y="0"/>
                  </a:lnTo>
                </a:path>
                <a:path w="4611370" h="3408045">
                  <a:moveTo>
                    <a:pt x="4514088" y="3407661"/>
                  </a:moveTo>
                  <a:lnTo>
                    <a:pt x="96011" y="3407664"/>
                  </a:lnTo>
                  <a:lnTo>
                    <a:pt x="92208" y="3406903"/>
                  </a:lnTo>
                </a:path>
                <a:path w="4611370" h="3408045">
                  <a:moveTo>
                    <a:pt x="59181" y="3400298"/>
                  </a:moveTo>
                  <a:lnTo>
                    <a:pt x="58507" y="3400163"/>
                  </a:lnTo>
                  <a:lnTo>
                    <a:pt x="57331" y="3399372"/>
                  </a:lnTo>
                </a:path>
                <a:path w="4611370" h="3408045">
                  <a:moveTo>
                    <a:pt x="29165" y="3380441"/>
                  </a:moveTo>
                  <a:lnTo>
                    <a:pt x="28003" y="3379660"/>
                  </a:lnTo>
                  <a:lnTo>
                    <a:pt x="27222" y="3378498"/>
                  </a:lnTo>
                </a:path>
                <a:path w="4611370" h="3408045">
                  <a:moveTo>
                    <a:pt x="7619" y="3349156"/>
                  </a:moveTo>
                  <a:lnTo>
                    <a:pt x="7587" y="3348996"/>
                  </a:lnTo>
                </a:path>
                <a:path w="4611370" h="3408045">
                  <a:moveTo>
                    <a:pt x="0" y="3311652"/>
                  </a:moveTo>
                  <a:lnTo>
                    <a:pt x="0" y="96012"/>
                  </a:lnTo>
                </a:path>
                <a:path w="4611370" h="3408045">
                  <a:moveTo>
                    <a:pt x="4602100" y="57150"/>
                  </a:moveTo>
                  <a:lnTo>
                    <a:pt x="4602480" y="57708"/>
                  </a:lnTo>
                </a:path>
                <a:path w="4611370" h="3408045">
                  <a:moveTo>
                    <a:pt x="4603522" y="60198"/>
                  </a:moveTo>
                  <a:lnTo>
                    <a:pt x="4603991" y="62486"/>
                  </a:lnTo>
                  <a:lnTo>
                    <a:pt x="4610100" y="92293"/>
                  </a:lnTo>
                </a:path>
                <a:path w="4611370" h="3408045">
                  <a:moveTo>
                    <a:pt x="4610237" y="92963"/>
                  </a:moveTo>
                  <a:lnTo>
                    <a:pt x="4610861" y="96011"/>
                  </a:lnTo>
                </a:path>
                <a:path w="4611370" h="3408045">
                  <a:moveTo>
                    <a:pt x="4610013" y="3315830"/>
                  </a:moveTo>
                  <a:lnTo>
                    <a:pt x="4603899" y="3345920"/>
                  </a:lnTo>
                </a:path>
                <a:path w="4611370" h="3408045">
                  <a:moveTo>
                    <a:pt x="4601492" y="3351726"/>
                  </a:moveTo>
                  <a:lnTo>
                    <a:pt x="4584172" y="3377170"/>
                  </a:lnTo>
                  <a:lnTo>
                    <a:pt x="4582477" y="3379660"/>
                  </a:lnTo>
                  <a:lnTo>
                    <a:pt x="4551723" y="3400198"/>
                  </a:lnTo>
                  <a:lnTo>
                    <a:pt x="4514088" y="3407661"/>
                  </a:lnTo>
                </a:path>
                <a:path w="4611370" h="3408045">
                  <a:moveTo>
                    <a:pt x="92208" y="3406903"/>
                  </a:moveTo>
                  <a:lnTo>
                    <a:pt x="59181" y="3400298"/>
                  </a:lnTo>
                </a:path>
                <a:path w="4611370" h="3408045">
                  <a:moveTo>
                    <a:pt x="57331" y="3399372"/>
                  </a:moveTo>
                  <a:lnTo>
                    <a:pt x="29165" y="3380441"/>
                  </a:lnTo>
                </a:path>
                <a:path w="4611370" h="3408045">
                  <a:moveTo>
                    <a:pt x="27222" y="3378498"/>
                  </a:moveTo>
                  <a:lnTo>
                    <a:pt x="8403" y="3350499"/>
                  </a:lnTo>
                  <a:lnTo>
                    <a:pt x="7619" y="3349156"/>
                  </a:lnTo>
                </a:path>
                <a:path w="4611370" h="3408045">
                  <a:moveTo>
                    <a:pt x="7467" y="3348990"/>
                  </a:moveTo>
                  <a:lnTo>
                    <a:pt x="0" y="3311652"/>
                  </a:lnTo>
                  <a:lnTo>
                    <a:pt x="0" y="96012"/>
                  </a:lnTo>
                  <a:lnTo>
                    <a:pt x="7500" y="58828"/>
                  </a:lnTo>
                  <a:lnTo>
                    <a:pt x="28003" y="28289"/>
                  </a:lnTo>
                  <a:lnTo>
                    <a:pt x="58507" y="7608"/>
                  </a:lnTo>
                  <a:lnTo>
                    <a:pt x="96011" y="0"/>
                  </a:lnTo>
                  <a:lnTo>
                    <a:pt x="4514087" y="0"/>
                  </a:lnTo>
                  <a:lnTo>
                    <a:pt x="4551711" y="7608"/>
                  </a:lnTo>
                  <a:lnTo>
                    <a:pt x="4582477" y="28289"/>
                  </a:lnTo>
                  <a:lnTo>
                    <a:pt x="4601030" y="55575"/>
                  </a:lnTo>
                  <a:lnTo>
                    <a:pt x="4601717" y="56587"/>
                  </a:lnTo>
                </a:path>
                <a:path w="4611370" h="3408045">
                  <a:moveTo>
                    <a:pt x="4601717" y="56587"/>
                  </a:moveTo>
                  <a:lnTo>
                    <a:pt x="4602100" y="57150"/>
                  </a:lnTo>
                </a:path>
                <a:path w="4611370" h="3408045">
                  <a:moveTo>
                    <a:pt x="4602480" y="57708"/>
                  </a:moveTo>
                  <a:lnTo>
                    <a:pt x="4603170" y="58722"/>
                  </a:lnTo>
                  <a:lnTo>
                    <a:pt x="4603522" y="60198"/>
                  </a:lnTo>
                </a:path>
                <a:path w="4611370" h="3408045">
                  <a:moveTo>
                    <a:pt x="4610100" y="92293"/>
                  </a:moveTo>
                  <a:lnTo>
                    <a:pt x="4610237" y="92963"/>
                  </a:lnTo>
                </a:path>
                <a:path w="4611370" h="3408045">
                  <a:moveTo>
                    <a:pt x="4610861" y="96011"/>
                  </a:moveTo>
                  <a:lnTo>
                    <a:pt x="4610861" y="3311652"/>
                  </a:lnTo>
                  <a:lnTo>
                    <a:pt x="4610013" y="3315830"/>
                  </a:lnTo>
                </a:path>
                <a:path w="4611370" h="3408045">
                  <a:moveTo>
                    <a:pt x="4603899" y="3345920"/>
                  </a:moveTo>
                  <a:lnTo>
                    <a:pt x="4603241" y="3349156"/>
                  </a:lnTo>
                  <a:lnTo>
                    <a:pt x="4601492" y="3351726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5533643" y="2497835"/>
              <a:ext cx="4611370" cy="3408045"/>
            </a:xfrm>
            <a:custGeom>
              <a:avLst/>
              <a:gdLst/>
              <a:ahLst/>
              <a:cxnLst/>
              <a:rect l="l" t="t" r="r" b="b"/>
              <a:pathLst>
                <a:path w="4611370" h="3408045">
                  <a:moveTo>
                    <a:pt x="4514087" y="0"/>
                  </a:moveTo>
                  <a:lnTo>
                    <a:pt x="96011" y="0"/>
                  </a:lnTo>
                  <a:lnTo>
                    <a:pt x="58507" y="7608"/>
                  </a:lnTo>
                  <a:lnTo>
                    <a:pt x="28003" y="28289"/>
                  </a:lnTo>
                  <a:lnTo>
                    <a:pt x="7500" y="58828"/>
                  </a:lnTo>
                  <a:lnTo>
                    <a:pt x="0" y="96012"/>
                  </a:lnTo>
                  <a:lnTo>
                    <a:pt x="0" y="3311652"/>
                  </a:lnTo>
                  <a:lnTo>
                    <a:pt x="7500" y="3349156"/>
                  </a:lnTo>
                  <a:lnTo>
                    <a:pt x="28003" y="3379660"/>
                  </a:lnTo>
                  <a:lnTo>
                    <a:pt x="58507" y="3400163"/>
                  </a:lnTo>
                  <a:lnTo>
                    <a:pt x="96011" y="3407664"/>
                  </a:lnTo>
                  <a:lnTo>
                    <a:pt x="4514087" y="3407664"/>
                  </a:lnTo>
                  <a:lnTo>
                    <a:pt x="4551711" y="3400163"/>
                  </a:lnTo>
                  <a:lnTo>
                    <a:pt x="4582477" y="3379660"/>
                  </a:lnTo>
                  <a:lnTo>
                    <a:pt x="4603241" y="3349156"/>
                  </a:lnTo>
                  <a:lnTo>
                    <a:pt x="4610861" y="3311652"/>
                  </a:lnTo>
                  <a:lnTo>
                    <a:pt x="4610861" y="96012"/>
                  </a:lnTo>
                  <a:lnTo>
                    <a:pt x="4603241" y="58828"/>
                  </a:lnTo>
                  <a:lnTo>
                    <a:pt x="4582477" y="28289"/>
                  </a:lnTo>
                  <a:lnTo>
                    <a:pt x="4551711" y="7608"/>
                  </a:lnTo>
                  <a:lnTo>
                    <a:pt x="45140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5533643" y="2497835"/>
              <a:ext cx="4611370" cy="3408045"/>
            </a:xfrm>
            <a:custGeom>
              <a:avLst/>
              <a:gdLst/>
              <a:ahLst/>
              <a:cxnLst/>
              <a:rect l="l" t="t" r="r" b="b"/>
              <a:pathLst>
                <a:path w="4611370" h="3408045">
                  <a:moveTo>
                    <a:pt x="0" y="96012"/>
                  </a:moveTo>
                  <a:lnTo>
                    <a:pt x="7500" y="58828"/>
                  </a:lnTo>
                  <a:lnTo>
                    <a:pt x="28003" y="28289"/>
                  </a:lnTo>
                  <a:lnTo>
                    <a:pt x="58507" y="7608"/>
                  </a:lnTo>
                  <a:lnTo>
                    <a:pt x="96011" y="0"/>
                  </a:lnTo>
                  <a:lnTo>
                    <a:pt x="4514087" y="0"/>
                  </a:lnTo>
                  <a:lnTo>
                    <a:pt x="4551711" y="7608"/>
                  </a:lnTo>
                  <a:lnTo>
                    <a:pt x="4582477" y="28289"/>
                  </a:lnTo>
                  <a:lnTo>
                    <a:pt x="4603241" y="58828"/>
                  </a:lnTo>
                  <a:lnTo>
                    <a:pt x="4610861" y="96012"/>
                  </a:lnTo>
                  <a:lnTo>
                    <a:pt x="4610861" y="3311652"/>
                  </a:lnTo>
                  <a:lnTo>
                    <a:pt x="4603241" y="3349156"/>
                  </a:lnTo>
                  <a:lnTo>
                    <a:pt x="4582477" y="3379660"/>
                  </a:lnTo>
                  <a:lnTo>
                    <a:pt x="4551711" y="3400163"/>
                  </a:lnTo>
                  <a:lnTo>
                    <a:pt x="4514087" y="3407664"/>
                  </a:lnTo>
                  <a:lnTo>
                    <a:pt x="96011" y="3407664"/>
                  </a:lnTo>
                  <a:lnTo>
                    <a:pt x="58507" y="3400163"/>
                  </a:lnTo>
                  <a:lnTo>
                    <a:pt x="28003" y="3379660"/>
                  </a:lnTo>
                  <a:lnTo>
                    <a:pt x="7500" y="3349156"/>
                  </a:lnTo>
                  <a:lnTo>
                    <a:pt x="0" y="3311652"/>
                  </a:lnTo>
                  <a:lnTo>
                    <a:pt x="0" y="96012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65113" y="3159252"/>
              <a:ext cx="215645" cy="216407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65113" y="3533394"/>
              <a:ext cx="215645" cy="220218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65113" y="3912107"/>
              <a:ext cx="215645" cy="215645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865113" y="4290059"/>
              <a:ext cx="215645" cy="216407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865113" y="4668011"/>
              <a:ext cx="215645" cy="216407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865113" y="5042153"/>
              <a:ext cx="215645" cy="220218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865113" y="5420867"/>
              <a:ext cx="215645" cy="215645"/>
            </a:xfrm>
            <a:prstGeom prst="rect">
              <a:avLst/>
            </a:prstGeom>
          </p:spPr>
        </p:pic>
      </p:grpSp>
      <p:sp>
        <p:nvSpPr>
          <p:cNvPr id="29" name="object 29"/>
          <p:cNvSpPr txBox="1"/>
          <p:nvPr/>
        </p:nvSpPr>
        <p:spPr>
          <a:xfrm>
            <a:off x="5841745" y="2753360"/>
            <a:ext cx="2905125" cy="287083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W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H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A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T</a:t>
            </a:r>
            <a:r>
              <a:rPr dirty="0" sz="1100" spc="49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E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V</a:t>
            </a:r>
            <a:r>
              <a:rPr dirty="0" sz="1100" spc="-5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E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R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Y</a:t>
            </a:r>
            <a:r>
              <a:rPr dirty="0" sz="1100" spc="49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R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E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V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I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E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W</a:t>
            </a:r>
            <a:r>
              <a:rPr dirty="0" sz="1100" spc="484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V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E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R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I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F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I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 spc="-25">
                <a:solidFill>
                  <a:srgbClr val="137BA6"/>
                </a:solidFill>
                <a:latin typeface="Segoe UI Semibold"/>
                <a:cs typeface="Segoe UI Semibold"/>
              </a:rPr>
              <a:t>ES</a:t>
            </a:r>
            <a:endParaRPr sz="1100">
              <a:latin typeface="Segoe UI Semibold"/>
              <a:cs typeface="Segoe UI Semibold"/>
            </a:endParaRPr>
          </a:p>
          <a:p>
            <a:pPr algn="just" marL="349250" marR="200025">
              <a:lnSpc>
                <a:spcPct val="224800"/>
              </a:lnSpc>
              <a:spcBef>
                <a:spcPts val="315"/>
              </a:spcBef>
            </a:pPr>
            <a:r>
              <a:rPr dirty="0" sz="1100">
                <a:solidFill>
                  <a:srgbClr val="15212E"/>
                </a:solidFill>
                <a:latin typeface="Calibri"/>
                <a:cs typeface="Calibri"/>
              </a:rPr>
              <a:t>Bank &amp; </a:t>
            </a:r>
            <a:r>
              <a:rPr dirty="0" sz="1100" spc="-10">
                <a:solidFill>
                  <a:srgbClr val="15212E"/>
                </a:solidFill>
                <a:latin typeface="Calibri"/>
                <a:cs typeface="Calibri"/>
              </a:rPr>
              <a:t>credit-</a:t>
            </a:r>
            <a:r>
              <a:rPr dirty="0" sz="1100">
                <a:solidFill>
                  <a:srgbClr val="15212E"/>
                </a:solidFill>
                <a:latin typeface="Calibri"/>
                <a:cs typeface="Calibri"/>
              </a:rPr>
              <a:t>card </a:t>
            </a:r>
            <a:r>
              <a:rPr dirty="0" sz="1100" spc="-10">
                <a:solidFill>
                  <a:srgbClr val="15212E"/>
                </a:solidFill>
                <a:latin typeface="Calibri"/>
                <a:cs typeface="Calibri"/>
              </a:rPr>
              <a:t>reconciliations</a:t>
            </a:r>
            <a:r>
              <a:rPr dirty="0" sz="1100">
                <a:solidFill>
                  <a:srgbClr val="15212E"/>
                </a:solidFill>
                <a:latin typeface="Calibri"/>
                <a:cs typeface="Calibri"/>
              </a:rPr>
              <a:t> tie</a:t>
            </a:r>
            <a:r>
              <a:rPr dirty="0" sz="1100" spc="5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100" spc="-25">
                <a:solidFill>
                  <a:srgbClr val="15212E"/>
                </a:solidFill>
                <a:latin typeface="Calibri"/>
                <a:cs typeface="Calibri"/>
              </a:rPr>
              <a:t>out </a:t>
            </a:r>
            <a:r>
              <a:rPr dirty="0" sz="1100">
                <a:solidFill>
                  <a:srgbClr val="15212E"/>
                </a:solidFill>
                <a:latin typeface="Calibri"/>
                <a:cs typeface="Calibri"/>
              </a:rPr>
              <a:t>Correct</a:t>
            </a:r>
            <a:r>
              <a:rPr dirty="0" sz="1100" spc="-45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15212E"/>
                </a:solidFill>
                <a:latin typeface="Calibri"/>
                <a:cs typeface="Calibri"/>
              </a:rPr>
              <a:t>payee</a:t>
            </a:r>
            <a:r>
              <a:rPr dirty="0" sz="1100" spc="-30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15212E"/>
                </a:solidFill>
                <a:latin typeface="Calibri"/>
                <a:cs typeface="Calibri"/>
              </a:rPr>
              <a:t>and</a:t>
            </a:r>
            <a:r>
              <a:rPr dirty="0" sz="1100" spc="-35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15212E"/>
                </a:solidFill>
                <a:latin typeface="Calibri"/>
                <a:cs typeface="Calibri"/>
              </a:rPr>
              <a:t>account</a:t>
            </a:r>
            <a:r>
              <a:rPr dirty="0" sz="1100" spc="-40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100" spc="-10">
                <a:solidFill>
                  <a:srgbClr val="15212E"/>
                </a:solidFill>
                <a:latin typeface="Calibri"/>
                <a:cs typeface="Calibri"/>
              </a:rPr>
              <a:t>categorization </a:t>
            </a:r>
            <a:r>
              <a:rPr dirty="0" sz="1100">
                <a:solidFill>
                  <a:srgbClr val="15212E"/>
                </a:solidFill>
                <a:latin typeface="Calibri"/>
                <a:cs typeface="Calibri"/>
              </a:rPr>
              <a:t>No</a:t>
            </a:r>
            <a:r>
              <a:rPr dirty="0" sz="1100" spc="-15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15212E"/>
                </a:solidFill>
                <a:latin typeface="Calibri"/>
                <a:cs typeface="Calibri"/>
              </a:rPr>
              <a:t>duplicate</a:t>
            </a:r>
            <a:r>
              <a:rPr dirty="0" sz="1100" spc="-5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15212E"/>
                </a:solidFill>
                <a:latin typeface="Calibri"/>
                <a:cs typeface="Calibri"/>
              </a:rPr>
              <a:t>or</a:t>
            </a:r>
            <a:r>
              <a:rPr dirty="0" sz="1100" spc="-15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15212E"/>
                </a:solidFill>
                <a:latin typeface="Calibri"/>
                <a:cs typeface="Calibri"/>
              </a:rPr>
              <a:t>missing</a:t>
            </a:r>
            <a:r>
              <a:rPr dirty="0" sz="1100" spc="-10">
                <a:solidFill>
                  <a:srgbClr val="15212E"/>
                </a:solidFill>
                <a:latin typeface="Calibri"/>
                <a:cs typeface="Calibri"/>
              </a:rPr>
              <a:t> transactions</a:t>
            </a:r>
            <a:endParaRPr sz="1100">
              <a:latin typeface="Calibri"/>
              <a:cs typeface="Calibri"/>
            </a:endParaRPr>
          </a:p>
          <a:p>
            <a:pPr marL="349250" marR="5080">
              <a:lnSpc>
                <a:spcPts val="2970"/>
              </a:lnSpc>
              <a:spcBef>
                <a:spcPts val="370"/>
              </a:spcBef>
            </a:pPr>
            <a:r>
              <a:rPr dirty="0" sz="1100" spc="-10">
                <a:solidFill>
                  <a:srgbClr val="15212E"/>
                </a:solidFill>
                <a:latin typeface="Calibri"/>
                <a:cs typeface="Calibri"/>
              </a:rPr>
              <a:t>Intercompany </a:t>
            </a:r>
            <a:r>
              <a:rPr dirty="0" sz="1100">
                <a:solidFill>
                  <a:srgbClr val="15212E"/>
                </a:solidFill>
                <a:latin typeface="Calibri"/>
                <a:cs typeface="Calibri"/>
              </a:rPr>
              <a:t>and</a:t>
            </a:r>
            <a:r>
              <a:rPr dirty="0" sz="1100" spc="-10">
                <a:solidFill>
                  <a:srgbClr val="15212E"/>
                </a:solidFill>
                <a:latin typeface="Calibri"/>
                <a:cs typeface="Calibri"/>
              </a:rPr>
              <a:t> transfers</a:t>
            </a:r>
            <a:r>
              <a:rPr dirty="0" sz="1100" spc="-5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100" spc="-10">
                <a:solidFill>
                  <a:srgbClr val="15212E"/>
                </a:solidFill>
                <a:latin typeface="Calibri"/>
                <a:cs typeface="Calibri"/>
              </a:rPr>
              <a:t>booked correctly Balance-</a:t>
            </a:r>
            <a:r>
              <a:rPr dirty="0" sz="1100">
                <a:solidFill>
                  <a:srgbClr val="15212E"/>
                </a:solidFill>
                <a:latin typeface="Calibri"/>
                <a:cs typeface="Calibri"/>
              </a:rPr>
              <a:t>sheet</a:t>
            </a:r>
            <a:r>
              <a:rPr dirty="0" sz="1100" spc="5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15212E"/>
                </a:solidFill>
                <a:latin typeface="Calibri"/>
                <a:cs typeface="Calibri"/>
              </a:rPr>
              <a:t>accounts</a:t>
            </a:r>
            <a:r>
              <a:rPr dirty="0" sz="1100" spc="10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100" spc="-10">
                <a:solidFill>
                  <a:srgbClr val="15212E"/>
                </a:solidFill>
                <a:latin typeface="Calibri"/>
                <a:cs typeface="Calibri"/>
              </a:rPr>
              <a:t>substantiated</a:t>
            </a:r>
            <a:r>
              <a:rPr dirty="0" sz="1100" spc="500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100" spc="-10">
                <a:solidFill>
                  <a:srgbClr val="15212E"/>
                </a:solidFill>
                <a:latin typeface="Calibri"/>
                <a:cs typeface="Calibri"/>
              </a:rPr>
              <a:t>Payroll</a:t>
            </a:r>
            <a:r>
              <a:rPr dirty="0" sz="1100" spc="-35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15212E"/>
                </a:solidFill>
                <a:latin typeface="Calibri"/>
                <a:cs typeface="Calibri"/>
              </a:rPr>
              <a:t>and</a:t>
            </a:r>
            <a:r>
              <a:rPr dirty="0" sz="1100" spc="-20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15212E"/>
                </a:solidFill>
                <a:latin typeface="Calibri"/>
                <a:cs typeface="Calibri"/>
              </a:rPr>
              <a:t>tax</a:t>
            </a:r>
            <a:r>
              <a:rPr dirty="0" sz="1100" spc="-25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15212E"/>
                </a:solidFill>
                <a:latin typeface="Calibri"/>
                <a:cs typeface="Calibri"/>
              </a:rPr>
              <a:t>liabilities</a:t>
            </a:r>
            <a:r>
              <a:rPr dirty="0" sz="1100" spc="-20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100" spc="-10">
                <a:solidFill>
                  <a:srgbClr val="15212E"/>
                </a:solidFill>
                <a:latin typeface="Calibri"/>
                <a:cs typeface="Calibri"/>
              </a:rPr>
              <a:t>agree</a:t>
            </a:r>
            <a:endParaRPr sz="1100">
              <a:latin typeface="Calibri"/>
              <a:cs typeface="Calibri"/>
            </a:endParaRPr>
          </a:p>
          <a:p>
            <a:pPr marL="349250">
              <a:lnSpc>
                <a:spcPct val="100000"/>
              </a:lnSpc>
              <a:spcBef>
                <a:spcPts val="1270"/>
              </a:spcBef>
            </a:pPr>
            <a:r>
              <a:rPr dirty="0" sz="1100">
                <a:solidFill>
                  <a:srgbClr val="15212E"/>
                </a:solidFill>
                <a:latin typeface="Calibri"/>
                <a:cs typeface="Calibri"/>
              </a:rPr>
              <a:t>Financials</a:t>
            </a:r>
            <a:r>
              <a:rPr dirty="0" sz="1100" spc="-25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15212E"/>
                </a:solidFill>
                <a:latin typeface="Calibri"/>
                <a:cs typeface="Calibri"/>
              </a:rPr>
              <a:t>follow</a:t>
            </a:r>
            <a:r>
              <a:rPr dirty="0" sz="1100" spc="-35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15212E"/>
                </a:solidFill>
                <a:latin typeface="Calibri"/>
                <a:cs typeface="Calibri"/>
              </a:rPr>
              <a:t>your</a:t>
            </a:r>
            <a:r>
              <a:rPr dirty="0" sz="1100" spc="-25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15212E"/>
                </a:solidFill>
                <a:latin typeface="Calibri"/>
                <a:cs typeface="Calibri"/>
              </a:rPr>
              <a:t>reporting</a:t>
            </a:r>
            <a:r>
              <a:rPr dirty="0" sz="1100" spc="-35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100" spc="-10">
                <a:solidFill>
                  <a:srgbClr val="15212E"/>
                </a:solidFill>
                <a:latin typeface="Calibri"/>
                <a:cs typeface="Calibri"/>
              </a:rPr>
              <a:t>standards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30" name="object 3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57022" y="6368033"/>
            <a:ext cx="233171" cy="216407"/>
          </a:xfrm>
          <a:prstGeom prst="rect">
            <a:avLst/>
          </a:prstGeom>
        </p:spPr>
      </p:pic>
      <p:sp>
        <p:nvSpPr>
          <p:cNvPr id="31" name="object 31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9685" rIns="0" bIns="0" rtlCol="0" vert="horz">
            <a:spAutoFit/>
          </a:bodyPr>
          <a:lstStyle/>
          <a:p>
            <a:pPr marL="53975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32" name="object 32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90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dirty="0" spc="-10"/>
              <a:t>O</a:t>
            </a:r>
            <a:r>
              <a:rPr dirty="0" spc="-75"/>
              <a:t> </a:t>
            </a:r>
            <a:r>
              <a:rPr dirty="0" spc="-10"/>
              <a:t>B</a:t>
            </a:r>
            <a:r>
              <a:rPr dirty="0" spc="-75"/>
              <a:t> </a:t>
            </a:r>
            <a:r>
              <a:rPr dirty="0"/>
              <a:t>G</a:t>
            </a:r>
            <a:r>
              <a:rPr dirty="0" spc="254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 spc="-10"/>
              <a:t>T</a:t>
            </a:r>
            <a:r>
              <a:rPr dirty="0" spc="-75"/>
              <a:t> </a:t>
            </a:r>
            <a:r>
              <a:rPr dirty="0" spc="-10"/>
              <a:t>S</a:t>
            </a:r>
            <a:r>
              <a:rPr dirty="0" spc="-75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/>
              <a:t>R</a:t>
            </a:r>
            <a:r>
              <a:rPr dirty="0" spc="-75"/>
              <a:t> </a:t>
            </a:r>
            <a:r>
              <a:rPr dirty="0" spc="-10"/>
              <a:t>C</a:t>
            </a:r>
            <a:r>
              <a:rPr dirty="0" spc="-75"/>
              <a:t> </a:t>
            </a:r>
            <a:r>
              <a:rPr dirty="0"/>
              <a:t>I</a:t>
            </a:r>
            <a:r>
              <a:rPr dirty="0" spc="-80"/>
              <a:t> </a:t>
            </a:r>
            <a:r>
              <a:rPr dirty="0" spc="-25"/>
              <a:t>NG</a:t>
            </a:r>
          </a:p>
        </p:txBody>
      </p:sp>
      <p:sp>
        <p:nvSpPr>
          <p:cNvPr id="33" name="object 33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10"/>
              </a:lnSpc>
            </a:pPr>
            <a:r>
              <a:rPr dirty="0" spc="-10"/>
              <a:t>Confidential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9655" y="1286509"/>
            <a:ext cx="1762125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M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O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N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TH</a:t>
            </a:r>
            <a:r>
              <a:rPr dirty="0" sz="1100" spc="21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-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E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N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D</a:t>
            </a:r>
            <a:r>
              <a:rPr dirty="0" sz="1100" spc="484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C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L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O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 spc="-25">
                <a:solidFill>
                  <a:srgbClr val="137BA6"/>
                </a:solidFill>
                <a:latin typeface="Segoe UI Semibold"/>
                <a:cs typeface="Segoe UI Semibold"/>
              </a:rPr>
              <a:t>SE</a:t>
            </a:r>
            <a:endParaRPr sz="1100">
              <a:latin typeface="Segoe UI Semibold"/>
              <a:cs typeface="Segoe UI Semibold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/>
              <a:t>A</a:t>
            </a:r>
            <a:r>
              <a:rPr dirty="0" spc="-65"/>
              <a:t> </a:t>
            </a:r>
            <a:r>
              <a:rPr dirty="0" spc="-10"/>
              <a:t>predictable</a:t>
            </a:r>
            <a:r>
              <a:rPr dirty="0" spc="-65"/>
              <a:t> </a:t>
            </a:r>
            <a:r>
              <a:rPr dirty="0"/>
              <a:t>close,</a:t>
            </a:r>
            <a:r>
              <a:rPr dirty="0" spc="-65"/>
              <a:t> </a:t>
            </a:r>
            <a:r>
              <a:rPr dirty="0"/>
              <a:t>every</a:t>
            </a:r>
            <a:r>
              <a:rPr dirty="0" spc="-65"/>
              <a:t> </a:t>
            </a:r>
            <a:r>
              <a:rPr dirty="0"/>
              <a:t>single</a:t>
            </a:r>
            <a:r>
              <a:rPr dirty="0" spc="-65"/>
              <a:t> </a:t>
            </a:r>
            <a:r>
              <a:rPr dirty="0" spc="-10"/>
              <a:t>month</a:t>
            </a:r>
          </a:p>
        </p:txBody>
      </p:sp>
      <p:sp>
        <p:nvSpPr>
          <p:cNvPr id="4" name="object 4"/>
          <p:cNvSpPr/>
          <p:nvPr/>
        </p:nvSpPr>
        <p:spPr>
          <a:xfrm>
            <a:off x="561594" y="2818637"/>
            <a:ext cx="1861185" cy="481330"/>
          </a:xfrm>
          <a:custGeom>
            <a:avLst/>
            <a:gdLst/>
            <a:ahLst/>
            <a:cxnLst/>
            <a:rect l="l" t="t" r="r" b="b"/>
            <a:pathLst>
              <a:path w="1861185" h="481329">
                <a:moveTo>
                  <a:pt x="930402" y="0"/>
                </a:moveTo>
                <a:lnTo>
                  <a:pt x="0" y="183641"/>
                </a:lnTo>
                <a:lnTo>
                  <a:pt x="355092" y="480822"/>
                </a:lnTo>
                <a:lnTo>
                  <a:pt x="1504950" y="480822"/>
                </a:lnTo>
                <a:lnTo>
                  <a:pt x="1860804" y="183641"/>
                </a:lnTo>
                <a:lnTo>
                  <a:pt x="930402" y="0"/>
                </a:lnTo>
                <a:close/>
              </a:path>
            </a:pathLst>
          </a:custGeom>
          <a:solidFill>
            <a:srgbClr val="137BA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1145539" y="2947669"/>
            <a:ext cx="548005" cy="20574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150">
                <a:solidFill>
                  <a:srgbClr val="FFFFFF"/>
                </a:solidFill>
                <a:latin typeface="Segoe UI Semibold"/>
                <a:cs typeface="Segoe UI Semibold"/>
              </a:rPr>
              <a:t>Day</a:t>
            </a:r>
            <a:r>
              <a:rPr dirty="0" sz="1150" spc="5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1150">
                <a:solidFill>
                  <a:srgbClr val="FFFFFF"/>
                </a:solidFill>
                <a:latin typeface="Segoe UI Semibold"/>
                <a:cs typeface="Segoe UI Semibold"/>
              </a:rPr>
              <a:t>1–</a:t>
            </a:r>
            <a:r>
              <a:rPr dirty="0" sz="1150" spc="-50">
                <a:solidFill>
                  <a:srgbClr val="FFFFFF"/>
                </a:solidFill>
                <a:latin typeface="Segoe UI Semibold"/>
                <a:cs typeface="Segoe UI Semibold"/>
              </a:rPr>
              <a:t>2</a:t>
            </a:r>
            <a:endParaRPr sz="1150">
              <a:latin typeface="Segoe UI Semibold"/>
              <a:cs typeface="Segoe UI Semibold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555879" y="3414140"/>
            <a:ext cx="1727835" cy="1896110"/>
            <a:chOff x="555879" y="3414140"/>
            <a:chExt cx="1727835" cy="1896110"/>
          </a:xfrm>
        </p:grpSpPr>
        <p:sp>
          <p:nvSpPr>
            <p:cNvPr id="7" name="object 7"/>
            <p:cNvSpPr/>
            <p:nvPr/>
          </p:nvSpPr>
          <p:spPr>
            <a:xfrm>
              <a:off x="561594" y="3419855"/>
              <a:ext cx="1716405" cy="1884680"/>
            </a:xfrm>
            <a:custGeom>
              <a:avLst/>
              <a:gdLst/>
              <a:ahLst/>
              <a:cxnLst/>
              <a:rect l="l" t="t" r="r" b="b"/>
              <a:pathLst>
                <a:path w="1716405" h="1884679">
                  <a:moveTo>
                    <a:pt x="76247" y="1883666"/>
                  </a:moveTo>
                  <a:lnTo>
                    <a:pt x="80010" y="1884426"/>
                  </a:lnTo>
                  <a:lnTo>
                    <a:pt x="1645157" y="1884426"/>
                  </a:lnTo>
                  <a:lnTo>
                    <a:pt x="76247" y="1883666"/>
                  </a:lnTo>
                  <a:close/>
                </a:path>
                <a:path w="1716405" h="1884679">
                  <a:moveTo>
                    <a:pt x="1708645" y="1837182"/>
                  </a:moveTo>
                  <a:lnTo>
                    <a:pt x="7620" y="1837182"/>
                  </a:lnTo>
                  <a:lnTo>
                    <a:pt x="7620" y="1837540"/>
                  </a:lnTo>
                  <a:lnTo>
                    <a:pt x="48008" y="1877563"/>
                  </a:lnTo>
                  <a:lnTo>
                    <a:pt x="1645157" y="1884426"/>
                  </a:lnTo>
                  <a:lnTo>
                    <a:pt x="1635992" y="1884426"/>
                  </a:lnTo>
                  <a:lnTo>
                    <a:pt x="1665750" y="1878424"/>
                  </a:lnTo>
                  <a:lnTo>
                    <a:pt x="1668015" y="1877563"/>
                  </a:lnTo>
                  <a:lnTo>
                    <a:pt x="1691423" y="1861782"/>
                  </a:lnTo>
                  <a:lnTo>
                    <a:pt x="1693380" y="1859825"/>
                  </a:lnTo>
                  <a:lnTo>
                    <a:pt x="1708645" y="1837182"/>
                  </a:lnTo>
                  <a:close/>
                </a:path>
                <a:path w="1716405" h="1884679">
                  <a:moveTo>
                    <a:pt x="48008" y="1877563"/>
                  </a:moveTo>
                  <a:lnTo>
                    <a:pt x="48863" y="1878139"/>
                  </a:lnTo>
                  <a:lnTo>
                    <a:pt x="51036" y="1878578"/>
                  </a:lnTo>
                  <a:lnTo>
                    <a:pt x="48008" y="1877563"/>
                  </a:lnTo>
                  <a:close/>
                </a:path>
                <a:path w="1716405" h="1884679">
                  <a:moveTo>
                    <a:pt x="1668015" y="1877563"/>
                  </a:moveTo>
                  <a:lnTo>
                    <a:pt x="1665750" y="1878424"/>
                  </a:lnTo>
                  <a:lnTo>
                    <a:pt x="1667160" y="1878139"/>
                  </a:lnTo>
                  <a:lnTo>
                    <a:pt x="1668015" y="1877563"/>
                  </a:lnTo>
                  <a:close/>
                </a:path>
                <a:path w="1716405" h="1884679">
                  <a:moveTo>
                    <a:pt x="22643" y="1859825"/>
                  </a:moveTo>
                  <a:lnTo>
                    <a:pt x="23431" y="1860994"/>
                  </a:lnTo>
                  <a:lnTo>
                    <a:pt x="24600" y="1861782"/>
                  </a:lnTo>
                  <a:lnTo>
                    <a:pt x="22643" y="1859825"/>
                  </a:lnTo>
                  <a:close/>
                </a:path>
                <a:path w="1716405" h="1884679">
                  <a:moveTo>
                    <a:pt x="1693380" y="1859825"/>
                  </a:moveTo>
                  <a:lnTo>
                    <a:pt x="1691423" y="1861782"/>
                  </a:lnTo>
                  <a:lnTo>
                    <a:pt x="1692592" y="1860994"/>
                  </a:lnTo>
                  <a:lnTo>
                    <a:pt x="1693380" y="1859825"/>
                  </a:lnTo>
                  <a:close/>
                </a:path>
                <a:path w="1716405" h="1884679">
                  <a:moveTo>
                    <a:pt x="1709450" y="1835658"/>
                  </a:moveTo>
                  <a:lnTo>
                    <a:pt x="6857" y="1835658"/>
                  </a:lnTo>
                  <a:lnTo>
                    <a:pt x="6862" y="1836417"/>
                  </a:lnTo>
                  <a:lnTo>
                    <a:pt x="7620" y="1837540"/>
                  </a:lnTo>
                  <a:lnTo>
                    <a:pt x="7620" y="1837182"/>
                  </a:lnTo>
                  <a:lnTo>
                    <a:pt x="1708645" y="1837182"/>
                  </a:lnTo>
                  <a:lnTo>
                    <a:pt x="1709161" y="1836417"/>
                  </a:lnTo>
                  <a:lnTo>
                    <a:pt x="1709450" y="1835658"/>
                  </a:lnTo>
                  <a:close/>
                </a:path>
                <a:path w="1716405" h="1884679">
                  <a:moveTo>
                    <a:pt x="1710179" y="1833372"/>
                  </a:moveTo>
                  <a:lnTo>
                    <a:pt x="6096" y="1833372"/>
                  </a:lnTo>
                  <a:lnTo>
                    <a:pt x="6096" y="1834711"/>
                  </a:lnTo>
                  <a:lnTo>
                    <a:pt x="6286" y="1835658"/>
                  </a:lnTo>
                  <a:lnTo>
                    <a:pt x="6862" y="1836417"/>
                  </a:lnTo>
                  <a:lnTo>
                    <a:pt x="6857" y="1835658"/>
                  </a:lnTo>
                  <a:lnTo>
                    <a:pt x="1709450" y="1835658"/>
                  </a:lnTo>
                  <a:lnTo>
                    <a:pt x="1710022" y="1834152"/>
                  </a:lnTo>
                  <a:lnTo>
                    <a:pt x="1710179" y="1833372"/>
                  </a:lnTo>
                  <a:close/>
                </a:path>
                <a:path w="1716405" h="1884679">
                  <a:moveTo>
                    <a:pt x="1709909" y="1834711"/>
                  </a:moveTo>
                  <a:lnTo>
                    <a:pt x="1709450" y="1835658"/>
                  </a:lnTo>
                  <a:lnTo>
                    <a:pt x="1709161" y="1836417"/>
                  </a:lnTo>
                  <a:lnTo>
                    <a:pt x="1709673" y="1835658"/>
                  </a:lnTo>
                  <a:lnTo>
                    <a:pt x="1709909" y="1834711"/>
                  </a:lnTo>
                  <a:close/>
                </a:path>
                <a:path w="1716405" h="1884679">
                  <a:moveTo>
                    <a:pt x="1636014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4600" y="22643"/>
                  </a:lnTo>
                  <a:lnTo>
                    <a:pt x="22643" y="24600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804416"/>
                  </a:lnTo>
                  <a:lnTo>
                    <a:pt x="6001" y="1834152"/>
                  </a:lnTo>
                  <a:lnTo>
                    <a:pt x="6096" y="1833372"/>
                  </a:lnTo>
                  <a:lnTo>
                    <a:pt x="1710179" y="1833372"/>
                  </a:lnTo>
                  <a:lnTo>
                    <a:pt x="1715264" y="1808179"/>
                  </a:lnTo>
                  <a:lnTo>
                    <a:pt x="1716020" y="80010"/>
                  </a:lnTo>
                  <a:lnTo>
                    <a:pt x="1709756" y="48863"/>
                  </a:lnTo>
                  <a:lnTo>
                    <a:pt x="1709166" y="48863"/>
                  </a:lnTo>
                  <a:lnTo>
                    <a:pt x="1709166" y="48015"/>
                  </a:lnTo>
                  <a:lnTo>
                    <a:pt x="1708645" y="47244"/>
                  </a:lnTo>
                  <a:lnTo>
                    <a:pt x="1708404" y="47244"/>
                  </a:lnTo>
                  <a:lnTo>
                    <a:pt x="1708404" y="46885"/>
                  </a:lnTo>
                  <a:lnTo>
                    <a:pt x="1692592" y="23431"/>
                  </a:lnTo>
                  <a:lnTo>
                    <a:pt x="1667160" y="6286"/>
                  </a:lnTo>
                  <a:lnTo>
                    <a:pt x="1636014" y="0"/>
                  </a:lnTo>
                  <a:close/>
                </a:path>
                <a:path w="1716405" h="1884679">
                  <a:moveTo>
                    <a:pt x="1716020" y="80010"/>
                  </a:moveTo>
                  <a:lnTo>
                    <a:pt x="1715265" y="1804416"/>
                  </a:lnTo>
                  <a:lnTo>
                    <a:pt x="1715264" y="1808179"/>
                  </a:lnTo>
                  <a:lnTo>
                    <a:pt x="1716024" y="1804416"/>
                  </a:lnTo>
                  <a:lnTo>
                    <a:pt x="1716020" y="80010"/>
                  </a:lnTo>
                  <a:close/>
                </a:path>
                <a:path w="1716405" h="1884679">
                  <a:moveTo>
                    <a:pt x="1709166" y="48015"/>
                  </a:moveTo>
                  <a:lnTo>
                    <a:pt x="1709166" y="48863"/>
                  </a:lnTo>
                  <a:lnTo>
                    <a:pt x="1709809" y="48863"/>
                  </a:lnTo>
                  <a:lnTo>
                    <a:pt x="1709166" y="48015"/>
                  </a:lnTo>
                  <a:close/>
                </a:path>
                <a:path w="1716405" h="1884679">
                  <a:moveTo>
                    <a:pt x="1708404" y="46885"/>
                  </a:moveTo>
                  <a:lnTo>
                    <a:pt x="1708404" y="47244"/>
                  </a:lnTo>
                  <a:lnTo>
                    <a:pt x="1708645" y="47244"/>
                  </a:lnTo>
                  <a:lnTo>
                    <a:pt x="1708404" y="46885"/>
                  </a:lnTo>
                  <a:close/>
                </a:path>
                <a:path w="1716405" h="1884679">
                  <a:moveTo>
                    <a:pt x="24600" y="22643"/>
                  </a:moveTo>
                  <a:lnTo>
                    <a:pt x="23431" y="23431"/>
                  </a:lnTo>
                  <a:lnTo>
                    <a:pt x="22643" y="24600"/>
                  </a:lnTo>
                  <a:lnTo>
                    <a:pt x="24600" y="226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561594" y="3419855"/>
              <a:ext cx="1716405" cy="1884680"/>
            </a:xfrm>
            <a:custGeom>
              <a:avLst/>
              <a:gdLst/>
              <a:ahLst/>
              <a:cxnLst/>
              <a:rect l="l" t="t" r="r" b="b"/>
              <a:pathLst>
                <a:path w="1716405" h="1884679">
                  <a:moveTo>
                    <a:pt x="22643" y="24600"/>
                  </a:moveTo>
                  <a:lnTo>
                    <a:pt x="23431" y="23431"/>
                  </a:lnTo>
                  <a:lnTo>
                    <a:pt x="24600" y="22643"/>
                  </a:lnTo>
                </a:path>
                <a:path w="1716405" h="1884679">
                  <a:moveTo>
                    <a:pt x="80010" y="0"/>
                  </a:moveTo>
                  <a:lnTo>
                    <a:pt x="1636013" y="0"/>
                  </a:lnTo>
                </a:path>
                <a:path w="1716405" h="1884679">
                  <a:moveTo>
                    <a:pt x="1636014" y="1884421"/>
                  </a:moveTo>
                  <a:lnTo>
                    <a:pt x="80010" y="1884426"/>
                  </a:lnTo>
                  <a:lnTo>
                    <a:pt x="76247" y="1883666"/>
                  </a:lnTo>
                </a:path>
                <a:path w="1716405" h="1884679">
                  <a:moveTo>
                    <a:pt x="51036" y="1878578"/>
                  </a:moveTo>
                  <a:lnTo>
                    <a:pt x="48863" y="1878139"/>
                  </a:lnTo>
                  <a:lnTo>
                    <a:pt x="48008" y="1877563"/>
                  </a:lnTo>
                </a:path>
                <a:path w="1716405" h="1884679">
                  <a:moveTo>
                    <a:pt x="24600" y="1861782"/>
                  </a:moveTo>
                  <a:lnTo>
                    <a:pt x="23431" y="1860994"/>
                  </a:lnTo>
                  <a:lnTo>
                    <a:pt x="22643" y="1859825"/>
                  </a:lnTo>
                </a:path>
                <a:path w="1716405" h="1884679">
                  <a:moveTo>
                    <a:pt x="7620" y="1837540"/>
                  </a:moveTo>
                  <a:lnTo>
                    <a:pt x="7378" y="1837182"/>
                  </a:lnTo>
                </a:path>
                <a:path w="1716405" h="1884679">
                  <a:moveTo>
                    <a:pt x="6857" y="1836410"/>
                  </a:moveTo>
                  <a:lnTo>
                    <a:pt x="6286" y="1835658"/>
                  </a:lnTo>
                </a:path>
                <a:path w="1716405" h="1884679">
                  <a:moveTo>
                    <a:pt x="6096" y="1834711"/>
                  </a:moveTo>
                  <a:lnTo>
                    <a:pt x="5826" y="1833372"/>
                  </a:lnTo>
                </a:path>
                <a:path w="1716405" h="1884679">
                  <a:moveTo>
                    <a:pt x="0" y="1804416"/>
                  </a:moveTo>
                  <a:lnTo>
                    <a:pt x="0" y="80010"/>
                  </a:lnTo>
                </a:path>
                <a:path w="1716405" h="1884679">
                  <a:moveTo>
                    <a:pt x="24600" y="22643"/>
                  </a:moveTo>
                  <a:lnTo>
                    <a:pt x="48863" y="6286"/>
                  </a:lnTo>
                  <a:lnTo>
                    <a:pt x="80009" y="0"/>
                  </a:lnTo>
                  <a:lnTo>
                    <a:pt x="1636014" y="0"/>
                  </a:lnTo>
                  <a:lnTo>
                    <a:pt x="1667160" y="6286"/>
                  </a:lnTo>
                  <a:lnTo>
                    <a:pt x="1692592" y="23431"/>
                  </a:lnTo>
                  <a:lnTo>
                    <a:pt x="1694748" y="26629"/>
                  </a:lnTo>
                  <a:lnTo>
                    <a:pt x="1708404" y="46885"/>
                  </a:lnTo>
                </a:path>
                <a:path w="1716405" h="1884679">
                  <a:moveTo>
                    <a:pt x="1708645" y="47244"/>
                  </a:moveTo>
                  <a:lnTo>
                    <a:pt x="1709166" y="48015"/>
                  </a:lnTo>
                </a:path>
                <a:path w="1716405" h="1884679">
                  <a:moveTo>
                    <a:pt x="1709737" y="48768"/>
                  </a:moveTo>
                  <a:lnTo>
                    <a:pt x="1710022" y="50273"/>
                  </a:lnTo>
                  <a:lnTo>
                    <a:pt x="1716020" y="80009"/>
                  </a:lnTo>
                </a:path>
                <a:path w="1716405" h="1884679">
                  <a:moveTo>
                    <a:pt x="1715264" y="1808179"/>
                  </a:moveTo>
                  <a:lnTo>
                    <a:pt x="1710022" y="1834152"/>
                  </a:lnTo>
                </a:path>
                <a:path w="1716405" h="1884679">
                  <a:moveTo>
                    <a:pt x="1709161" y="1836417"/>
                  </a:moveTo>
                  <a:lnTo>
                    <a:pt x="1693380" y="1859825"/>
                  </a:lnTo>
                </a:path>
                <a:path w="1716405" h="1884679">
                  <a:moveTo>
                    <a:pt x="1691423" y="1861782"/>
                  </a:moveTo>
                  <a:lnTo>
                    <a:pt x="1668015" y="1877563"/>
                  </a:lnTo>
                </a:path>
                <a:path w="1716405" h="1884679">
                  <a:moveTo>
                    <a:pt x="1665750" y="1878424"/>
                  </a:moveTo>
                  <a:lnTo>
                    <a:pt x="1636014" y="1884421"/>
                  </a:lnTo>
                </a:path>
                <a:path w="1716405" h="1884679">
                  <a:moveTo>
                    <a:pt x="76247" y="1883666"/>
                  </a:moveTo>
                  <a:lnTo>
                    <a:pt x="51036" y="1878578"/>
                  </a:lnTo>
                </a:path>
                <a:path w="1716405" h="1884679">
                  <a:moveTo>
                    <a:pt x="48008" y="1877563"/>
                  </a:moveTo>
                  <a:lnTo>
                    <a:pt x="24600" y="1861782"/>
                  </a:lnTo>
                </a:path>
                <a:path w="1716405" h="1884679">
                  <a:moveTo>
                    <a:pt x="22643" y="1859825"/>
                  </a:moveTo>
                  <a:lnTo>
                    <a:pt x="20684" y="1856919"/>
                  </a:lnTo>
                  <a:lnTo>
                    <a:pt x="8398" y="1838695"/>
                  </a:lnTo>
                  <a:lnTo>
                    <a:pt x="7620" y="1837540"/>
                  </a:lnTo>
                </a:path>
                <a:path w="1716405" h="1884679">
                  <a:moveTo>
                    <a:pt x="7378" y="1837182"/>
                  </a:moveTo>
                  <a:lnTo>
                    <a:pt x="6857" y="1836410"/>
                  </a:lnTo>
                </a:path>
                <a:path w="1716405" h="1884679">
                  <a:moveTo>
                    <a:pt x="6286" y="1835658"/>
                  </a:moveTo>
                  <a:lnTo>
                    <a:pt x="6096" y="1834618"/>
                  </a:lnTo>
                </a:path>
                <a:path w="1716405" h="1884679">
                  <a:moveTo>
                    <a:pt x="5844" y="1833372"/>
                  </a:moveTo>
                  <a:lnTo>
                    <a:pt x="0" y="1804416"/>
                  </a:lnTo>
                  <a:lnTo>
                    <a:pt x="0" y="80010"/>
                  </a:lnTo>
                  <a:lnTo>
                    <a:pt x="6286" y="48863"/>
                  </a:lnTo>
                  <a:lnTo>
                    <a:pt x="22643" y="24600"/>
                  </a:lnTo>
                </a:path>
                <a:path w="1716405" h="1884679">
                  <a:moveTo>
                    <a:pt x="1708404" y="46885"/>
                  </a:moveTo>
                  <a:lnTo>
                    <a:pt x="1708645" y="47244"/>
                  </a:lnTo>
                </a:path>
                <a:path w="1716405" h="1884679">
                  <a:moveTo>
                    <a:pt x="1709166" y="48015"/>
                  </a:moveTo>
                  <a:lnTo>
                    <a:pt x="1709737" y="48768"/>
                  </a:lnTo>
                </a:path>
                <a:path w="1716405" h="1884679">
                  <a:moveTo>
                    <a:pt x="1716020" y="80009"/>
                  </a:moveTo>
                  <a:lnTo>
                    <a:pt x="1716024" y="1804416"/>
                  </a:lnTo>
                  <a:lnTo>
                    <a:pt x="1715264" y="1808179"/>
                  </a:lnTo>
                </a:path>
                <a:path w="1716405" h="1884679">
                  <a:moveTo>
                    <a:pt x="1710022" y="1834152"/>
                  </a:moveTo>
                  <a:lnTo>
                    <a:pt x="1709737" y="1835562"/>
                  </a:lnTo>
                  <a:lnTo>
                    <a:pt x="1709161" y="1836417"/>
                  </a:lnTo>
                </a:path>
                <a:path w="1716405" h="1884679">
                  <a:moveTo>
                    <a:pt x="1693380" y="1859825"/>
                  </a:moveTo>
                  <a:lnTo>
                    <a:pt x="1692592" y="1860994"/>
                  </a:lnTo>
                  <a:lnTo>
                    <a:pt x="1691423" y="1861782"/>
                  </a:lnTo>
                </a:path>
                <a:path w="1716405" h="1884679">
                  <a:moveTo>
                    <a:pt x="1668015" y="1877563"/>
                  </a:moveTo>
                  <a:lnTo>
                    <a:pt x="1667160" y="1878139"/>
                  </a:lnTo>
                  <a:lnTo>
                    <a:pt x="1665750" y="1878424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561594" y="3419855"/>
              <a:ext cx="1716405" cy="1884680"/>
            </a:xfrm>
            <a:custGeom>
              <a:avLst/>
              <a:gdLst/>
              <a:ahLst/>
              <a:cxnLst/>
              <a:rect l="l" t="t" r="r" b="b"/>
              <a:pathLst>
                <a:path w="1716405" h="1884679">
                  <a:moveTo>
                    <a:pt x="1636014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804416"/>
                  </a:lnTo>
                  <a:lnTo>
                    <a:pt x="6286" y="1835562"/>
                  </a:lnTo>
                  <a:lnTo>
                    <a:pt x="23431" y="1860994"/>
                  </a:lnTo>
                  <a:lnTo>
                    <a:pt x="48863" y="1878139"/>
                  </a:lnTo>
                  <a:lnTo>
                    <a:pt x="80010" y="1884426"/>
                  </a:lnTo>
                  <a:lnTo>
                    <a:pt x="1636014" y="1884426"/>
                  </a:lnTo>
                  <a:lnTo>
                    <a:pt x="1667160" y="1878139"/>
                  </a:lnTo>
                  <a:lnTo>
                    <a:pt x="1692592" y="1860994"/>
                  </a:lnTo>
                  <a:lnTo>
                    <a:pt x="1709737" y="1835562"/>
                  </a:lnTo>
                  <a:lnTo>
                    <a:pt x="1716024" y="1804416"/>
                  </a:lnTo>
                  <a:lnTo>
                    <a:pt x="1716024" y="80010"/>
                  </a:lnTo>
                  <a:lnTo>
                    <a:pt x="1709737" y="48863"/>
                  </a:lnTo>
                  <a:lnTo>
                    <a:pt x="1692592" y="23431"/>
                  </a:lnTo>
                  <a:lnTo>
                    <a:pt x="1667160" y="6286"/>
                  </a:lnTo>
                  <a:lnTo>
                    <a:pt x="163601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561594" y="3419855"/>
              <a:ext cx="1716405" cy="1884680"/>
            </a:xfrm>
            <a:custGeom>
              <a:avLst/>
              <a:gdLst/>
              <a:ahLst/>
              <a:cxnLst/>
              <a:rect l="l" t="t" r="r" b="b"/>
              <a:pathLst>
                <a:path w="1716405" h="1884679">
                  <a:moveTo>
                    <a:pt x="0" y="80010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1636014" y="0"/>
                  </a:lnTo>
                  <a:lnTo>
                    <a:pt x="1667160" y="6286"/>
                  </a:lnTo>
                  <a:lnTo>
                    <a:pt x="1692592" y="23431"/>
                  </a:lnTo>
                  <a:lnTo>
                    <a:pt x="1709737" y="48863"/>
                  </a:lnTo>
                  <a:lnTo>
                    <a:pt x="1716024" y="80010"/>
                  </a:lnTo>
                  <a:lnTo>
                    <a:pt x="1716024" y="1804416"/>
                  </a:lnTo>
                  <a:lnTo>
                    <a:pt x="1709737" y="1835562"/>
                  </a:lnTo>
                  <a:lnTo>
                    <a:pt x="1692592" y="1860994"/>
                  </a:lnTo>
                  <a:lnTo>
                    <a:pt x="1667160" y="1878139"/>
                  </a:lnTo>
                  <a:lnTo>
                    <a:pt x="1636014" y="1884426"/>
                  </a:lnTo>
                  <a:lnTo>
                    <a:pt x="80010" y="1884426"/>
                  </a:lnTo>
                  <a:lnTo>
                    <a:pt x="48863" y="1878139"/>
                  </a:lnTo>
                  <a:lnTo>
                    <a:pt x="23431" y="1860994"/>
                  </a:lnTo>
                  <a:lnTo>
                    <a:pt x="6286" y="1835562"/>
                  </a:lnTo>
                  <a:lnTo>
                    <a:pt x="0" y="1804416"/>
                  </a:lnTo>
                  <a:lnTo>
                    <a:pt x="0" y="80010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1139190" y="3620261"/>
              <a:ext cx="561340" cy="561975"/>
            </a:xfrm>
            <a:custGeom>
              <a:avLst/>
              <a:gdLst/>
              <a:ahLst/>
              <a:cxnLst/>
              <a:rect l="l" t="t" r="r" b="b"/>
              <a:pathLst>
                <a:path w="561339" h="561975">
                  <a:moveTo>
                    <a:pt x="464819" y="0"/>
                  </a:moveTo>
                  <a:lnTo>
                    <a:pt x="96012" y="0"/>
                  </a:lnTo>
                  <a:lnTo>
                    <a:pt x="58507" y="7620"/>
                  </a:lnTo>
                  <a:lnTo>
                    <a:pt x="28003" y="28384"/>
                  </a:lnTo>
                  <a:lnTo>
                    <a:pt x="7500" y="59150"/>
                  </a:lnTo>
                  <a:lnTo>
                    <a:pt x="0" y="96774"/>
                  </a:lnTo>
                  <a:lnTo>
                    <a:pt x="0" y="465581"/>
                  </a:lnTo>
                  <a:lnTo>
                    <a:pt x="7500" y="502765"/>
                  </a:lnTo>
                  <a:lnTo>
                    <a:pt x="28003" y="533304"/>
                  </a:lnTo>
                  <a:lnTo>
                    <a:pt x="58507" y="553985"/>
                  </a:lnTo>
                  <a:lnTo>
                    <a:pt x="96012" y="561593"/>
                  </a:lnTo>
                  <a:lnTo>
                    <a:pt x="464819" y="561593"/>
                  </a:lnTo>
                  <a:lnTo>
                    <a:pt x="502324" y="553985"/>
                  </a:lnTo>
                  <a:lnTo>
                    <a:pt x="532828" y="533304"/>
                  </a:lnTo>
                  <a:lnTo>
                    <a:pt x="553331" y="502765"/>
                  </a:lnTo>
                  <a:lnTo>
                    <a:pt x="560832" y="465581"/>
                  </a:lnTo>
                  <a:lnTo>
                    <a:pt x="560832" y="96774"/>
                  </a:lnTo>
                  <a:lnTo>
                    <a:pt x="553331" y="59150"/>
                  </a:lnTo>
                  <a:lnTo>
                    <a:pt x="532828" y="28384"/>
                  </a:lnTo>
                  <a:lnTo>
                    <a:pt x="502324" y="7620"/>
                  </a:lnTo>
                  <a:lnTo>
                    <a:pt x="464819" y="0"/>
                  </a:lnTo>
                  <a:close/>
                </a:path>
              </a:pathLst>
            </a:custGeom>
            <a:solidFill>
              <a:srgbClr val="EDF2F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80159" y="3761994"/>
              <a:ext cx="278891" cy="278891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829309" y="4391659"/>
            <a:ext cx="1178560" cy="19939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150">
                <a:solidFill>
                  <a:srgbClr val="15212E"/>
                </a:solidFill>
                <a:latin typeface="Segoe UI Semibold"/>
                <a:cs typeface="Segoe UI Semibold"/>
              </a:rPr>
              <a:t>Capture</a:t>
            </a:r>
            <a:r>
              <a:rPr dirty="0" sz="1150" spc="-50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150">
                <a:solidFill>
                  <a:srgbClr val="15212E"/>
                </a:solidFill>
                <a:latin typeface="Segoe UI Semibold"/>
                <a:cs typeface="Segoe UI Semibold"/>
              </a:rPr>
              <a:t>&amp;</a:t>
            </a:r>
            <a:r>
              <a:rPr dirty="0" sz="1150" spc="-50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150" spc="-10">
                <a:solidFill>
                  <a:srgbClr val="15212E"/>
                </a:solidFill>
                <a:latin typeface="Segoe UI Semibold"/>
                <a:cs typeface="Segoe UI Semibold"/>
              </a:rPr>
              <a:t>Import</a:t>
            </a:r>
            <a:endParaRPr sz="1150">
              <a:latin typeface="Segoe UI Semibold"/>
              <a:cs typeface="Segoe UI Semibold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31773" y="4857241"/>
            <a:ext cx="1374140" cy="287020"/>
          </a:xfrm>
          <a:prstGeom prst="rect">
            <a:avLst/>
          </a:prstGeom>
        </p:spPr>
        <p:txBody>
          <a:bodyPr wrap="square" lIns="0" tIns="7620" rIns="0" bIns="0" rtlCol="0" vert="horz">
            <a:spAutoFit/>
          </a:bodyPr>
          <a:lstStyle/>
          <a:p>
            <a:pPr marL="220979" marR="5080" indent="-208915">
              <a:lnSpc>
                <a:spcPct val="102899"/>
              </a:lnSpc>
              <a:spcBef>
                <a:spcPts val="60"/>
              </a:spcBef>
            </a:pPr>
            <a:r>
              <a:rPr dirty="0" sz="850" spc="-10">
                <a:solidFill>
                  <a:srgbClr val="546679"/>
                </a:solidFill>
                <a:latin typeface="Calibri"/>
                <a:cs typeface="Calibri"/>
              </a:rPr>
              <a:t>Feeds, </a:t>
            </a:r>
            <a:r>
              <a:rPr dirty="0" sz="850" spc="-20">
                <a:solidFill>
                  <a:srgbClr val="546679"/>
                </a:solidFill>
                <a:latin typeface="Calibri"/>
                <a:cs typeface="Calibri"/>
              </a:rPr>
              <a:t>receipts</a:t>
            </a:r>
            <a:r>
              <a:rPr dirty="0" sz="850" spc="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 spc="-10">
                <a:solidFill>
                  <a:srgbClr val="546679"/>
                </a:solidFill>
                <a:latin typeface="Calibri"/>
                <a:cs typeface="Calibri"/>
              </a:rPr>
              <a:t>and</a:t>
            </a:r>
            <a:r>
              <a:rPr dirty="0" sz="850" spc="1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 spc="-10">
                <a:solidFill>
                  <a:srgbClr val="546679"/>
                </a:solidFill>
                <a:latin typeface="Calibri"/>
                <a:cs typeface="Calibri"/>
              </a:rPr>
              <a:t>statements</a:t>
            </a:r>
            <a:r>
              <a:rPr dirty="0" sz="850" spc="50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 spc="-20">
                <a:solidFill>
                  <a:srgbClr val="546679"/>
                </a:solidFill>
                <a:latin typeface="Calibri"/>
                <a:cs typeface="Calibri"/>
              </a:rPr>
              <a:t>collected</a:t>
            </a:r>
            <a:r>
              <a:rPr dirty="0" sz="850" spc="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 spc="-10">
                <a:solidFill>
                  <a:srgbClr val="546679"/>
                </a:solidFill>
                <a:latin typeface="Calibri"/>
                <a:cs typeface="Calibri"/>
              </a:rPr>
              <a:t>and</a:t>
            </a:r>
            <a:r>
              <a:rPr dirty="0" sz="850" spc="1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 spc="-10">
                <a:solidFill>
                  <a:srgbClr val="546679"/>
                </a:solidFill>
                <a:latin typeface="Calibri"/>
                <a:cs typeface="Calibri"/>
              </a:rPr>
              <a:t>synced.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454401" y="2818637"/>
            <a:ext cx="1860550" cy="481330"/>
          </a:xfrm>
          <a:custGeom>
            <a:avLst/>
            <a:gdLst/>
            <a:ahLst/>
            <a:cxnLst/>
            <a:rect l="l" t="t" r="r" b="b"/>
            <a:pathLst>
              <a:path w="1860550" h="481329">
                <a:moveTo>
                  <a:pt x="929639" y="0"/>
                </a:moveTo>
                <a:lnTo>
                  <a:pt x="0" y="183641"/>
                </a:lnTo>
                <a:lnTo>
                  <a:pt x="355092" y="480822"/>
                </a:lnTo>
                <a:lnTo>
                  <a:pt x="1504950" y="480822"/>
                </a:lnTo>
                <a:lnTo>
                  <a:pt x="1860042" y="183641"/>
                </a:lnTo>
                <a:lnTo>
                  <a:pt x="929639" y="0"/>
                </a:lnTo>
                <a:close/>
              </a:path>
            </a:pathLst>
          </a:custGeom>
          <a:solidFill>
            <a:srgbClr val="2EB5D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3026917" y="2947669"/>
            <a:ext cx="570865" cy="20574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150">
                <a:solidFill>
                  <a:srgbClr val="FFFFFF"/>
                </a:solidFill>
                <a:latin typeface="Segoe UI Semibold"/>
                <a:cs typeface="Segoe UI Semibold"/>
              </a:rPr>
              <a:t>Day</a:t>
            </a:r>
            <a:r>
              <a:rPr dirty="0" sz="1150" spc="5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1150">
                <a:solidFill>
                  <a:srgbClr val="FFFFFF"/>
                </a:solidFill>
                <a:latin typeface="Segoe UI Semibold"/>
                <a:cs typeface="Segoe UI Semibold"/>
              </a:rPr>
              <a:t>2–</a:t>
            </a:r>
            <a:r>
              <a:rPr dirty="0" sz="1150" spc="-50">
                <a:solidFill>
                  <a:srgbClr val="FFFFFF"/>
                </a:solidFill>
                <a:latin typeface="Segoe UI Semibold"/>
                <a:cs typeface="Segoe UI Semibold"/>
              </a:rPr>
              <a:t>3</a:t>
            </a:r>
            <a:endParaRPr sz="1150">
              <a:latin typeface="Segoe UI Semibold"/>
              <a:cs typeface="Segoe UI Semibold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2448686" y="3414140"/>
            <a:ext cx="1727835" cy="1896110"/>
            <a:chOff x="2448686" y="3414140"/>
            <a:chExt cx="1727835" cy="1896110"/>
          </a:xfrm>
        </p:grpSpPr>
        <p:sp>
          <p:nvSpPr>
            <p:cNvPr id="18" name="object 18"/>
            <p:cNvSpPr/>
            <p:nvPr/>
          </p:nvSpPr>
          <p:spPr>
            <a:xfrm>
              <a:off x="2454401" y="3419855"/>
              <a:ext cx="1716405" cy="1884680"/>
            </a:xfrm>
            <a:custGeom>
              <a:avLst/>
              <a:gdLst/>
              <a:ahLst/>
              <a:cxnLst/>
              <a:rect l="l" t="t" r="r" b="b"/>
              <a:pathLst>
                <a:path w="1716404" h="1884679">
                  <a:moveTo>
                    <a:pt x="76247" y="1883666"/>
                  </a:moveTo>
                  <a:lnTo>
                    <a:pt x="80010" y="1884426"/>
                  </a:lnTo>
                  <a:lnTo>
                    <a:pt x="1645158" y="1884426"/>
                  </a:lnTo>
                  <a:lnTo>
                    <a:pt x="76247" y="1883666"/>
                  </a:lnTo>
                  <a:close/>
                </a:path>
                <a:path w="1716404" h="1884679">
                  <a:moveTo>
                    <a:pt x="1635252" y="0"/>
                  </a:moveTo>
                  <a:lnTo>
                    <a:pt x="80010" y="0"/>
                  </a:lnTo>
                  <a:lnTo>
                    <a:pt x="48822" y="6313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804416"/>
                  </a:lnTo>
                  <a:lnTo>
                    <a:pt x="22643" y="1859825"/>
                  </a:lnTo>
                  <a:lnTo>
                    <a:pt x="49707" y="1878358"/>
                  </a:lnTo>
                  <a:lnTo>
                    <a:pt x="49949" y="1878358"/>
                  </a:lnTo>
                  <a:lnTo>
                    <a:pt x="76247" y="1883666"/>
                  </a:lnTo>
                  <a:lnTo>
                    <a:pt x="1645158" y="1884426"/>
                  </a:lnTo>
                  <a:lnTo>
                    <a:pt x="1635227" y="1884426"/>
                  </a:lnTo>
                  <a:lnTo>
                    <a:pt x="1665737" y="1878358"/>
                  </a:lnTo>
                  <a:lnTo>
                    <a:pt x="1667256" y="1877568"/>
                  </a:lnTo>
                  <a:lnTo>
                    <a:pt x="1667773" y="1877395"/>
                  </a:lnTo>
                  <a:lnTo>
                    <a:pt x="1667952" y="1877395"/>
                  </a:lnTo>
                  <a:lnTo>
                    <a:pt x="1691636" y="1861569"/>
                  </a:lnTo>
                  <a:lnTo>
                    <a:pt x="1715143" y="1808772"/>
                  </a:lnTo>
                  <a:lnTo>
                    <a:pt x="1716022" y="80010"/>
                  </a:lnTo>
                  <a:lnTo>
                    <a:pt x="1715561" y="77724"/>
                  </a:lnTo>
                  <a:lnTo>
                    <a:pt x="1715262" y="77724"/>
                  </a:lnTo>
                  <a:lnTo>
                    <a:pt x="1715262" y="76241"/>
                  </a:lnTo>
                  <a:lnTo>
                    <a:pt x="1710168" y="51054"/>
                  </a:lnTo>
                  <a:lnTo>
                    <a:pt x="1709927" y="51054"/>
                  </a:lnTo>
                  <a:lnTo>
                    <a:pt x="1709863" y="49543"/>
                  </a:lnTo>
                  <a:lnTo>
                    <a:pt x="1709166" y="49543"/>
                  </a:lnTo>
                  <a:lnTo>
                    <a:pt x="1709151" y="48015"/>
                  </a:lnTo>
                  <a:lnTo>
                    <a:pt x="1708403" y="48015"/>
                  </a:lnTo>
                  <a:lnTo>
                    <a:pt x="1708403" y="46912"/>
                  </a:lnTo>
                  <a:lnTo>
                    <a:pt x="1708112" y="46482"/>
                  </a:lnTo>
                  <a:lnTo>
                    <a:pt x="1707642" y="46482"/>
                  </a:lnTo>
                  <a:lnTo>
                    <a:pt x="1707642" y="45787"/>
                  </a:lnTo>
                  <a:lnTo>
                    <a:pt x="1693097" y="24317"/>
                  </a:lnTo>
                  <a:lnTo>
                    <a:pt x="1691639" y="22859"/>
                  </a:lnTo>
                  <a:lnTo>
                    <a:pt x="1666831" y="6313"/>
                  </a:lnTo>
                  <a:lnTo>
                    <a:pt x="1666977" y="6313"/>
                  </a:lnTo>
                  <a:lnTo>
                    <a:pt x="1635252" y="0"/>
                  </a:lnTo>
                  <a:close/>
                </a:path>
                <a:path w="1716404" h="1884679">
                  <a:moveTo>
                    <a:pt x="1667952" y="1877395"/>
                  </a:moveTo>
                  <a:lnTo>
                    <a:pt x="1667773" y="1877395"/>
                  </a:lnTo>
                  <a:lnTo>
                    <a:pt x="1667256" y="1877568"/>
                  </a:lnTo>
                  <a:lnTo>
                    <a:pt x="1665737" y="1878358"/>
                  </a:lnTo>
                  <a:lnTo>
                    <a:pt x="1666839" y="1878139"/>
                  </a:lnTo>
                  <a:lnTo>
                    <a:pt x="1667952" y="1877395"/>
                  </a:lnTo>
                  <a:close/>
                </a:path>
                <a:path w="1716404" h="1884679">
                  <a:moveTo>
                    <a:pt x="22926" y="1860108"/>
                  </a:moveTo>
                  <a:lnTo>
                    <a:pt x="23431" y="1860994"/>
                  </a:lnTo>
                  <a:lnTo>
                    <a:pt x="24285" y="1861569"/>
                  </a:lnTo>
                  <a:lnTo>
                    <a:pt x="23812" y="1860994"/>
                  </a:lnTo>
                  <a:lnTo>
                    <a:pt x="22926" y="1860108"/>
                  </a:lnTo>
                  <a:close/>
                </a:path>
                <a:path w="1716404" h="1884679">
                  <a:moveTo>
                    <a:pt x="1693097" y="1860108"/>
                  </a:moveTo>
                  <a:lnTo>
                    <a:pt x="1691636" y="1861569"/>
                  </a:lnTo>
                  <a:lnTo>
                    <a:pt x="1692497" y="1860994"/>
                  </a:lnTo>
                  <a:lnTo>
                    <a:pt x="1693097" y="1860108"/>
                  </a:lnTo>
                  <a:close/>
                </a:path>
                <a:path w="1716404" h="1884679">
                  <a:moveTo>
                    <a:pt x="1710633" y="1831074"/>
                  </a:moveTo>
                  <a:lnTo>
                    <a:pt x="1709165" y="1835658"/>
                  </a:lnTo>
                  <a:lnTo>
                    <a:pt x="1707770" y="1838448"/>
                  </a:lnTo>
                  <a:lnTo>
                    <a:pt x="1709661" y="1835658"/>
                  </a:lnTo>
                  <a:lnTo>
                    <a:pt x="1710633" y="1831074"/>
                  </a:lnTo>
                  <a:close/>
                </a:path>
                <a:path w="1716404" h="1884679">
                  <a:moveTo>
                    <a:pt x="1716022" y="80010"/>
                  </a:moveTo>
                  <a:lnTo>
                    <a:pt x="1715263" y="1804416"/>
                  </a:lnTo>
                  <a:lnTo>
                    <a:pt x="1715143" y="1808772"/>
                  </a:lnTo>
                  <a:lnTo>
                    <a:pt x="1716024" y="1804416"/>
                  </a:lnTo>
                  <a:lnTo>
                    <a:pt x="1716022" y="80010"/>
                  </a:lnTo>
                  <a:close/>
                </a:path>
                <a:path w="1716404" h="1884679">
                  <a:moveTo>
                    <a:pt x="1715262" y="76241"/>
                  </a:moveTo>
                  <a:lnTo>
                    <a:pt x="1715262" y="77724"/>
                  </a:lnTo>
                  <a:lnTo>
                    <a:pt x="1715561" y="77724"/>
                  </a:lnTo>
                  <a:lnTo>
                    <a:pt x="1715262" y="76241"/>
                  </a:lnTo>
                  <a:close/>
                </a:path>
                <a:path w="1716404" h="1884679">
                  <a:moveTo>
                    <a:pt x="1709863" y="49543"/>
                  </a:moveTo>
                  <a:lnTo>
                    <a:pt x="1709927" y="51054"/>
                  </a:lnTo>
                  <a:lnTo>
                    <a:pt x="1710168" y="51054"/>
                  </a:lnTo>
                  <a:lnTo>
                    <a:pt x="1709863" y="49543"/>
                  </a:lnTo>
                  <a:close/>
                </a:path>
                <a:path w="1716404" h="1884679">
                  <a:moveTo>
                    <a:pt x="1709151" y="48015"/>
                  </a:moveTo>
                  <a:lnTo>
                    <a:pt x="1709166" y="49543"/>
                  </a:lnTo>
                  <a:lnTo>
                    <a:pt x="1709863" y="49543"/>
                  </a:lnTo>
                  <a:lnTo>
                    <a:pt x="1709725" y="48863"/>
                  </a:lnTo>
                  <a:lnTo>
                    <a:pt x="1709151" y="48015"/>
                  </a:lnTo>
                  <a:close/>
                </a:path>
                <a:path w="1716404" h="1884679">
                  <a:moveTo>
                    <a:pt x="1708403" y="46912"/>
                  </a:moveTo>
                  <a:lnTo>
                    <a:pt x="1708403" y="48015"/>
                  </a:lnTo>
                  <a:lnTo>
                    <a:pt x="1709151" y="48015"/>
                  </a:lnTo>
                  <a:lnTo>
                    <a:pt x="1708403" y="46912"/>
                  </a:lnTo>
                  <a:close/>
                </a:path>
                <a:path w="1716404" h="1884679">
                  <a:moveTo>
                    <a:pt x="1707642" y="45787"/>
                  </a:moveTo>
                  <a:lnTo>
                    <a:pt x="1707642" y="46482"/>
                  </a:lnTo>
                  <a:lnTo>
                    <a:pt x="1708112" y="46482"/>
                  </a:lnTo>
                  <a:lnTo>
                    <a:pt x="1707642" y="45787"/>
                  </a:lnTo>
                  <a:close/>
                </a:path>
                <a:path w="1716404" h="1884679">
                  <a:moveTo>
                    <a:pt x="1691645" y="22859"/>
                  </a:moveTo>
                  <a:lnTo>
                    <a:pt x="1693097" y="24317"/>
                  </a:lnTo>
                  <a:lnTo>
                    <a:pt x="1692497" y="23431"/>
                  </a:lnTo>
                  <a:lnTo>
                    <a:pt x="1691645" y="2285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2454401" y="3419855"/>
              <a:ext cx="1716405" cy="1884680"/>
            </a:xfrm>
            <a:custGeom>
              <a:avLst/>
              <a:gdLst/>
              <a:ahLst/>
              <a:cxnLst/>
              <a:rect l="l" t="t" r="r" b="b"/>
              <a:pathLst>
                <a:path w="1716404" h="1884679">
                  <a:moveTo>
                    <a:pt x="80010" y="0"/>
                  </a:moveTo>
                  <a:lnTo>
                    <a:pt x="1635252" y="0"/>
                  </a:lnTo>
                </a:path>
                <a:path w="1716404" h="1884679">
                  <a:moveTo>
                    <a:pt x="1635252" y="1884421"/>
                  </a:moveTo>
                  <a:lnTo>
                    <a:pt x="80010" y="1884426"/>
                  </a:lnTo>
                  <a:lnTo>
                    <a:pt x="76247" y="1883666"/>
                  </a:lnTo>
                </a:path>
                <a:path w="1716404" h="1884679">
                  <a:moveTo>
                    <a:pt x="49540" y="1878276"/>
                  </a:moveTo>
                  <a:lnTo>
                    <a:pt x="48863" y="1878139"/>
                  </a:lnTo>
                  <a:lnTo>
                    <a:pt x="47759" y="1877395"/>
                  </a:lnTo>
                </a:path>
                <a:path w="1716404" h="1884679">
                  <a:moveTo>
                    <a:pt x="24600" y="1861782"/>
                  </a:moveTo>
                  <a:lnTo>
                    <a:pt x="23431" y="1860994"/>
                  </a:lnTo>
                  <a:lnTo>
                    <a:pt x="22643" y="1859825"/>
                  </a:lnTo>
                </a:path>
                <a:path w="1716404" h="1884679">
                  <a:moveTo>
                    <a:pt x="0" y="1804416"/>
                  </a:moveTo>
                  <a:lnTo>
                    <a:pt x="0" y="80010"/>
                  </a:lnTo>
                </a:path>
                <a:path w="1716404" h="1884679">
                  <a:moveTo>
                    <a:pt x="1693097" y="24317"/>
                  </a:moveTo>
                  <a:lnTo>
                    <a:pt x="1707642" y="45787"/>
                  </a:lnTo>
                </a:path>
                <a:path w="1716404" h="1884679">
                  <a:moveTo>
                    <a:pt x="1708112" y="46482"/>
                  </a:moveTo>
                  <a:lnTo>
                    <a:pt x="1708403" y="46912"/>
                  </a:lnTo>
                </a:path>
                <a:path w="1716404" h="1884679">
                  <a:moveTo>
                    <a:pt x="1710168" y="51054"/>
                  </a:moveTo>
                  <a:lnTo>
                    <a:pt x="1710633" y="53351"/>
                  </a:lnTo>
                  <a:lnTo>
                    <a:pt x="1715262" y="76241"/>
                  </a:lnTo>
                </a:path>
                <a:path w="1716404" h="1884679">
                  <a:moveTo>
                    <a:pt x="1715561" y="77724"/>
                  </a:moveTo>
                  <a:lnTo>
                    <a:pt x="1716022" y="80009"/>
                  </a:lnTo>
                </a:path>
                <a:path w="1716404" h="1884679">
                  <a:moveTo>
                    <a:pt x="1715143" y="1808772"/>
                  </a:moveTo>
                  <a:lnTo>
                    <a:pt x="1710633" y="1831074"/>
                  </a:lnTo>
                </a:path>
                <a:path w="1716404" h="1884679">
                  <a:moveTo>
                    <a:pt x="1707770" y="1838448"/>
                  </a:moveTo>
                  <a:lnTo>
                    <a:pt x="1694690" y="1857757"/>
                  </a:lnTo>
                  <a:lnTo>
                    <a:pt x="1693097" y="1860108"/>
                  </a:lnTo>
                </a:path>
                <a:path w="1716404" h="1884679">
                  <a:moveTo>
                    <a:pt x="1691636" y="1861569"/>
                  </a:moveTo>
                  <a:lnTo>
                    <a:pt x="1668131" y="1877276"/>
                  </a:lnTo>
                </a:path>
                <a:path w="1716404" h="1884679">
                  <a:moveTo>
                    <a:pt x="1665737" y="1878358"/>
                  </a:moveTo>
                  <a:lnTo>
                    <a:pt x="1635252" y="1884421"/>
                  </a:lnTo>
                </a:path>
                <a:path w="1716404" h="1884679">
                  <a:moveTo>
                    <a:pt x="76247" y="1883666"/>
                  </a:moveTo>
                  <a:lnTo>
                    <a:pt x="49540" y="1878276"/>
                  </a:lnTo>
                  <a:lnTo>
                    <a:pt x="48920" y="1878025"/>
                  </a:lnTo>
                  <a:lnTo>
                    <a:pt x="24600" y="1861782"/>
                  </a:lnTo>
                </a:path>
                <a:path w="1716404" h="1884679">
                  <a:moveTo>
                    <a:pt x="22643" y="1859825"/>
                  </a:moveTo>
                  <a:lnTo>
                    <a:pt x="6862" y="1836417"/>
                  </a:lnTo>
                  <a:lnTo>
                    <a:pt x="6286" y="1835562"/>
                  </a:lnTo>
                  <a:lnTo>
                    <a:pt x="6149" y="1834885"/>
                  </a:lnTo>
                  <a:lnTo>
                    <a:pt x="0" y="1804416"/>
                  </a:lnTo>
                  <a:lnTo>
                    <a:pt x="0" y="80010"/>
                  </a:ln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1635251" y="0"/>
                  </a:lnTo>
                  <a:lnTo>
                    <a:pt x="1666484" y="6144"/>
                  </a:lnTo>
                  <a:lnTo>
                    <a:pt x="1666861" y="6218"/>
                  </a:lnTo>
                  <a:lnTo>
                    <a:pt x="1691627" y="22847"/>
                  </a:lnTo>
                </a:path>
                <a:path w="1716404" h="1884679">
                  <a:moveTo>
                    <a:pt x="1666470" y="6213"/>
                  </a:moveTo>
                  <a:lnTo>
                    <a:pt x="1666831" y="6313"/>
                  </a:lnTo>
                </a:path>
                <a:path w="1716404" h="1884679">
                  <a:moveTo>
                    <a:pt x="1691639" y="22859"/>
                  </a:moveTo>
                  <a:lnTo>
                    <a:pt x="1692497" y="23431"/>
                  </a:lnTo>
                  <a:lnTo>
                    <a:pt x="1693097" y="24317"/>
                  </a:lnTo>
                </a:path>
                <a:path w="1716404" h="1884679">
                  <a:moveTo>
                    <a:pt x="1707642" y="45787"/>
                  </a:moveTo>
                  <a:lnTo>
                    <a:pt x="1708112" y="46482"/>
                  </a:lnTo>
                </a:path>
                <a:path w="1716404" h="1884679">
                  <a:moveTo>
                    <a:pt x="1708403" y="46912"/>
                  </a:moveTo>
                  <a:lnTo>
                    <a:pt x="1709151" y="48015"/>
                  </a:lnTo>
                  <a:lnTo>
                    <a:pt x="1709725" y="48863"/>
                  </a:lnTo>
                  <a:lnTo>
                    <a:pt x="1709863" y="49543"/>
                  </a:lnTo>
                  <a:lnTo>
                    <a:pt x="1710168" y="51054"/>
                  </a:lnTo>
                </a:path>
                <a:path w="1716404" h="1884679">
                  <a:moveTo>
                    <a:pt x="1715262" y="76241"/>
                  </a:moveTo>
                  <a:lnTo>
                    <a:pt x="1715561" y="77724"/>
                  </a:lnTo>
                </a:path>
                <a:path w="1716404" h="1884679">
                  <a:moveTo>
                    <a:pt x="1716022" y="80009"/>
                  </a:moveTo>
                  <a:lnTo>
                    <a:pt x="1716024" y="1804416"/>
                  </a:lnTo>
                  <a:lnTo>
                    <a:pt x="1715143" y="1808772"/>
                  </a:lnTo>
                </a:path>
                <a:path w="1716404" h="1884679">
                  <a:moveTo>
                    <a:pt x="1710633" y="1831074"/>
                  </a:moveTo>
                  <a:lnTo>
                    <a:pt x="1709725" y="1835562"/>
                  </a:lnTo>
                  <a:lnTo>
                    <a:pt x="1707770" y="1838448"/>
                  </a:lnTo>
                </a:path>
                <a:path w="1716404" h="1884679">
                  <a:moveTo>
                    <a:pt x="1693097" y="1860108"/>
                  </a:moveTo>
                  <a:lnTo>
                    <a:pt x="1692497" y="1860994"/>
                  </a:lnTo>
                  <a:lnTo>
                    <a:pt x="1691636" y="1861569"/>
                  </a:lnTo>
                </a:path>
                <a:path w="1716404" h="1884679">
                  <a:moveTo>
                    <a:pt x="1668131" y="1877276"/>
                  </a:moveTo>
                  <a:lnTo>
                    <a:pt x="1666839" y="1878139"/>
                  </a:lnTo>
                  <a:lnTo>
                    <a:pt x="1665737" y="1878358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2454401" y="3419855"/>
              <a:ext cx="1716405" cy="1884680"/>
            </a:xfrm>
            <a:custGeom>
              <a:avLst/>
              <a:gdLst/>
              <a:ahLst/>
              <a:cxnLst/>
              <a:rect l="l" t="t" r="r" b="b"/>
              <a:pathLst>
                <a:path w="1716404" h="1884679">
                  <a:moveTo>
                    <a:pt x="1635252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804416"/>
                  </a:lnTo>
                  <a:lnTo>
                    <a:pt x="6286" y="1835562"/>
                  </a:lnTo>
                  <a:lnTo>
                    <a:pt x="23431" y="1860994"/>
                  </a:lnTo>
                  <a:lnTo>
                    <a:pt x="48863" y="1878139"/>
                  </a:lnTo>
                  <a:lnTo>
                    <a:pt x="80010" y="1884426"/>
                  </a:lnTo>
                  <a:lnTo>
                    <a:pt x="1635252" y="1884426"/>
                  </a:lnTo>
                  <a:lnTo>
                    <a:pt x="1666839" y="1878139"/>
                  </a:lnTo>
                  <a:lnTo>
                    <a:pt x="1692497" y="1860994"/>
                  </a:lnTo>
                  <a:lnTo>
                    <a:pt x="1709725" y="1835562"/>
                  </a:lnTo>
                  <a:lnTo>
                    <a:pt x="1716024" y="1804416"/>
                  </a:lnTo>
                  <a:lnTo>
                    <a:pt x="1716024" y="80010"/>
                  </a:lnTo>
                  <a:lnTo>
                    <a:pt x="1709725" y="48863"/>
                  </a:lnTo>
                  <a:lnTo>
                    <a:pt x="1692497" y="23431"/>
                  </a:lnTo>
                  <a:lnTo>
                    <a:pt x="1666839" y="6286"/>
                  </a:lnTo>
                  <a:lnTo>
                    <a:pt x="163525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2454401" y="3419855"/>
              <a:ext cx="1716405" cy="1884680"/>
            </a:xfrm>
            <a:custGeom>
              <a:avLst/>
              <a:gdLst/>
              <a:ahLst/>
              <a:cxnLst/>
              <a:rect l="l" t="t" r="r" b="b"/>
              <a:pathLst>
                <a:path w="1716404" h="1884679">
                  <a:moveTo>
                    <a:pt x="0" y="80010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1635252" y="0"/>
                  </a:lnTo>
                  <a:lnTo>
                    <a:pt x="1666839" y="6286"/>
                  </a:lnTo>
                  <a:lnTo>
                    <a:pt x="1692497" y="23431"/>
                  </a:lnTo>
                  <a:lnTo>
                    <a:pt x="1709725" y="48863"/>
                  </a:lnTo>
                  <a:lnTo>
                    <a:pt x="1716024" y="80010"/>
                  </a:lnTo>
                  <a:lnTo>
                    <a:pt x="1716024" y="1804416"/>
                  </a:lnTo>
                  <a:lnTo>
                    <a:pt x="1709725" y="1835562"/>
                  </a:lnTo>
                  <a:lnTo>
                    <a:pt x="1692497" y="1860994"/>
                  </a:lnTo>
                  <a:lnTo>
                    <a:pt x="1666839" y="1878139"/>
                  </a:lnTo>
                  <a:lnTo>
                    <a:pt x="1635252" y="1884426"/>
                  </a:lnTo>
                  <a:lnTo>
                    <a:pt x="80010" y="1884426"/>
                  </a:lnTo>
                  <a:lnTo>
                    <a:pt x="48863" y="1878139"/>
                  </a:lnTo>
                  <a:lnTo>
                    <a:pt x="23431" y="1860994"/>
                  </a:lnTo>
                  <a:lnTo>
                    <a:pt x="6286" y="1835562"/>
                  </a:lnTo>
                  <a:lnTo>
                    <a:pt x="0" y="1804416"/>
                  </a:lnTo>
                  <a:lnTo>
                    <a:pt x="0" y="80010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3031235" y="3620261"/>
              <a:ext cx="561975" cy="561975"/>
            </a:xfrm>
            <a:custGeom>
              <a:avLst/>
              <a:gdLst/>
              <a:ahLst/>
              <a:cxnLst/>
              <a:rect l="l" t="t" r="r" b="b"/>
              <a:pathLst>
                <a:path w="561975" h="561975">
                  <a:moveTo>
                    <a:pt x="465581" y="0"/>
                  </a:moveTo>
                  <a:lnTo>
                    <a:pt x="96774" y="0"/>
                  </a:lnTo>
                  <a:lnTo>
                    <a:pt x="59150" y="7620"/>
                  </a:lnTo>
                  <a:lnTo>
                    <a:pt x="28384" y="28384"/>
                  </a:lnTo>
                  <a:lnTo>
                    <a:pt x="7619" y="59150"/>
                  </a:lnTo>
                  <a:lnTo>
                    <a:pt x="0" y="96774"/>
                  </a:lnTo>
                  <a:lnTo>
                    <a:pt x="0" y="465581"/>
                  </a:lnTo>
                  <a:lnTo>
                    <a:pt x="7619" y="502765"/>
                  </a:lnTo>
                  <a:lnTo>
                    <a:pt x="28384" y="533304"/>
                  </a:lnTo>
                  <a:lnTo>
                    <a:pt x="59150" y="553985"/>
                  </a:lnTo>
                  <a:lnTo>
                    <a:pt x="96774" y="561593"/>
                  </a:lnTo>
                  <a:lnTo>
                    <a:pt x="465581" y="561593"/>
                  </a:lnTo>
                  <a:lnTo>
                    <a:pt x="502765" y="553985"/>
                  </a:lnTo>
                  <a:lnTo>
                    <a:pt x="533304" y="533304"/>
                  </a:lnTo>
                  <a:lnTo>
                    <a:pt x="553985" y="502765"/>
                  </a:lnTo>
                  <a:lnTo>
                    <a:pt x="561593" y="465581"/>
                  </a:lnTo>
                  <a:lnTo>
                    <a:pt x="561593" y="96774"/>
                  </a:lnTo>
                  <a:lnTo>
                    <a:pt x="553985" y="59150"/>
                  </a:lnTo>
                  <a:lnTo>
                    <a:pt x="533304" y="28384"/>
                  </a:lnTo>
                  <a:lnTo>
                    <a:pt x="502765" y="7620"/>
                  </a:lnTo>
                  <a:lnTo>
                    <a:pt x="465581" y="0"/>
                  </a:lnTo>
                  <a:close/>
                </a:path>
              </a:pathLst>
            </a:custGeom>
            <a:solidFill>
              <a:srgbClr val="EDF2F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3" name="object 2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71443" y="3761994"/>
              <a:ext cx="278891" cy="278891"/>
            </a:xfrm>
            <a:prstGeom prst="rect">
              <a:avLst/>
            </a:prstGeom>
          </p:spPr>
        </p:pic>
      </p:grpSp>
      <p:sp>
        <p:nvSpPr>
          <p:cNvPr id="24" name="object 24"/>
          <p:cNvSpPr txBox="1"/>
          <p:nvPr/>
        </p:nvSpPr>
        <p:spPr>
          <a:xfrm>
            <a:off x="2988055" y="4391659"/>
            <a:ext cx="648335" cy="19939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150" spc="-10">
                <a:solidFill>
                  <a:srgbClr val="15212E"/>
                </a:solidFill>
                <a:latin typeface="Segoe UI Semibold"/>
                <a:cs typeface="Segoe UI Semibold"/>
              </a:rPr>
              <a:t>Reconcile</a:t>
            </a:r>
            <a:endParaRPr sz="1150">
              <a:latin typeface="Segoe UI Semibold"/>
              <a:cs typeface="Segoe UI Semibold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590291" y="4857241"/>
            <a:ext cx="1443990" cy="287020"/>
          </a:xfrm>
          <a:prstGeom prst="rect">
            <a:avLst/>
          </a:prstGeom>
        </p:spPr>
        <p:txBody>
          <a:bodyPr wrap="square" lIns="0" tIns="7620" rIns="0" bIns="0" rtlCol="0" vert="horz">
            <a:spAutoFit/>
          </a:bodyPr>
          <a:lstStyle/>
          <a:p>
            <a:pPr marL="537210" marR="5080" indent="-525145">
              <a:lnSpc>
                <a:spcPct val="102899"/>
              </a:lnSpc>
              <a:spcBef>
                <a:spcPts val="60"/>
              </a:spcBef>
            </a:pP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Bank,</a:t>
            </a:r>
            <a:r>
              <a:rPr dirty="0" sz="850" spc="-3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 spc="-10">
                <a:solidFill>
                  <a:srgbClr val="546679"/>
                </a:solidFill>
                <a:latin typeface="Calibri"/>
                <a:cs typeface="Calibri"/>
              </a:rPr>
              <a:t>card</a:t>
            </a:r>
            <a:r>
              <a:rPr dirty="0" sz="850" spc="-2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 spc="-10">
                <a:solidFill>
                  <a:srgbClr val="546679"/>
                </a:solidFill>
                <a:latin typeface="Calibri"/>
                <a:cs typeface="Calibri"/>
              </a:rPr>
              <a:t>and</a:t>
            </a:r>
            <a:r>
              <a:rPr dirty="0" sz="850" spc="-2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 spc="-10">
                <a:solidFill>
                  <a:srgbClr val="546679"/>
                </a:solidFill>
                <a:latin typeface="Calibri"/>
                <a:cs typeface="Calibri"/>
              </a:rPr>
              <a:t>clearing</a:t>
            </a:r>
            <a:r>
              <a:rPr dirty="0" sz="850" spc="-2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 spc="-10">
                <a:solidFill>
                  <a:srgbClr val="546679"/>
                </a:solidFill>
                <a:latin typeface="Calibri"/>
                <a:cs typeface="Calibri"/>
              </a:rPr>
              <a:t>accounts</a:t>
            </a:r>
            <a:r>
              <a:rPr dirty="0" sz="850" spc="50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 spc="-10">
                <a:solidFill>
                  <a:srgbClr val="546679"/>
                </a:solidFill>
                <a:latin typeface="Calibri"/>
                <a:cs typeface="Calibri"/>
              </a:rPr>
              <a:t>tied</a:t>
            </a:r>
            <a:r>
              <a:rPr dirty="0" sz="850" spc="-2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 spc="-20">
                <a:solidFill>
                  <a:srgbClr val="546679"/>
                </a:solidFill>
                <a:latin typeface="Calibri"/>
                <a:cs typeface="Calibri"/>
              </a:rPr>
              <a:t>out.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4346447" y="2818637"/>
            <a:ext cx="1861185" cy="481330"/>
          </a:xfrm>
          <a:custGeom>
            <a:avLst/>
            <a:gdLst/>
            <a:ahLst/>
            <a:cxnLst/>
            <a:rect l="l" t="t" r="r" b="b"/>
            <a:pathLst>
              <a:path w="1861185" h="481329">
                <a:moveTo>
                  <a:pt x="930401" y="0"/>
                </a:moveTo>
                <a:lnTo>
                  <a:pt x="0" y="183641"/>
                </a:lnTo>
                <a:lnTo>
                  <a:pt x="355091" y="480822"/>
                </a:lnTo>
                <a:lnTo>
                  <a:pt x="1504950" y="480822"/>
                </a:lnTo>
                <a:lnTo>
                  <a:pt x="1860803" y="183641"/>
                </a:lnTo>
                <a:lnTo>
                  <a:pt x="930401" y="0"/>
                </a:lnTo>
                <a:close/>
              </a:path>
            </a:pathLst>
          </a:custGeom>
          <a:solidFill>
            <a:srgbClr val="137BA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4917439" y="2947669"/>
            <a:ext cx="574040" cy="20574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150">
                <a:solidFill>
                  <a:srgbClr val="FFFFFF"/>
                </a:solidFill>
                <a:latin typeface="Segoe UI Semibold"/>
                <a:cs typeface="Segoe UI Semibold"/>
              </a:rPr>
              <a:t>Day</a:t>
            </a:r>
            <a:r>
              <a:rPr dirty="0" sz="1150" spc="5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1150">
                <a:solidFill>
                  <a:srgbClr val="FFFFFF"/>
                </a:solidFill>
                <a:latin typeface="Segoe UI Semibold"/>
                <a:cs typeface="Segoe UI Semibold"/>
              </a:rPr>
              <a:t>3–</a:t>
            </a:r>
            <a:r>
              <a:rPr dirty="0" sz="1150" spc="-50">
                <a:solidFill>
                  <a:srgbClr val="FFFFFF"/>
                </a:solidFill>
                <a:latin typeface="Segoe UI Semibold"/>
                <a:cs typeface="Segoe UI Semibold"/>
              </a:rPr>
              <a:t>4</a:t>
            </a:r>
            <a:endParaRPr sz="1150">
              <a:latin typeface="Segoe UI Semibold"/>
              <a:cs typeface="Segoe UI Semibold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4340733" y="3414140"/>
            <a:ext cx="1727835" cy="1896110"/>
            <a:chOff x="4340733" y="3414140"/>
            <a:chExt cx="1727835" cy="1896110"/>
          </a:xfrm>
        </p:grpSpPr>
        <p:sp>
          <p:nvSpPr>
            <p:cNvPr id="29" name="object 29"/>
            <p:cNvSpPr/>
            <p:nvPr/>
          </p:nvSpPr>
          <p:spPr>
            <a:xfrm>
              <a:off x="4346448" y="3419855"/>
              <a:ext cx="1716405" cy="1884680"/>
            </a:xfrm>
            <a:custGeom>
              <a:avLst/>
              <a:gdLst/>
              <a:ahLst/>
              <a:cxnLst/>
              <a:rect l="l" t="t" r="r" b="b"/>
              <a:pathLst>
                <a:path w="1716404" h="1884679">
                  <a:moveTo>
                    <a:pt x="76247" y="1883666"/>
                  </a:moveTo>
                  <a:lnTo>
                    <a:pt x="80010" y="1884426"/>
                  </a:lnTo>
                  <a:lnTo>
                    <a:pt x="1645157" y="1884426"/>
                  </a:lnTo>
                  <a:lnTo>
                    <a:pt x="76247" y="1883666"/>
                  </a:lnTo>
                  <a:close/>
                </a:path>
                <a:path w="1716404" h="1884679">
                  <a:moveTo>
                    <a:pt x="1708645" y="1837182"/>
                  </a:moveTo>
                  <a:lnTo>
                    <a:pt x="7619" y="1837182"/>
                  </a:lnTo>
                  <a:lnTo>
                    <a:pt x="7619" y="1837540"/>
                  </a:lnTo>
                  <a:lnTo>
                    <a:pt x="48008" y="1877563"/>
                  </a:lnTo>
                  <a:lnTo>
                    <a:pt x="1645157" y="1884426"/>
                  </a:lnTo>
                  <a:lnTo>
                    <a:pt x="1635992" y="1884426"/>
                  </a:lnTo>
                  <a:lnTo>
                    <a:pt x="1666548" y="1878139"/>
                  </a:lnTo>
                  <a:lnTo>
                    <a:pt x="1666932" y="1878139"/>
                  </a:lnTo>
                  <a:lnTo>
                    <a:pt x="1691423" y="1861782"/>
                  </a:lnTo>
                  <a:lnTo>
                    <a:pt x="1693380" y="1859825"/>
                  </a:lnTo>
                  <a:lnTo>
                    <a:pt x="1708645" y="1837182"/>
                  </a:lnTo>
                  <a:close/>
                </a:path>
                <a:path w="1716404" h="1884679">
                  <a:moveTo>
                    <a:pt x="48008" y="1877563"/>
                  </a:moveTo>
                  <a:lnTo>
                    <a:pt x="48863" y="1878139"/>
                  </a:lnTo>
                  <a:lnTo>
                    <a:pt x="51036" y="1878578"/>
                  </a:lnTo>
                  <a:lnTo>
                    <a:pt x="48008" y="1877563"/>
                  </a:lnTo>
                  <a:close/>
                </a:path>
                <a:path w="1716404" h="1884679">
                  <a:moveTo>
                    <a:pt x="22643" y="1859825"/>
                  </a:moveTo>
                  <a:lnTo>
                    <a:pt x="23431" y="1860994"/>
                  </a:lnTo>
                  <a:lnTo>
                    <a:pt x="24600" y="1861782"/>
                  </a:lnTo>
                  <a:lnTo>
                    <a:pt x="22643" y="1859825"/>
                  </a:lnTo>
                  <a:close/>
                </a:path>
                <a:path w="1716404" h="1884679">
                  <a:moveTo>
                    <a:pt x="1693380" y="1859825"/>
                  </a:moveTo>
                  <a:lnTo>
                    <a:pt x="1691423" y="1861782"/>
                  </a:lnTo>
                  <a:lnTo>
                    <a:pt x="1692592" y="1860994"/>
                  </a:lnTo>
                  <a:lnTo>
                    <a:pt x="1693380" y="1859825"/>
                  </a:lnTo>
                  <a:close/>
                </a:path>
                <a:path w="1716404" h="1884679">
                  <a:moveTo>
                    <a:pt x="1709492" y="1835658"/>
                  </a:moveTo>
                  <a:lnTo>
                    <a:pt x="6857" y="1835658"/>
                  </a:lnTo>
                  <a:lnTo>
                    <a:pt x="6857" y="1836410"/>
                  </a:lnTo>
                  <a:lnTo>
                    <a:pt x="7619" y="1837540"/>
                  </a:lnTo>
                  <a:lnTo>
                    <a:pt x="7619" y="1837182"/>
                  </a:lnTo>
                  <a:lnTo>
                    <a:pt x="1708645" y="1837182"/>
                  </a:lnTo>
                  <a:lnTo>
                    <a:pt x="1708993" y="1836666"/>
                  </a:lnTo>
                  <a:lnTo>
                    <a:pt x="1709492" y="1835658"/>
                  </a:lnTo>
                  <a:close/>
                </a:path>
                <a:path w="1716404" h="1884679">
                  <a:moveTo>
                    <a:pt x="1710179" y="1833372"/>
                  </a:moveTo>
                  <a:lnTo>
                    <a:pt x="6096" y="1833372"/>
                  </a:lnTo>
                  <a:lnTo>
                    <a:pt x="6130" y="1834885"/>
                  </a:lnTo>
                  <a:lnTo>
                    <a:pt x="6286" y="1835658"/>
                  </a:lnTo>
                  <a:lnTo>
                    <a:pt x="6857" y="1836410"/>
                  </a:lnTo>
                  <a:lnTo>
                    <a:pt x="6857" y="1835658"/>
                  </a:lnTo>
                  <a:lnTo>
                    <a:pt x="1709492" y="1835658"/>
                  </a:lnTo>
                  <a:lnTo>
                    <a:pt x="1709874" y="1834885"/>
                  </a:lnTo>
                  <a:lnTo>
                    <a:pt x="1710179" y="1833372"/>
                  </a:lnTo>
                  <a:close/>
                </a:path>
                <a:path w="1716404" h="1884679">
                  <a:moveTo>
                    <a:pt x="1636014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6352" y="48883"/>
                  </a:lnTo>
                  <a:lnTo>
                    <a:pt x="0" y="80010"/>
                  </a:lnTo>
                  <a:lnTo>
                    <a:pt x="0" y="1804416"/>
                  </a:lnTo>
                  <a:lnTo>
                    <a:pt x="6114" y="1834711"/>
                  </a:lnTo>
                  <a:lnTo>
                    <a:pt x="6096" y="1833372"/>
                  </a:lnTo>
                  <a:lnTo>
                    <a:pt x="1710179" y="1833372"/>
                  </a:lnTo>
                  <a:lnTo>
                    <a:pt x="1715255" y="1808224"/>
                  </a:lnTo>
                  <a:lnTo>
                    <a:pt x="1716020" y="80010"/>
                  </a:lnTo>
                  <a:lnTo>
                    <a:pt x="1709760" y="48883"/>
                  </a:lnTo>
                  <a:lnTo>
                    <a:pt x="1709165" y="48883"/>
                  </a:lnTo>
                  <a:lnTo>
                    <a:pt x="1709165" y="48015"/>
                  </a:lnTo>
                  <a:lnTo>
                    <a:pt x="1692592" y="23431"/>
                  </a:lnTo>
                  <a:lnTo>
                    <a:pt x="1667160" y="6286"/>
                  </a:lnTo>
                  <a:lnTo>
                    <a:pt x="1636014" y="0"/>
                  </a:lnTo>
                  <a:close/>
                </a:path>
                <a:path w="1716404" h="1884679">
                  <a:moveTo>
                    <a:pt x="1716020" y="80010"/>
                  </a:moveTo>
                  <a:lnTo>
                    <a:pt x="1715265" y="1804416"/>
                  </a:lnTo>
                  <a:lnTo>
                    <a:pt x="1715264" y="1808224"/>
                  </a:lnTo>
                  <a:lnTo>
                    <a:pt x="1716024" y="1804416"/>
                  </a:lnTo>
                  <a:lnTo>
                    <a:pt x="1716020" y="80010"/>
                  </a:lnTo>
                  <a:close/>
                </a:path>
                <a:path w="1716404" h="1884679">
                  <a:moveTo>
                    <a:pt x="1709165" y="48015"/>
                  </a:moveTo>
                  <a:lnTo>
                    <a:pt x="1709165" y="48883"/>
                  </a:lnTo>
                  <a:lnTo>
                    <a:pt x="1709825" y="48883"/>
                  </a:lnTo>
                  <a:lnTo>
                    <a:pt x="1709165" y="48015"/>
                  </a:lnTo>
                  <a:close/>
                </a:path>
                <a:path w="1716404" h="1884679">
                  <a:moveTo>
                    <a:pt x="24600" y="22643"/>
                  </a:moveTo>
                  <a:lnTo>
                    <a:pt x="23431" y="23431"/>
                  </a:lnTo>
                  <a:lnTo>
                    <a:pt x="22643" y="24600"/>
                  </a:lnTo>
                  <a:lnTo>
                    <a:pt x="24600" y="226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/>
            <p:cNvSpPr/>
            <p:nvPr/>
          </p:nvSpPr>
          <p:spPr>
            <a:xfrm>
              <a:off x="4346448" y="3419855"/>
              <a:ext cx="1716405" cy="1884680"/>
            </a:xfrm>
            <a:custGeom>
              <a:avLst/>
              <a:gdLst/>
              <a:ahLst/>
              <a:cxnLst/>
              <a:rect l="l" t="t" r="r" b="b"/>
              <a:pathLst>
                <a:path w="1716404" h="1884679">
                  <a:moveTo>
                    <a:pt x="6149" y="49540"/>
                  </a:moveTo>
                  <a:lnTo>
                    <a:pt x="6352" y="48883"/>
                  </a:lnTo>
                </a:path>
                <a:path w="1716404" h="1884679">
                  <a:moveTo>
                    <a:pt x="22654" y="24589"/>
                  </a:moveTo>
                  <a:lnTo>
                    <a:pt x="23431" y="23431"/>
                  </a:lnTo>
                  <a:lnTo>
                    <a:pt x="24600" y="22643"/>
                  </a:lnTo>
                </a:path>
                <a:path w="1716404" h="1884679">
                  <a:moveTo>
                    <a:pt x="80010" y="0"/>
                  </a:moveTo>
                  <a:lnTo>
                    <a:pt x="1636014" y="0"/>
                  </a:lnTo>
                </a:path>
                <a:path w="1716404" h="1884679">
                  <a:moveTo>
                    <a:pt x="1636014" y="1884421"/>
                  </a:moveTo>
                  <a:lnTo>
                    <a:pt x="80010" y="1884426"/>
                  </a:lnTo>
                  <a:lnTo>
                    <a:pt x="76247" y="1883666"/>
                  </a:lnTo>
                </a:path>
                <a:path w="1716404" h="1884679">
                  <a:moveTo>
                    <a:pt x="51036" y="1878578"/>
                  </a:moveTo>
                  <a:lnTo>
                    <a:pt x="48863" y="1878139"/>
                  </a:lnTo>
                  <a:lnTo>
                    <a:pt x="48008" y="1877563"/>
                  </a:lnTo>
                </a:path>
                <a:path w="1716404" h="1884679">
                  <a:moveTo>
                    <a:pt x="24600" y="1861782"/>
                  </a:moveTo>
                  <a:lnTo>
                    <a:pt x="23431" y="1860994"/>
                  </a:lnTo>
                  <a:lnTo>
                    <a:pt x="22643" y="1859825"/>
                  </a:lnTo>
                </a:path>
                <a:path w="1716404" h="1884679">
                  <a:moveTo>
                    <a:pt x="7619" y="1837540"/>
                  </a:moveTo>
                  <a:lnTo>
                    <a:pt x="7378" y="1837182"/>
                  </a:lnTo>
                </a:path>
                <a:path w="1716404" h="1884679">
                  <a:moveTo>
                    <a:pt x="6857" y="1836410"/>
                  </a:moveTo>
                  <a:lnTo>
                    <a:pt x="6286" y="1835658"/>
                  </a:lnTo>
                </a:path>
                <a:path w="1716404" h="1884679">
                  <a:moveTo>
                    <a:pt x="6096" y="1834711"/>
                  </a:moveTo>
                  <a:lnTo>
                    <a:pt x="5826" y="1833372"/>
                  </a:lnTo>
                </a:path>
                <a:path w="1716404" h="1884679">
                  <a:moveTo>
                    <a:pt x="0" y="1804415"/>
                  </a:moveTo>
                  <a:lnTo>
                    <a:pt x="0" y="80010"/>
                  </a:lnTo>
                </a:path>
                <a:path w="1716404" h="1884679">
                  <a:moveTo>
                    <a:pt x="24600" y="22643"/>
                  </a:moveTo>
                  <a:lnTo>
                    <a:pt x="48863" y="6286"/>
                  </a:lnTo>
                  <a:lnTo>
                    <a:pt x="80010" y="0"/>
                  </a:lnTo>
                  <a:lnTo>
                    <a:pt x="1636014" y="0"/>
                  </a:lnTo>
                  <a:lnTo>
                    <a:pt x="1667160" y="6286"/>
                  </a:lnTo>
                  <a:lnTo>
                    <a:pt x="1692592" y="23431"/>
                  </a:lnTo>
                  <a:lnTo>
                    <a:pt x="1695339" y="27506"/>
                  </a:lnTo>
                  <a:lnTo>
                    <a:pt x="1709165" y="48015"/>
                  </a:lnTo>
                </a:path>
                <a:path w="1716404" h="1884679">
                  <a:moveTo>
                    <a:pt x="1709737" y="48768"/>
                  </a:moveTo>
                  <a:lnTo>
                    <a:pt x="1710022" y="50273"/>
                  </a:lnTo>
                  <a:lnTo>
                    <a:pt x="1716020" y="80009"/>
                  </a:lnTo>
                </a:path>
                <a:path w="1716404" h="1884679">
                  <a:moveTo>
                    <a:pt x="1715264" y="1808179"/>
                  </a:moveTo>
                  <a:lnTo>
                    <a:pt x="1709874" y="1834885"/>
                  </a:lnTo>
                  <a:lnTo>
                    <a:pt x="1709623" y="1835505"/>
                  </a:lnTo>
                  <a:lnTo>
                    <a:pt x="1693380" y="1859825"/>
                  </a:lnTo>
                </a:path>
                <a:path w="1716404" h="1884679">
                  <a:moveTo>
                    <a:pt x="1691444" y="1861761"/>
                  </a:moveTo>
                  <a:lnTo>
                    <a:pt x="1667103" y="1878025"/>
                  </a:lnTo>
                  <a:lnTo>
                    <a:pt x="1636014" y="1884421"/>
                  </a:lnTo>
                </a:path>
                <a:path w="1716404" h="1884679">
                  <a:moveTo>
                    <a:pt x="76247" y="1883666"/>
                  </a:moveTo>
                  <a:lnTo>
                    <a:pt x="51036" y="1878578"/>
                  </a:lnTo>
                </a:path>
                <a:path w="1716404" h="1884679">
                  <a:moveTo>
                    <a:pt x="48008" y="1877563"/>
                  </a:moveTo>
                  <a:lnTo>
                    <a:pt x="27506" y="1863741"/>
                  </a:lnTo>
                  <a:lnTo>
                    <a:pt x="24600" y="1861782"/>
                  </a:lnTo>
                </a:path>
                <a:path w="1716404" h="1884679">
                  <a:moveTo>
                    <a:pt x="22643" y="1859825"/>
                  </a:moveTo>
                  <a:lnTo>
                    <a:pt x="20684" y="1856919"/>
                  </a:lnTo>
                  <a:lnTo>
                    <a:pt x="8398" y="1838695"/>
                  </a:lnTo>
                  <a:lnTo>
                    <a:pt x="7619" y="1837540"/>
                  </a:lnTo>
                </a:path>
                <a:path w="1716404" h="1884679">
                  <a:moveTo>
                    <a:pt x="7378" y="1837182"/>
                  </a:moveTo>
                  <a:lnTo>
                    <a:pt x="6857" y="1836410"/>
                  </a:lnTo>
                </a:path>
                <a:path w="1716404" h="1884679">
                  <a:moveTo>
                    <a:pt x="6286" y="1835658"/>
                  </a:moveTo>
                  <a:lnTo>
                    <a:pt x="6096" y="1834618"/>
                  </a:lnTo>
                </a:path>
                <a:path w="1716404" h="1884679">
                  <a:moveTo>
                    <a:pt x="5844" y="1833372"/>
                  </a:moveTo>
                  <a:lnTo>
                    <a:pt x="5381" y="1831076"/>
                  </a:lnTo>
                  <a:lnTo>
                    <a:pt x="768" y="1808224"/>
                  </a:lnTo>
                  <a:lnTo>
                    <a:pt x="0" y="1804416"/>
                  </a:lnTo>
                  <a:lnTo>
                    <a:pt x="0" y="80010"/>
                  </a:lnTo>
                  <a:lnTo>
                    <a:pt x="6149" y="49540"/>
                  </a:lnTo>
                  <a:lnTo>
                    <a:pt x="6315" y="48872"/>
                  </a:lnTo>
                  <a:lnTo>
                    <a:pt x="22643" y="24600"/>
                  </a:lnTo>
                </a:path>
                <a:path w="1716404" h="1884679">
                  <a:moveTo>
                    <a:pt x="1709165" y="48015"/>
                  </a:moveTo>
                  <a:lnTo>
                    <a:pt x="1709737" y="48768"/>
                  </a:lnTo>
                </a:path>
                <a:path w="1716404" h="1884679">
                  <a:moveTo>
                    <a:pt x="1716020" y="80009"/>
                  </a:moveTo>
                  <a:lnTo>
                    <a:pt x="1716024" y="1804416"/>
                  </a:lnTo>
                  <a:lnTo>
                    <a:pt x="1715255" y="1808224"/>
                  </a:lnTo>
                </a:path>
                <a:path w="1716404" h="1884679">
                  <a:moveTo>
                    <a:pt x="1709874" y="1834885"/>
                  </a:moveTo>
                  <a:lnTo>
                    <a:pt x="1709737" y="1835562"/>
                  </a:lnTo>
                  <a:lnTo>
                    <a:pt x="1708993" y="1836666"/>
                  </a:lnTo>
                </a:path>
                <a:path w="1716404" h="1884679">
                  <a:moveTo>
                    <a:pt x="1693380" y="1859825"/>
                  </a:moveTo>
                  <a:lnTo>
                    <a:pt x="1692592" y="1860994"/>
                  </a:lnTo>
                  <a:lnTo>
                    <a:pt x="1691423" y="1861782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/>
            <p:cNvSpPr/>
            <p:nvPr/>
          </p:nvSpPr>
          <p:spPr>
            <a:xfrm>
              <a:off x="4346448" y="3419855"/>
              <a:ext cx="1716405" cy="1884680"/>
            </a:xfrm>
            <a:custGeom>
              <a:avLst/>
              <a:gdLst/>
              <a:ahLst/>
              <a:cxnLst/>
              <a:rect l="l" t="t" r="r" b="b"/>
              <a:pathLst>
                <a:path w="1716404" h="1884679">
                  <a:moveTo>
                    <a:pt x="1636014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804416"/>
                  </a:lnTo>
                  <a:lnTo>
                    <a:pt x="6286" y="1835562"/>
                  </a:lnTo>
                  <a:lnTo>
                    <a:pt x="23431" y="1860994"/>
                  </a:lnTo>
                  <a:lnTo>
                    <a:pt x="48863" y="1878139"/>
                  </a:lnTo>
                  <a:lnTo>
                    <a:pt x="80010" y="1884426"/>
                  </a:lnTo>
                  <a:lnTo>
                    <a:pt x="1636014" y="1884426"/>
                  </a:lnTo>
                  <a:lnTo>
                    <a:pt x="1667160" y="1878139"/>
                  </a:lnTo>
                  <a:lnTo>
                    <a:pt x="1692592" y="1860994"/>
                  </a:lnTo>
                  <a:lnTo>
                    <a:pt x="1709737" y="1835562"/>
                  </a:lnTo>
                  <a:lnTo>
                    <a:pt x="1716024" y="1804416"/>
                  </a:lnTo>
                  <a:lnTo>
                    <a:pt x="1716024" y="80010"/>
                  </a:lnTo>
                  <a:lnTo>
                    <a:pt x="1709737" y="48863"/>
                  </a:lnTo>
                  <a:lnTo>
                    <a:pt x="1692592" y="23431"/>
                  </a:lnTo>
                  <a:lnTo>
                    <a:pt x="1667160" y="6286"/>
                  </a:lnTo>
                  <a:lnTo>
                    <a:pt x="163601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/>
            <p:cNvSpPr/>
            <p:nvPr/>
          </p:nvSpPr>
          <p:spPr>
            <a:xfrm>
              <a:off x="4346448" y="3419855"/>
              <a:ext cx="1716405" cy="1884680"/>
            </a:xfrm>
            <a:custGeom>
              <a:avLst/>
              <a:gdLst/>
              <a:ahLst/>
              <a:cxnLst/>
              <a:rect l="l" t="t" r="r" b="b"/>
              <a:pathLst>
                <a:path w="1716404" h="1884679">
                  <a:moveTo>
                    <a:pt x="0" y="80010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1636014" y="0"/>
                  </a:lnTo>
                  <a:lnTo>
                    <a:pt x="1667160" y="6286"/>
                  </a:lnTo>
                  <a:lnTo>
                    <a:pt x="1692592" y="23431"/>
                  </a:lnTo>
                  <a:lnTo>
                    <a:pt x="1709737" y="48863"/>
                  </a:lnTo>
                  <a:lnTo>
                    <a:pt x="1716024" y="80010"/>
                  </a:lnTo>
                  <a:lnTo>
                    <a:pt x="1716024" y="1804416"/>
                  </a:lnTo>
                  <a:lnTo>
                    <a:pt x="1709737" y="1835562"/>
                  </a:lnTo>
                  <a:lnTo>
                    <a:pt x="1692592" y="1860994"/>
                  </a:lnTo>
                  <a:lnTo>
                    <a:pt x="1667160" y="1878139"/>
                  </a:lnTo>
                  <a:lnTo>
                    <a:pt x="1636014" y="1884426"/>
                  </a:lnTo>
                  <a:lnTo>
                    <a:pt x="80010" y="1884426"/>
                  </a:lnTo>
                  <a:lnTo>
                    <a:pt x="48863" y="1878139"/>
                  </a:lnTo>
                  <a:lnTo>
                    <a:pt x="23431" y="1860994"/>
                  </a:lnTo>
                  <a:lnTo>
                    <a:pt x="6286" y="1835562"/>
                  </a:lnTo>
                  <a:lnTo>
                    <a:pt x="0" y="1804416"/>
                  </a:lnTo>
                  <a:lnTo>
                    <a:pt x="0" y="80010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/>
            <p:cNvSpPr/>
            <p:nvPr/>
          </p:nvSpPr>
          <p:spPr>
            <a:xfrm>
              <a:off x="4924044" y="3620261"/>
              <a:ext cx="561340" cy="561975"/>
            </a:xfrm>
            <a:custGeom>
              <a:avLst/>
              <a:gdLst/>
              <a:ahLst/>
              <a:cxnLst/>
              <a:rect l="l" t="t" r="r" b="b"/>
              <a:pathLst>
                <a:path w="561339" h="561975">
                  <a:moveTo>
                    <a:pt x="464819" y="0"/>
                  </a:moveTo>
                  <a:lnTo>
                    <a:pt x="96011" y="0"/>
                  </a:lnTo>
                  <a:lnTo>
                    <a:pt x="58507" y="7620"/>
                  </a:lnTo>
                  <a:lnTo>
                    <a:pt x="28003" y="28384"/>
                  </a:lnTo>
                  <a:lnTo>
                    <a:pt x="7500" y="59150"/>
                  </a:lnTo>
                  <a:lnTo>
                    <a:pt x="0" y="96774"/>
                  </a:lnTo>
                  <a:lnTo>
                    <a:pt x="0" y="465581"/>
                  </a:lnTo>
                  <a:lnTo>
                    <a:pt x="7500" y="502765"/>
                  </a:lnTo>
                  <a:lnTo>
                    <a:pt x="28003" y="533304"/>
                  </a:lnTo>
                  <a:lnTo>
                    <a:pt x="58507" y="553985"/>
                  </a:lnTo>
                  <a:lnTo>
                    <a:pt x="96011" y="561593"/>
                  </a:lnTo>
                  <a:lnTo>
                    <a:pt x="464819" y="561593"/>
                  </a:lnTo>
                  <a:lnTo>
                    <a:pt x="502324" y="553985"/>
                  </a:lnTo>
                  <a:lnTo>
                    <a:pt x="532828" y="533304"/>
                  </a:lnTo>
                  <a:lnTo>
                    <a:pt x="553331" y="502765"/>
                  </a:lnTo>
                  <a:lnTo>
                    <a:pt x="560831" y="465581"/>
                  </a:lnTo>
                  <a:lnTo>
                    <a:pt x="560831" y="96774"/>
                  </a:lnTo>
                  <a:lnTo>
                    <a:pt x="553331" y="59150"/>
                  </a:lnTo>
                  <a:lnTo>
                    <a:pt x="532828" y="28384"/>
                  </a:lnTo>
                  <a:lnTo>
                    <a:pt x="502324" y="7620"/>
                  </a:lnTo>
                  <a:lnTo>
                    <a:pt x="464819" y="0"/>
                  </a:lnTo>
                  <a:close/>
                </a:path>
              </a:pathLst>
            </a:custGeom>
            <a:solidFill>
              <a:srgbClr val="EDF2F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4" name="object 3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67300" y="3761994"/>
              <a:ext cx="278129" cy="278891"/>
            </a:xfrm>
            <a:prstGeom prst="rect">
              <a:avLst/>
            </a:prstGeom>
          </p:spPr>
        </p:pic>
      </p:grpSp>
      <p:sp>
        <p:nvSpPr>
          <p:cNvPr id="35" name="object 35"/>
          <p:cNvSpPr txBox="1"/>
          <p:nvPr/>
        </p:nvSpPr>
        <p:spPr>
          <a:xfrm>
            <a:off x="4777994" y="4311650"/>
            <a:ext cx="851535" cy="362585"/>
          </a:xfrm>
          <a:prstGeom prst="rect">
            <a:avLst/>
          </a:prstGeom>
        </p:spPr>
        <p:txBody>
          <a:bodyPr wrap="square" lIns="0" tIns="27305" rIns="0" bIns="0" rtlCol="0" vert="horz">
            <a:spAutoFit/>
          </a:bodyPr>
          <a:lstStyle/>
          <a:p>
            <a:pPr marL="12700" marR="5080" indent="67310">
              <a:lnSpc>
                <a:spcPts val="1280"/>
              </a:lnSpc>
              <a:spcBef>
                <a:spcPts val="215"/>
              </a:spcBef>
            </a:pPr>
            <a:r>
              <a:rPr dirty="0" sz="1150" spc="-10">
                <a:solidFill>
                  <a:srgbClr val="15212E"/>
                </a:solidFill>
                <a:latin typeface="Segoe UI Semibold"/>
                <a:cs typeface="Segoe UI Semibold"/>
              </a:rPr>
              <a:t>Accruals</a:t>
            </a:r>
            <a:r>
              <a:rPr dirty="0" sz="1150" spc="-5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150" spc="-50">
                <a:solidFill>
                  <a:srgbClr val="15212E"/>
                </a:solidFill>
                <a:latin typeface="Segoe UI Semibold"/>
                <a:cs typeface="Segoe UI Semibold"/>
              </a:rPr>
              <a:t>&amp; </a:t>
            </a:r>
            <a:r>
              <a:rPr dirty="0" sz="1150" spc="-10">
                <a:solidFill>
                  <a:srgbClr val="15212E"/>
                </a:solidFill>
                <a:latin typeface="Segoe UI Semibold"/>
                <a:cs typeface="Segoe UI Semibold"/>
              </a:rPr>
              <a:t>Adjustments</a:t>
            </a:r>
            <a:endParaRPr sz="1150">
              <a:latin typeface="Segoe UI Semibold"/>
              <a:cs typeface="Segoe UI Semibold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708651" y="4857241"/>
            <a:ext cx="990600" cy="287020"/>
          </a:xfrm>
          <a:prstGeom prst="rect">
            <a:avLst/>
          </a:prstGeom>
        </p:spPr>
        <p:txBody>
          <a:bodyPr wrap="square" lIns="0" tIns="7620" rIns="0" bIns="0" rtlCol="0" vert="horz">
            <a:spAutoFit/>
          </a:bodyPr>
          <a:lstStyle/>
          <a:p>
            <a:pPr marL="31750" marR="5080" indent="-19050">
              <a:lnSpc>
                <a:spcPct val="102899"/>
              </a:lnSpc>
              <a:spcBef>
                <a:spcPts val="60"/>
              </a:spcBef>
            </a:pPr>
            <a:r>
              <a:rPr dirty="0" sz="850" spc="-10">
                <a:solidFill>
                  <a:srgbClr val="546679"/>
                </a:solidFill>
                <a:latin typeface="Calibri"/>
                <a:cs typeface="Calibri"/>
              </a:rPr>
              <a:t>Prepaids,</a:t>
            </a:r>
            <a:r>
              <a:rPr dirty="0" sz="850" spc="2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 spc="-20">
                <a:solidFill>
                  <a:srgbClr val="546679"/>
                </a:solidFill>
                <a:latin typeface="Calibri"/>
                <a:cs typeface="Calibri"/>
              </a:rPr>
              <a:t>accruals</a:t>
            </a:r>
            <a:r>
              <a:rPr dirty="0" sz="850" spc="3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 spc="-25">
                <a:solidFill>
                  <a:srgbClr val="546679"/>
                </a:solidFill>
                <a:latin typeface="Calibri"/>
                <a:cs typeface="Calibri"/>
              </a:rPr>
              <a:t>and</a:t>
            </a:r>
            <a:r>
              <a:rPr dirty="0" sz="850" spc="50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 spc="-20">
                <a:solidFill>
                  <a:srgbClr val="546679"/>
                </a:solidFill>
                <a:latin typeface="Calibri"/>
                <a:cs typeface="Calibri"/>
              </a:rPr>
              <a:t>depreciation</a:t>
            </a:r>
            <a:r>
              <a:rPr dirty="0" sz="850" spc="4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 spc="-10">
                <a:solidFill>
                  <a:srgbClr val="546679"/>
                </a:solidFill>
                <a:latin typeface="Calibri"/>
                <a:cs typeface="Calibri"/>
              </a:rPr>
              <a:t>booked.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6239255" y="2818637"/>
            <a:ext cx="1860550" cy="481330"/>
          </a:xfrm>
          <a:custGeom>
            <a:avLst/>
            <a:gdLst/>
            <a:ahLst/>
            <a:cxnLst/>
            <a:rect l="l" t="t" r="r" b="b"/>
            <a:pathLst>
              <a:path w="1860550" h="481329">
                <a:moveTo>
                  <a:pt x="929640" y="0"/>
                </a:moveTo>
                <a:lnTo>
                  <a:pt x="0" y="183641"/>
                </a:lnTo>
                <a:lnTo>
                  <a:pt x="355092" y="480822"/>
                </a:lnTo>
                <a:lnTo>
                  <a:pt x="1504950" y="480822"/>
                </a:lnTo>
                <a:lnTo>
                  <a:pt x="1860042" y="183641"/>
                </a:lnTo>
                <a:lnTo>
                  <a:pt x="929640" y="0"/>
                </a:lnTo>
                <a:close/>
              </a:path>
            </a:pathLst>
          </a:custGeom>
          <a:solidFill>
            <a:srgbClr val="2EB5D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 txBox="1"/>
          <p:nvPr/>
        </p:nvSpPr>
        <p:spPr>
          <a:xfrm>
            <a:off x="6810247" y="2947669"/>
            <a:ext cx="574675" cy="20574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150">
                <a:solidFill>
                  <a:srgbClr val="FFFFFF"/>
                </a:solidFill>
                <a:latin typeface="Segoe UI Semibold"/>
                <a:cs typeface="Segoe UI Semibold"/>
              </a:rPr>
              <a:t>Day</a:t>
            </a:r>
            <a:r>
              <a:rPr dirty="0" sz="1150" spc="6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1150">
                <a:solidFill>
                  <a:srgbClr val="FFFFFF"/>
                </a:solidFill>
                <a:latin typeface="Segoe UI Semibold"/>
                <a:cs typeface="Segoe UI Semibold"/>
              </a:rPr>
              <a:t>4–</a:t>
            </a:r>
            <a:r>
              <a:rPr dirty="0" sz="1150" spc="-50">
                <a:solidFill>
                  <a:srgbClr val="FFFFFF"/>
                </a:solidFill>
                <a:latin typeface="Segoe UI Semibold"/>
                <a:cs typeface="Segoe UI Semibold"/>
              </a:rPr>
              <a:t>5</a:t>
            </a:r>
            <a:endParaRPr sz="1150">
              <a:latin typeface="Segoe UI Semibold"/>
              <a:cs typeface="Segoe UI Semibold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6233540" y="3414140"/>
            <a:ext cx="1727835" cy="1896110"/>
            <a:chOff x="6233540" y="3414140"/>
            <a:chExt cx="1727835" cy="1896110"/>
          </a:xfrm>
        </p:grpSpPr>
        <p:sp>
          <p:nvSpPr>
            <p:cNvPr id="40" name="object 40"/>
            <p:cNvSpPr/>
            <p:nvPr/>
          </p:nvSpPr>
          <p:spPr>
            <a:xfrm>
              <a:off x="6239255" y="3419855"/>
              <a:ext cx="1716405" cy="1884680"/>
            </a:xfrm>
            <a:custGeom>
              <a:avLst/>
              <a:gdLst/>
              <a:ahLst/>
              <a:cxnLst/>
              <a:rect l="l" t="t" r="r" b="b"/>
              <a:pathLst>
                <a:path w="1716404" h="1884679">
                  <a:moveTo>
                    <a:pt x="76247" y="1883666"/>
                  </a:moveTo>
                  <a:lnTo>
                    <a:pt x="80010" y="1884426"/>
                  </a:lnTo>
                  <a:lnTo>
                    <a:pt x="1645158" y="1884426"/>
                  </a:lnTo>
                  <a:lnTo>
                    <a:pt x="76247" y="1883666"/>
                  </a:lnTo>
                  <a:close/>
                </a:path>
                <a:path w="1716404" h="1884679">
                  <a:moveTo>
                    <a:pt x="1635252" y="0"/>
                  </a:moveTo>
                  <a:lnTo>
                    <a:pt x="80009" y="0"/>
                  </a:lnTo>
                  <a:lnTo>
                    <a:pt x="48822" y="6313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804416"/>
                  </a:lnTo>
                  <a:lnTo>
                    <a:pt x="22643" y="1859825"/>
                  </a:lnTo>
                  <a:lnTo>
                    <a:pt x="76247" y="1883666"/>
                  </a:lnTo>
                  <a:lnTo>
                    <a:pt x="1645158" y="1884426"/>
                  </a:lnTo>
                  <a:lnTo>
                    <a:pt x="1635227" y="1884426"/>
                  </a:lnTo>
                  <a:lnTo>
                    <a:pt x="1691636" y="1861569"/>
                  </a:lnTo>
                  <a:lnTo>
                    <a:pt x="1715253" y="1808224"/>
                  </a:lnTo>
                  <a:lnTo>
                    <a:pt x="1716022" y="80010"/>
                  </a:lnTo>
                  <a:lnTo>
                    <a:pt x="1715407" y="76962"/>
                  </a:lnTo>
                  <a:lnTo>
                    <a:pt x="1715262" y="76962"/>
                  </a:lnTo>
                  <a:lnTo>
                    <a:pt x="1715262" y="76241"/>
                  </a:lnTo>
                  <a:lnTo>
                    <a:pt x="1710168" y="51054"/>
                  </a:lnTo>
                  <a:lnTo>
                    <a:pt x="1709927" y="51054"/>
                  </a:lnTo>
                  <a:lnTo>
                    <a:pt x="1709863" y="49543"/>
                  </a:lnTo>
                  <a:lnTo>
                    <a:pt x="1709166" y="49543"/>
                  </a:lnTo>
                  <a:lnTo>
                    <a:pt x="1709166" y="48037"/>
                  </a:lnTo>
                  <a:lnTo>
                    <a:pt x="1708628" y="47244"/>
                  </a:lnTo>
                  <a:lnTo>
                    <a:pt x="1708403" y="47244"/>
                  </a:lnTo>
                  <a:lnTo>
                    <a:pt x="1708403" y="46912"/>
                  </a:lnTo>
                  <a:lnTo>
                    <a:pt x="1693097" y="24317"/>
                  </a:lnTo>
                  <a:lnTo>
                    <a:pt x="1691639" y="22859"/>
                  </a:lnTo>
                  <a:lnTo>
                    <a:pt x="1666831" y="6313"/>
                  </a:lnTo>
                  <a:lnTo>
                    <a:pt x="1666977" y="6313"/>
                  </a:lnTo>
                  <a:lnTo>
                    <a:pt x="1635252" y="0"/>
                  </a:lnTo>
                  <a:close/>
                </a:path>
                <a:path w="1716404" h="1884679">
                  <a:moveTo>
                    <a:pt x="1667372" y="1877783"/>
                  </a:moveTo>
                  <a:lnTo>
                    <a:pt x="1665509" y="1878404"/>
                  </a:lnTo>
                  <a:lnTo>
                    <a:pt x="1666839" y="1878139"/>
                  </a:lnTo>
                  <a:lnTo>
                    <a:pt x="1667372" y="1877783"/>
                  </a:lnTo>
                  <a:close/>
                </a:path>
                <a:path w="1716404" h="1884679">
                  <a:moveTo>
                    <a:pt x="22926" y="1860108"/>
                  </a:moveTo>
                  <a:lnTo>
                    <a:pt x="23431" y="1860994"/>
                  </a:lnTo>
                  <a:lnTo>
                    <a:pt x="24285" y="1861569"/>
                  </a:lnTo>
                  <a:lnTo>
                    <a:pt x="23812" y="1860994"/>
                  </a:lnTo>
                  <a:lnTo>
                    <a:pt x="22926" y="1860108"/>
                  </a:lnTo>
                  <a:close/>
                </a:path>
                <a:path w="1716404" h="1884679">
                  <a:moveTo>
                    <a:pt x="1693097" y="1860108"/>
                  </a:moveTo>
                  <a:lnTo>
                    <a:pt x="1691636" y="1861569"/>
                  </a:lnTo>
                  <a:lnTo>
                    <a:pt x="1692497" y="1860994"/>
                  </a:lnTo>
                  <a:lnTo>
                    <a:pt x="1693097" y="1860108"/>
                  </a:lnTo>
                  <a:close/>
                </a:path>
                <a:path w="1716404" h="1884679">
                  <a:moveTo>
                    <a:pt x="1710633" y="1831074"/>
                  </a:moveTo>
                  <a:lnTo>
                    <a:pt x="1709166" y="1835658"/>
                  </a:lnTo>
                  <a:lnTo>
                    <a:pt x="1707770" y="1838448"/>
                  </a:lnTo>
                  <a:lnTo>
                    <a:pt x="1709661" y="1835658"/>
                  </a:lnTo>
                  <a:lnTo>
                    <a:pt x="1710633" y="1831074"/>
                  </a:lnTo>
                  <a:close/>
                </a:path>
                <a:path w="1716404" h="1884679">
                  <a:moveTo>
                    <a:pt x="1716022" y="80010"/>
                  </a:moveTo>
                  <a:lnTo>
                    <a:pt x="1715255" y="1804416"/>
                  </a:lnTo>
                  <a:lnTo>
                    <a:pt x="1715253" y="1808224"/>
                  </a:lnTo>
                  <a:lnTo>
                    <a:pt x="1716024" y="1804416"/>
                  </a:lnTo>
                  <a:lnTo>
                    <a:pt x="1716022" y="80010"/>
                  </a:lnTo>
                  <a:close/>
                </a:path>
                <a:path w="1716404" h="1884679">
                  <a:moveTo>
                    <a:pt x="1715262" y="76241"/>
                  </a:moveTo>
                  <a:lnTo>
                    <a:pt x="1715262" y="76962"/>
                  </a:lnTo>
                  <a:lnTo>
                    <a:pt x="1715407" y="76962"/>
                  </a:lnTo>
                  <a:lnTo>
                    <a:pt x="1715262" y="76241"/>
                  </a:lnTo>
                  <a:close/>
                </a:path>
                <a:path w="1716404" h="1884679">
                  <a:moveTo>
                    <a:pt x="1709863" y="49543"/>
                  </a:moveTo>
                  <a:lnTo>
                    <a:pt x="1709927" y="51054"/>
                  </a:lnTo>
                  <a:lnTo>
                    <a:pt x="1710168" y="51054"/>
                  </a:lnTo>
                  <a:lnTo>
                    <a:pt x="1709863" y="49543"/>
                  </a:lnTo>
                  <a:close/>
                </a:path>
                <a:path w="1716404" h="1884679">
                  <a:moveTo>
                    <a:pt x="1709166" y="48037"/>
                  </a:moveTo>
                  <a:lnTo>
                    <a:pt x="1709166" y="49543"/>
                  </a:lnTo>
                  <a:lnTo>
                    <a:pt x="1709863" y="49543"/>
                  </a:lnTo>
                  <a:lnTo>
                    <a:pt x="1709725" y="48863"/>
                  </a:lnTo>
                  <a:lnTo>
                    <a:pt x="1709166" y="48037"/>
                  </a:lnTo>
                  <a:close/>
                </a:path>
                <a:path w="1716404" h="1884679">
                  <a:moveTo>
                    <a:pt x="1708403" y="46912"/>
                  </a:moveTo>
                  <a:lnTo>
                    <a:pt x="1708403" y="47244"/>
                  </a:lnTo>
                  <a:lnTo>
                    <a:pt x="1708628" y="47244"/>
                  </a:lnTo>
                  <a:lnTo>
                    <a:pt x="1708403" y="46912"/>
                  </a:lnTo>
                  <a:close/>
                </a:path>
                <a:path w="1716404" h="1884679">
                  <a:moveTo>
                    <a:pt x="1691645" y="22859"/>
                  </a:moveTo>
                  <a:lnTo>
                    <a:pt x="1693097" y="24317"/>
                  </a:lnTo>
                  <a:lnTo>
                    <a:pt x="1692497" y="23431"/>
                  </a:lnTo>
                  <a:lnTo>
                    <a:pt x="1691645" y="2285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/>
            <p:cNvSpPr/>
            <p:nvPr/>
          </p:nvSpPr>
          <p:spPr>
            <a:xfrm>
              <a:off x="6239255" y="3419855"/>
              <a:ext cx="1716405" cy="1884680"/>
            </a:xfrm>
            <a:custGeom>
              <a:avLst/>
              <a:gdLst/>
              <a:ahLst/>
              <a:cxnLst/>
              <a:rect l="l" t="t" r="r" b="b"/>
              <a:pathLst>
                <a:path w="1716404" h="1884679">
                  <a:moveTo>
                    <a:pt x="80010" y="0"/>
                  </a:moveTo>
                  <a:lnTo>
                    <a:pt x="1635252" y="0"/>
                  </a:lnTo>
                </a:path>
                <a:path w="1716404" h="1884679">
                  <a:moveTo>
                    <a:pt x="1635252" y="1884421"/>
                  </a:moveTo>
                  <a:lnTo>
                    <a:pt x="80010" y="1884426"/>
                  </a:lnTo>
                  <a:lnTo>
                    <a:pt x="76247" y="1883666"/>
                  </a:lnTo>
                </a:path>
                <a:path w="1716404" h="1884679">
                  <a:moveTo>
                    <a:pt x="49540" y="1878276"/>
                  </a:moveTo>
                  <a:lnTo>
                    <a:pt x="48863" y="1878139"/>
                  </a:lnTo>
                  <a:lnTo>
                    <a:pt x="47759" y="1877395"/>
                  </a:lnTo>
                </a:path>
                <a:path w="1716404" h="1884679">
                  <a:moveTo>
                    <a:pt x="24600" y="1861782"/>
                  </a:moveTo>
                  <a:lnTo>
                    <a:pt x="23431" y="1860994"/>
                  </a:lnTo>
                  <a:lnTo>
                    <a:pt x="22643" y="1859825"/>
                  </a:lnTo>
                </a:path>
                <a:path w="1716404" h="1884679">
                  <a:moveTo>
                    <a:pt x="0" y="1804416"/>
                  </a:moveTo>
                  <a:lnTo>
                    <a:pt x="0" y="80010"/>
                  </a:lnTo>
                </a:path>
                <a:path w="1716404" h="1884679">
                  <a:moveTo>
                    <a:pt x="1693097" y="24317"/>
                  </a:moveTo>
                  <a:lnTo>
                    <a:pt x="1707610" y="45741"/>
                  </a:lnTo>
                  <a:lnTo>
                    <a:pt x="1708403" y="46912"/>
                  </a:lnTo>
                </a:path>
                <a:path w="1716404" h="1884679">
                  <a:moveTo>
                    <a:pt x="1708628" y="47244"/>
                  </a:moveTo>
                  <a:lnTo>
                    <a:pt x="1709166" y="48037"/>
                  </a:lnTo>
                </a:path>
                <a:path w="1716404" h="1884679">
                  <a:moveTo>
                    <a:pt x="1710168" y="51054"/>
                  </a:moveTo>
                  <a:lnTo>
                    <a:pt x="1710633" y="53351"/>
                  </a:lnTo>
                  <a:lnTo>
                    <a:pt x="1715262" y="76241"/>
                  </a:lnTo>
                </a:path>
                <a:path w="1716404" h="1884679">
                  <a:moveTo>
                    <a:pt x="1715407" y="76962"/>
                  </a:moveTo>
                  <a:lnTo>
                    <a:pt x="1716022" y="80009"/>
                  </a:lnTo>
                </a:path>
                <a:path w="1716404" h="1884679">
                  <a:moveTo>
                    <a:pt x="1715253" y="1808224"/>
                  </a:moveTo>
                  <a:lnTo>
                    <a:pt x="1710633" y="1831074"/>
                  </a:lnTo>
                </a:path>
                <a:path w="1716404" h="1884679">
                  <a:moveTo>
                    <a:pt x="1707770" y="1838448"/>
                  </a:moveTo>
                  <a:lnTo>
                    <a:pt x="1693097" y="1860108"/>
                  </a:lnTo>
                </a:path>
                <a:path w="1716404" h="1884679">
                  <a:moveTo>
                    <a:pt x="1691636" y="1861569"/>
                  </a:moveTo>
                  <a:lnTo>
                    <a:pt x="1667372" y="1877783"/>
                  </a:lnTo>
                </a:path>
                <a:path w="1716404" h="1884679">
                  <a:moveTo>
                    <a:pt x="1665509" y="1878404"/>
                  </a:moveTo>
                  <a:lnTo>
                    <a:pt x="1635252" y="1884421"/>
                  </a:lnTo>
                </a:path>
                <a:path w="1716404" h="1884679">
                  <a:moveTo>
                    <a:pt x="76247" y="1883666"/>
                  </a:moveTo>
                  <a:lnTo>
                    <a:pt x="49540" y="1878276"/>
                  </a:lnTo>
                  <a:lnTo>
                    <a:pt x="48920" y="1878025"/>
                  </a:lnTo>
                  <a:lnTo>
                    <a:pt x="24600" y="1861782"/>
                  </a:lnTo>
                </a:path>
                <a:path w="1716404" h="1884679">
                  <a:moveTo>
                    <a:pt x="22643" y="1859825"/>
                  </a:moveTo>
                  <a:lnTo>
                    <a:pt x="6862" y="1836417"/>
                  </a:lnTo>
                  <a:lnTo>
                    <a:pt x="6286" y="1835562"/>
                  </a:lnTo>
                  <a:lnTo>
                    <a:pt x="6149" y="1834885"/>
                  </a:lnTo>
                  <a:lnTo>
                    <a:pt x="0" y="1804416"/>
                  </a:lnTo>
                  <a:lnTo>
                    <a:pt x="0" y="80010"/>
                  </a:ln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1635252" y="0"/>
                  </a:lnTo>
                  <a:lnTo>
                    <a:pt x="1666484" y="6144"/>
                  </a:lnTo>
                  <a:lnTo>
                    <a:pt x="1666861" y="6218"/>
                  </a:lnTo>
                  <a:lnTo>
                    <a:pt x="1691627" y="22847"/>
                  </a:lnTo>
                </a:path>
                <a:path w="1716404" h="1884679">
                  <a:moveTo>
                    <a:pt x="1666470" y="6213"/>
                  </a:moveTo>
                  <a:lnTo>
                    <a:pt x="1666831" y="6313"/>
                  </a:lnTo>
                </a:path>
                <a:path w="1716404" h="1884679">
                  <a:moveTo>
                    <a:pt x="1691639" y="22859"/>
                  </a:moveTo>
                  <a:lnTo>
                    <a:pt x="1692497" y="23431"/>
                  </a:lnTo>
                  <a:lnTo>
                    <a:pt x="1693097" y="24317"/>
                  </a:lnTo>
                </a:path>
                <a:path w="1716404" h="1884679">
                  <a:moveTo>
                    <a:pt x="1708403" y="46912"/>
                  </a:moveTo>
                  <a:lnTo>
                    <a:pt x="1708628" y="47244"/>
                  </a:lnTo>
                </a:path>
                <a:path w="1716404" h="1884679">
                  <a:moveTo>
                    <a:pt x="1709166" y="48037"/>
                  </a:moveTo>
                  <a:lnTo>
                    <a:pt x="1709725" y="48863"/>
                  </a:lnTo>
                  <a:lnTo>
                    <a:pt x="1709863" y="49543"/>
                  </a:lnTo>
                  <a:lnTo>
                    <a:pt x="1710168" y="51054"/>
                  </a:lnTo>
                </a:path>
                <a:path w="1716404" h="1884679">
                  <a:moveTo>
                    <a:pt x="1715262" y="76241"/>
                  </a:moveTo>
                  <a:lnTo>
                    <a:pt x="1715407" y="76962"/>
                  </a:lnTo>
                </a:path>
                <a:path w="1716404" h="1884679">
                  <a:moveTo>
                    <a:pt x="1716022" y="80009"/>
                  </a:moveTo>
                  <a:lnTo>
                    <a:pt x="1716024" y="1804416"/>
                  </a:lnTo>
                  <a:lnTo>
                    <a:pt x="1715253" y="1808224"/>
                  </a:lnTo>
                </a:path>
                <a:path w="1716404" h="1884679">
                  <a:moveTo>
                    <a:pt x="1710633" y="1831074"/>
                  </a:moveTo>
                  <a:lnTo>
                    <a:pt x="1709725" y="1835562"/>
                  </a:lnTo>
                  <a:lnTo>
                    <a:pt x="1707770" y="1838448"/>
                  </a:lnTo>
                </a:path>
                <a:path w="1716404" h="1884679">
                  <a:moveTo>
                    <a:pt x="1693097" y="1860108"/>
                  </a:moveTo>
                  <a:lnTo>
                    <a:pt x="1692497" y="1860994"/>
                  </a:lnTo>
                  <a:lnTo>
                    <a:pt x="1691636" y="1861569"/>
                  </a:lnTo>
                </a:path>
                <a:path w="1716404" h="1884679">
                  <a:moveTo>
                    <a:pt x="1667372" y="1877783"/>
                  </a:moveTo>
                  <a:lnTo>
                    <a:pt x="1666839" y="1878139"/>
                  </a:lnTo>
                  <a:lnTo>
                    <a:pt x="1665509" y="1878404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/>
            <p:cNvSpPr/>
            <p:nvPr/>
          </p:nvSpPr>
          <p:spPr>
            <a:xfrm>
              <a:off x="6239255" y="3419855"/>
              <a:ext cx="1716405" cy="1884680"/>
            </a:xfrm>
            <a:custGeom>
              <a:avLst/>
              <a:gdLst/>
              <a:ahLst/>
              <a:cxnLst/>
              <a:rect l="l" t="t" r="r" b="b"/>
              <a:pathLst>
                <a:path w="1716404" h="1884679">
                  <a:moveTo>
                    <a:pt x="1635252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804416"/>
                  </a:lnTo>
                  <a:lnTo>
                    <a:pt x="6286" y="1835562"/>
                  </a:lnTo>
                  <a:lnTo>
                    <a:pt x="23431" y="1860994"/>
                  </a:lnTo>
                  <a:lnTo>
                    <a:pt x="48863" y="1878139"/>
                  </a:lnTo>
                  <a:lnTo>
                    <a:pt x="80010" y="1884426"/>
                  </a:lnTo>
                  <a:lnTo>
                    <a:pt x="1635252" y="1884426"/>
                  </a:lnTo>
                  <a:lnTo>
                    <a:pt x="1666839" y="1878139"/>
                  </a:lnTo>
                  <a:lnTo>
                    <a:pt x="1692497" y="1860994"/>
                  </a:lnTo>
                  <a:lnTo>
                    <a:pt x="1709725" y="1835562"/>
                  </a:lnTo>
                  <a:lnTo>
                    <a:pt x="1716024" y="1804416"/>
                  </a:lnTo>
                  <a:lnTo>
                    <a:pt x="1716024" y="80010"/>
                  </a:lnTo>
                  <a:lnTo>
                    <a:pt x="1709725" y="48863"/>
                  </a:lnTo>
                  <a:lnTo>
                    <a:pt x="1692497" y="23431"/>
                  </a:lnTo>
                  <a:lnTo>
                    <a:pt x="1666839" y="6286"/>
                  </a:lnTo>
                  <a:lnTo>
                    <a:pt x="163525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/>
            <p:cNvSpPr/>
            <p:nvPr/>
          </p:nvSpPr>
          <p:spPr>
            <a:xfrm>
              <a:off x="6239255" y="3419855"/>
              <a:ext cx="1716405" cy="1884680"/>
            </a:xfrm>
            <a:custGeom>
              <a:avLst/>
              <a:gdLst/>
              <a:ahLst/>
              <a:cxnLst/>
              <a:rect l="l" t="t" r="r" b="b"/>
              <a:pathLst>
                <a:path w="1716404" h="1884679">
                  <a:moveTo>
                    <a:pt x="0" y="80010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1635252" y="0"/>
                  </a:lnTo>
                  <a:lnTo>
                    <a:pt x="1666839" y="6286"/>
                  </a:lnTo>
                  <a:lnTo>
                    <a:pt x="1692497" y="23431"/>
                  </a:lnTo>
                  <a:lnTo>
                    <a:pt x="1709725" y="48863"/>
                  </a:lnTo>
                  <a:lnTo>
                    <a:pt x="1716024" y="80010"/>
                  </a:lnTo>
                  <a:lnTo>
                    <a:pt x="1716024" y="1804416"/>
                  </a:lnTo>
                  <a:lnTo>
                    <a:pt x="1709725" y="1835562"/>
                  </a:lnTo>
                  <a:lnTo>
                    <a:pt x="1692497" y="1860994"/>
                  </a:lnTo>
                  <a:lnTo>
                    <a:pt x="1666839" y="1878139"/>
                  </a:lnTo>
                  <a:lnTo>
                    <a:pt x="1635252" y="1884426"/>
                  </a:lnTo>
                  <a:lnTo>
                    <a:pt x="80010" y="1884426"/>
                  </a:lnTo>
                  <a:lnTo>
                    <a:pt x="48863" y="1878139"/>
                  </a:lnTo>
                  <a:lnTo>
                    <a:pt x="23431" y="1860994"/>
                  </a:lnTo>
                  <a:lnTo>
                    <a:pt x="6286" y="1835562"/>
                  </a:lnTo>
                  <a:lnTo>
                    <a:pt x="0" y="1804416"/>
                  </a:lnTo>
                  <a:lnTo>
                    <a:pt x="0" y="80010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/>
            <p:cNvSpPr/>
            <p:nvPr/>
          </p:nvSpPr>
          <p:spPr>
            <a:xfrm>
              <a:off x="6816089" y="3620261"/>
              <a:ext cx="561975" cy="561975"/>
            </a:xfrm>
            <a:custGeom>
              <a:avLst/>
              <a:gdLst/>
              <a:ahLst/>
              <a:cxnLst/>
              <a:rect l="l" t="t" r="r" b="b"/>
              <a:pathLst>
                <a:path w="561975" h="561975">
                  <a:moveTo>
                    <a:pt x="465581" y="0"/>
                  </a:moveTo>
                  <a:lnTo>
                    <a:pt x="96774" y="0"/>
                  </a:lnTo>
                  <a:lnTo>
                    <a:pt x="59150" y="7620"/>
                  </a:lnTo>
                  <a:lnTo>
                    <a:pt x="28384" y="28384"/>
                  </a:lnTo>
                  <a:lnTo>
                    <a:pt x="7620" y="59150"/>
                  </a:lnTo>
                  <a:lnTo>
                    <a:pt x="0" y="96774"/>
                  </a:lnTo>
                  <a:lnTo>
                    <a:pt x="0" y="465581"/>
                  </a:lnTo>
                  <a:lnTo>
                    <a:pt x="7620" y="502765"/>
                  </a:lnTo>
                  <a:lnTo>
                    <a:pt x="28384" y="533304"/>
                  </a:lnTo>
                  <a:lnTo>
                    <a:pt x="59150" y="553985"/>
                  </a:lnTo>
                  <a:lnTo>
                    <a:pt x="96774" y="561593"/>
                  </a:lnTo>
                  <a:lnTo>
                    <a:pt x="465581" y="561593"/>
                  </a:lnTo>
                  <a:lnTo>
                    <a:pt x="502765" y="553985"/>
                  </a:lnTo>
                  <a:lnTo>
                    <a:pt x="533304" y="533304"/>
                  </a:lnTo>
                  <a:lnTo>
                    <a:pt x="553985" y="502765"/>
                  </a:lnTo>
                  <a:lnTo>
                    <a:pt x="561593" y="465581"/>
                  </a:lnTo>
                  <a:lnTo>
                    <a:pt x="561593" y="96774"/>
                  </a:lnTo>
                  <a:lnTo>
                    <a:pt x="553985" y="59150"/>
                  </a:lnTo>
                  <a:lnTo>
                    <a:pt x="533304" y="28384"/>
                  </a:lnTo>
                  <a:lnTo>
                    <a:pt x="502765" y="7620"/>
                  </a:lnTo>
                  <a:lnTo>
                    <a:pt x="465581" y="0"/>
                  </a:lnTo>
                  <a:close/>
                </a:path>
              </a:pathLst>
            </a:custGeom>
            <a:solidFill>
              <a:srgbClr val="EDF2F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5" name="object 4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957821" y="3761994"/>
              <a:ext cx="278891" cy="278891"/>
            </a:xfrm>
            <a:prstGeom prst="rect">
              <a:avLst/>
            </a:prstGeom>
          </p:spPr>
        </p:pic>
      </p:grpSp>
      <p:sp>
        <p:nvSpPr>
          <p:cNvPr id="46" name="object 46"/>
          <p:cNvSpPr txBox="1"/>
          <p:nvPr/>
        </p:nvSpPr>
        <p:spPr>
          <a:xfrm>
            <a:off x="6853681" y="4391659"/>
            <a:ext cx="486409" cy="19939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150" spc="-10">
                <a:solidFill>
                  <a:srgbClr val="15212E"/>
                </a:solidFill>
                <a:latin typeface="Segoe UI Semibold"/>
                <a:cs typeface="Segoe UI Semibold"/>
              </a:rPr>
              <a:t>Review</a:t>
            </a:r>
            <a:endParaRPr sz="1150">
              <a:latin typeface="Segoe UI Semibold"/>
              <a:cs typeface="Segoe UI Semibold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6436105" y="4857241"/>
            <a:ext cx="1321435" cy="287020"/>
          </a:xfrm>
          <a:prstGeom prst="rect">
            <a:avLst/>
          </a:prstGeom>
        </p:spPr>
        <p:txBody>
          <a:bodyPr wrap="square" lIns="0" tIns="7620" rIns="0" bIns="0" rtlCol="0" vert="horz">
            <a:spAutoFit/>
          </a:bodyPr>
          <a:lstStyle/>
          <a:p>
            <a:pPr marL="414020" marR="5080" indent="-401955">
              <a:lnSpc>
                <a:spcPct val="102899"/>
              </a:lnSpc>
              <a:spcBef>
                <a:spcPts val="60"/>
              </a:spcBef>
            </a:pPr>
            <a:r>
              <a:rPr dirty="0" sz="850" spc="-10">
                <a:solidFill>
                  <a:srgbClr val="546679"/>
                </a:solidFill>
                <a:latin typeface="Calibri"/>
                <a:cs typeface="Calibri"/>
              </a:rPr>
              <a:t>Senior and </a:t>
            </a: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CPA</a:t>
            </a:r>
            <a:r>
              <a:rPr dirty="0" sz="850" spc="-10">
                <a:solidFill>
                  <a:srgbClr val="546679"/>
                </a:solidFill>
                <a:latin typeface="Calibri"/>
                <a:cs typeface="Calibri"/>
              </a:rPr>
              <a:t> quality checks</a:t>
            </a:r>
            <a:r>
              <a:rPr dirty="0" sz="850" spc="50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 spc="-10">
                <a:solidFill>
                  <a:srgbClr val="546679"/>
                </a:solidFill>
                <a:latin typeface="Calibri"/>
                <a:cs typeface="Calibri"/>
              </a:rPr>
              <a:t>completed.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8131302" y="2818637"/>
            <a:ext cx="1861185" cy="481330"/>
          </a:xfrm>
          <a:custGeom>
            <a:avLst/>
            <a:gdLst/>
            <a:ahLst/>
            <a:cxnLst/>
            <a:rect l="l" t="t" r="r" b="b"/>
            <a:pathLst>
              <a:path w="1861184" h="481329">
                <a:moveTo>
                  <a:pt x="930401" y="0"/>
                </a:moveTo>
                <a:lnTo>
                  <a:pt x="0" y="183641"/>
                </a:lnTo>
                <a:lnTo>
                  <a:pt x="355853" y="480822"/>
                </a:lnTo>
                <a:lnTo>
                  <a:pt x="1504950" y="480822"/>
                </a:lnTo>
                <a:lnTo>
                  <a:pt x="1860803" y="183641"/>
                </a:lnTo>
                <a:lnTo>
                  <a:pt x="930401" y="0"/>
                </a:lnTo>
                <a:close/>
              </a:path>
            </a:pathLst>
          </a:custGeom>
          <a:solidFill>
            <a:srgbClr val="137BA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 txBox="1"/>
          <p:nvPr/>
        </p:nvSpPr>
        <p:spPr>
          <a:xfrm>
            <a:off x="8783065" y="2947669"/>
            <a:ext cx="412750" cy="20574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150">
                <a:solidFill>
                  <a:srgbClr val="FFFFFF"/>
                </a:solidFill>
                <a:latin typeface="Segoe UI Semibold"/>
                <a:cs typeface="Segoe UI Semibold"/>
              </a:rPr>
              <a:t>Day</a:t>
            </a:r>
            <a:r>
              <a:rPr dirty="0" sz="1150" spc="35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1150" spc="-50">
                <a:solidFill>
                  <a:srgbClr val="FFFFFF"/>
                </a:solidFill>
                <a:latin typeface="Segoe UI Semibold"/>
                <a:cs typeface="Segoe UI Semibold"/>
              </a:rPr>
              <a:t>5</a:t>
            </a:r>
            <a:endParaRPr sz="1150">
              <a:latin typeface="Segoe UI Semibold"/>
              <a:cs typeface="Segoe UI Semibold"/>
            </a:endParaRPr>
          </a:p>
        </p:txBody>
      </p:sp>
      <p:grpSp>
        <p:nvGrpSpPr>
          <p:cNvPr id="50" name="object 50"/>
          <p:cNvGrpSpPr/>
          <p:nvPr/>
        </p:nvGrpSpPr>
        <p:grpSpPr>
          <a:xfrm>
            <a:off x="8125586" y="3414140"/>
            <a:ext cx="1727835" cy="1896110"/>
            <a:chOff x="8125586" y="3414140"/>
            <a:chExt cx="1727835" cy="1896110"/>
          </a:xfrm>
        </p:grpSpPr>
        <p:sp>
          <p:nvSpPr>
            <p:cNvPr id="51" name="object 51"/>
            <p:cNvSpPr/>
            <p:nvPr/>
          </p:nvSpPr>
          <p:spPr>
            <a:xfrm>
              <a:off x="8131301" y="3419855"/>
              <a:ext cx="1716405" cy="1884680"/>
            </a:xfrm>
            <a:custGeom>
              <a:avLst/>
              <a:gdLst/>
              <a:ahLst/>
              <a:cxnLst/>
              <a:rect l="l" t="t" r="r" b="b"/>
              <a:pathLst>
                <a:path w="1716404" h="1884679">
                  <a:moveTo>
                    <a:pt x="76247" y="1883666"/>
                  </a:moveTo>
                  <a:lnTo>
                    <a:pt x="80009" y="1884426"/>
                  </a:lnTo>
                  <a:lnTo>
                    <a:pt x="1645157" y="1884426"/>
                  </a:lnTo>
                  <a:lnTo>
                    <a:pt x="76247" y="1883666"/>
                  </a:lnTo>
                  <a:close/>
                </a:path>
                <a:path w="1716404" h="1884679">
                  <a:moveTo>
                    <a:pt x="1708645" y="1837182"/>
                  </a:moveTo>
                  <a:lnTo>
                    <a:pt x="7620" y="1837182"/>
                  </a:lnTo>
                  <a:lnTo>
                    <a:pt x="7620" y="1837540"/>
                  </a:lnTo>
                  <a:lnTo>
                    <a:pt x="22220" y="1859197"/>
                  </a:lnTo>
                  <a:lnTo>
                    <a:pt x="24600" y="1861782"/>
                  </a:lnTo>
                  <a:lnTo>
                    <a:pt x="47279" y="1877071"/>
                  </a:lnTo>
                  <a:lnTo>
                    <a:pt x="48768" y="1877568"/>
                  </a:lnTo>
                  <a:lnTo>
                    <a:pt x="50273" y="1878424"/>
                  </a:lnTo>
                  <a:lnTo>
                    <a:pt x="76247" y="1883666"/>
                  </a:lnTo>
                  <a:lnTo>
                    <a:pt x="1645157" y="1884426"/>
                  </a:lnTo>
                  <a:lnTo>
                    <a:pt x="1635992" y="1884426"/>
                  </a:lnTo>
                  <a:lnTo>
                    <a:pt x="1666548" y="1878139"/>
                  </a:lnTo>
                  <a:lnTo>
                    <a:pt x="1666932" y="1878139"/>
                  </a:lnTo>
                  <a:lnTo>
                    <a:pt x="1691423" y="1861782"/>
                  </a:lnTo>
                  <a:lnTo>
                    <a:pt x="1693380" y="1859825"/>
                  </a:lnTo>
                  <a:lnTo>
                    <a:pt x="1708645" y="1837182"/>
                  </a:lnTo>
                  <a:close/>
                </a:path>
                <a:path w="1716404" h="1884679">
                  <a:moveTo>
                    <a:pt x="47279" y="1877071"/>
                  </a:moveTo>
                  <a:lnTo>
                    <a:pt x="48863" y="1878139"/>
                  </a:lnTo>
                  <a:lnTo>
                    <a:pt x="50273" y="1878424"/>
                  </a:lnTo>
                  <a:lnTo>
                    <a:pt x="48768" y="1877568"/>
                  </a:lnTo>
                  <a:lnTo>
                    <a:pt x="47279" y="1877071"/>
                  </a:lnTo>
                  <a:close/>
                </a:path>
                <a:path w="1716404" h="1884679">
                  <a:moveTo>
                    <a:pt x="22220" y="1859197"/>
                  </a:moveTo>
                  <a:lnTo>
                    <a:pt x="23431" y="1860994"/>
                  </a:lnTo>
                  <a:lnTo>
                    <a:pt x="24600" y="1861782"/>
                  </a:lnTo>
                  <a:lnTo>
                    <a:pt x="22220" y="1859197"/>
                  </a:lnTo>
                  <a:close/>
                </a:path>
                <a:path w="1716404" h="1884679">
                  <a:moveTo>
                    <a:pt x="1693380" y="1859825"/>
                  </a:moveTo>
                  <a:lnTo>
                    <a:pt x="1691423" y="1861782"/>
                  </a:lnTo>
                  <a:lnTo>
                    <a:pt x="1692592" y="1860994"/>
                  </a:lnTo>
                  <a:lnTo>
                    <a:pt x="1693380" y="1859825"/>
                  </a:lnTo>
                  <a:close/>
                </a:path>
                <a:path w="1716404" h="1884679">
                  <a:moveTo>
                    <a:pt x="1709492" y="1835658"/>
                  </a:moveTo>
                  <a:lnTo>
                    <a:pt x="6857" y="1835658"/>
                  </a:lnTo>
                  <a:lnTo>
                    <a:pt x="6857" y="1836410"/>
                  </a:lnTo>
                  <a:lnTo>
                    <a:pt x="7620" y="1837540"/>
                  </a:lnTo>
                  <a:lnTo>
                    <a:pt x="7620" y="1837182"/>
                  </a:lnTo>
                  <a:lnTo>
                    <a:pt x="1708645" y="1837182"/>
                  </a:lnTo>
                  <a:lnTo>
                    <a:pt x="1708993" y="1836666"/>
                  </a:lnTo>
                  <a:lnTo>
                    <a:pt x="1709492" y="1835658"/>
                  </a:lnTo>
                  <a:close/>
                </a:path>
                <a:path w="1716404" h="1884679">
                  <a:moveTo>
                    <a:pt x="1710179" y="1833372"/>
                  </a:moveTo>
                  <a:lnTo>
                    <a:pt x="6096" y="1833372"/>
                  </a:lnTo>
                  <a:lnTo>
                    <a:pt x="6130" y="1834885"/>
                  </a:lnTo>
                  <a:lnTo>
                    <a:pt x="6286" y="1835658"/>
                  </a:lnTo>
                  <a:lnTo>
                    <a:pt x="6857" y="1836410"/>
                  </a:lnTo>
                  <a:lnTo>
                    <a:pt x="6857" y="1835658"/>
                  </a:lnTo>
                  <a:lnTo>
                    <a:pt x="1709492" y="1835658"/>
                  </a:lnTo>
                  <a:lnTo>
                    <a:pt x="1709874" y="1834885"/>
                  </a:lnTo>
                  <a:lnTo>
                    <a:pt x="1710179" y="1833372"/>
                  </a:lnTo>
                  <a:close/>
                </a:path>
                <a:path w="1716404" h="1884679">
                  <a:moveTo>
                    <a:pt x="1715264" y="1807464"/>
                  </a:moveTo>
                  <a:lnTo>
                    <a:pt x="762" y="1807464"/>
                  </a:lnTo>
                  <a:lnTo>
                    <a:pt x="762" y="1808202"/>
                  </a:lnTo>
                  <a:lnTo>
                    <a:pt x="6114" y="1834711"/>
                  </a:lnTo>
                  <a:lnTo>
                    <a:pt x="6096" y="1833372"/>
                  </a:lnTo>
                  <a:lnTo>
                    <a:pt x="1710179" y="1833372"/>
                  </a:lnTo>
                  <a:lnTo>
                    <a:pt x="1715259" y="1808202"/>
                  </a:lnTo>
                  <a:lnTo>
                    <a:pt x="1715264" y="1807464"/>
                  </a:lnTo>
                  <a:close/>
                </a:path>
                <a:path w="1716404" h="1884679">
                  <a:moveTo>
                    <a:pt x="1636014" y="0"/>
                  </a:moveTo>
                  <a:lnTo>
                    <a:pt x="80009" y="0"/>
                  </a:lnTo>
                  <a:lnTo>
                    <a:pt x="48872" y="6315"/>
                  </a:lnTo>
                  <a:lnTo>
                    <a:pt x="24595" y="22648"/>
                  </a:lnTo>
                  <a:lnTo>
                    <a:pt x="22650" y="24600"/>
                  </a:lnTo>
                  <a:lnTo>
                    <a:pt x="6400" y="48920"/>
                  </a:lnTo>
                  <a:lnTo>
                    <a:pt x="0" y="80010"/>
                  </a:lnTo>
                  <a:lnTo>
                    <a:pt x="0" y="1804416"/>
                  </a:lnTo>
                  <a:lnTo>
                    <a:pt x="764" y="1808202"/>
                  </a:lnTo>
                  <a:lnTo>
                    <a:pt x="762" y="1807464"/>
                  </a:lnTo>
                  <a:lnTo>
                    <a:pt x="1715264" y="1807464"/>
                  </a:lnTo>
                  <a:lnTo>
                    <a:pt x="1716020" y="80010"/>
                  </a:lnTo>
                  <a:lnTo>
                    <a:pt x="1709749" y="48920"/>
                  </a:lnTo>
                  <a:lnTo>
                    <a:pt x="1692592" y="23431"/>
                  </a:lnTo>
                  <a:lnTo>
                    <a:pt x="1667203" y="6315"/>
                  </a:lnTo>
                  <a:lnTo>
                    <a:pt x="1636014" y="0"/>
                  </a:lnTo>
                  <a:close/>
                </a:path>
                <a:path w="1716404" h="1884679">
                  <a:moveTo>
                    <a:pt x="1716020" y="80010"/>
                  </a:moveTo>
                  <a:lnTo>
                    <a:pt x="1715265" y="1804416"/>
                  </a:lnTo>
                  <a:lnTo>
                    <a:pt x="1715264" y="1808202"/>
                  </a:lnTo>
                  <a:lnTo>
                    <a:pt x="1716024" y="1804416"/>
                  </a:lnTo>
                  <a:lnTo>
                    <a:pt x="1716020" y="80010"/>
                  </a:lnTo>
                  <a:close/>
                </a:path>
                <a:path w="1716404" h="1884679">
                  <a:moveTo>
                    <a:pt x="24595" y="22648"/>
                  </a:moveTo>
                  <a:lnTo>
                    <a:pt x="23431" y="23431"/>
                  </a:lnTo>
                  <a:lnTo>
                    <a:pt x="22643" y="24600"/>
                  </a:lnTo>
                  <a:lnTo>
                    <a:pt x="24595" y="2264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/>
            <p:cNvSpPr/>
            <p:nvPr/>
          </p:nvSpPr>
          <p:spPr>
            <a:xfrm>
              <a:off x="8131301" y="3419855"/>
              <a:ext cx="1716405" cy="1884680"/>
            </a:xfrm>
            <a:custGeom>
              <a:avLst/>
              <a:gdLst/>
              <a:ahLst/>
              <a:cxnLst/>
              <a:rect l="l" t="t" r="r" b="b"/>
              <a:pathLst>
                <a:path w="1716404" h="1884679">
                  <a:moveTo>
                    <a:pt x="22664" y="24579"/>
                  </a:moveTo>
                  <a:lnTo>
                    <a:pt x="23431" y="23431"/>
                  </a:lnTo>
                  <a:lnTo>
                    <a:pt x="24600" y="22643"/>
                  </a:lnTo>
                </a:path>
                <a:path w="1716404" h="1884679">
                  <a:moveTo>
                    <a:pt x="48872" y="6315"/>
                  </a:moveTo>
                  <a:lnTo>
                    <a:pt x="49546" y="6178"/>
                  </a:lnTo>
                </a:path>
                <a:path w="1716404" h="1884679">
                  <a:moveTo>
                    <a:pt x="80009" y="0"/>
                  </a:moveTo>
                  <a:lnTo>
                    <a:pt x="1636013" y="0"/>
                  </a:lnTo>
                </a:path>
                <a:path w="1716404" h="1884679">
                  <a:moveTo>
                    <a:pt x="1636014" y="1884421"/>
                  </a:moveTo>
                  <a:lnTo>
                    <a:pt x="80009" y="1884426"/>
                  </a:lnTo>
                  <a:lnTo>
                    <a:pt x="76247" y="1883666"/>
                  </a:lnTo>
                </a:path>
                <a:path w="1716404" h="1884679">
                  <a:moveTo>
                    <a:pt x="50273" y="1878424"/>
                  </a:moveTo>
                  <a:lnTo>
                    <a:pt x="48863" y="1878139"/>
                  </a:lnTo>
                  <a:lnTo>
                    <a:pt x="47279" y="1877071"/>
                  </a:lnTo>
                </a:path>
                <a:path w="1716404" h="1884679">
                  <a:moveTo>
                    <a:pt x="24600" y="1861782"/>
                  </a:moveTo>
                  <a:lnTo>
                    <a:pt x="23431" y="1860994"/>
                  </a:lnTo>
                  <a:lnTo>
                    <a:pt x="22220" y="1859197"/>
                  </a:lnTo>
                </a:path>
                <a:path w="1716404" h="1884679">
                  <a:moveTo>
                    <a:pt x="7620" y="1837540"/>
                  </a:moveTo>
                  <a:lnTo>
                    <a:pt x="7378" y="1837182"/>
                  </a:lnTo>
                </a:path>
                <a:path w="1716404" h="1884679">
                  <a:moveTo>
                    <a:pt x="6857" y="1836410"/>
                  </a:moveTo>
                  <a:lnTo>
                    <a:pt x="6286" y="1835658"/>
                  </a:lnTo>
                </a:path>
                <a:path w="1716404" h="1884679">
                  <a:moveTo>
                    <a:pt x="6096" y="1834711"/>
                  </a:moveTo>
                  <a:lnTo>
                    <a:pt x="5826" y="1833372"/>
                  </a:lnTo>
                </a:path>
                <a:path w="1716404" h="1884679">
                  <a:moveTo>
                    <a:pt x="762" y="1808202"/>
                  </a:moveTo>
                  <a:lnTo>
                    <a:pt x="613" y="1807464"/>
                  </a:lnTo>
                </a:path>
                <a:path w="1716404" h="1884679">
                  <a:moveTo>
                    <a:pt x="0" y="1804416"/>
                  </a:moveTo>
                  <a:lnTo>
                    <a:pt x="0" y="80010"/>
                  </a:lnTo>
                </a:path>
                <a:path w="1716404" h="1884679">
                  <a:moveTo>
                    <a:pt x="24595" y="22648"/>
                  </a:moveTo>
                  <a:lnTo>
                    <a:pt x="48872" y="6315"/>
                  </a:lnTo>
                  <a:lnTo>
                    <a:pt x="49546" y="6178"/>
                  </a:lnTo>
                  <a:lnTo>
                    <a:pt x="80009" y="0"/>
                  </a:lnTo>
                  <a:lnTo>
                    <a:pt x="1636014" y="0"/>
                  </a:lnTo>
                  <a:lnTo>
                    <a:pt x="1667160" y="6286"/>
                  </a:lnTo>
                  <a:lnTo>
                    <a:pt x="1709161" y="48008"/>
                  </a:lnTo>
                  <a:lnTo>
                    <a:pt x="1710022" y="50273"/>
                  </a:lnTo>
                  <a:lnTo>
                    <a:pt x="1716020" y="80009"/>
                  </a:lnTo>
                </a:path>
                <a:path w="1716404" h="1884679">
                  <a:moveTo>
                    <a:pt x="1715264" y="1808179"/>
                  </a:moveTo>
                  <a:lnTo>
                    <a:pt x="1709874" y="1834885"/>
                  </a:lnTo>
                  <a:lnTo>
                    <a:pt x="1709623" y="1835505"/>
                  </a:lnTo>
                  <a:lnTo>
                    <a:pt x="1693380" y="1859825"/>
                  </a:lnTo>
                </a:path>
                <a:path w="1716404" h="1884679">
                  <a:moveTo>
                    <a:pt x="1691444" y="1861761"/>
                  </a:moveTo>
                  <a:lnTo>
                    <a:pt x="1667103" y="1878025"/>
                  </a:lnTo>
                  <a:lnTo>
                    <a:pt x="1636014" y="1884421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3" name="object 5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126348" y="5222332"/>
              <a:ext cx="86915" cy="86905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8131301" y="3444456"/>
              <a:ext cx="1716405" cy="1837689"/>
            </a:xfrm>
            <a:custGeom>
              <a:avLst/>
              <a:gdLst/>
              <a:ahLst/>
              <a:cxnLst/>
              <a:rect l="l" t="t" r="r" b="b"/>
              <a:pathLst>
                <a:path w="1716404" h="1837689">
                  <a:moveTo>
                    <a:pt x="615" y="1782863"/>
                  </a:moveTo>
                  <a:lnTo>
                    <a:pt x="0" y="1779815"/>
                  </a:lnTo>
                  <a:lnTo>
                    <a:pt x="0" y="55409"/>
                  </a:lnTo>
                  <a:lnTo>
                    <a:pt x="6400" y="24319"/>
                  </a:lnTo>
                  <a:lnTo>
                    <a:pt x="22643" y="0"/>
                  </a:lnTo>
                </a:path>
                <a:path w="1716404" h="1837689">
                  <a:moveTo>
                    <a:pt x="1716020" y="55409"/>
                  </a:moveTo>
                  <a:lnTo>
                    <a:pt x="1716024" y="1779815"/>
                  </a:lnTo>
                  <a:lnTo>
                    <a:pt x="1715264" y="1783578"/>
                  </a:lnTo>
                </a:path>
                <a:path w="1716404" h="1837689">
                  <a:moveTo>
                    <a:pt x="1709874" y="1810284"/>
                  </a:moveTo>
                  <a:lnTo>
                    <a:pt x="1709737" y="1810961"/>
                  </a:lnTo>
                  <a:lnTo>
                    <a:pt x="1708993" y="1812065"/>
                  </a:lnTo>
                </a:path>
                <a:path w="1716404" h="1837689">
                  <a:moveTo>
                    <a:pt x="1693380" y="1835224"/>
                  </a:moveTo>
                  <a:lnTo>
                    <a:pt x="1692592" y="1836393"/>
                  </a:lnTo>
                  <a:lnTo>
                    <a:pt x="1691423" y="1837181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/>
            <p:cNvSpPr/>
            <p:nvPr/>
          </p:nvSpPr>
          <p:spPr>
            <a:xfrm>
              <a:off x="8131301" y="3419855"/>
              <a:ext cx="1716405" cy="1884680"/>
            </a:xfrm>
            <a:custGeom>
              <a:avLst/>
              <a:gdLst/>
              <a:ahLst/>
              <a:cxnLst/>
              <a:rect l="l" t="t" r="r" b="b"/>
              <a:pathLst>
                <a:path w="1716404" h="1884679">
                  <a:moveTo>
                    <a:pt x="1636014" y="0"/>
                  </a:moveTo>
                  <a:lnTo>
                    <a:pt x="80009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804416"/>
                  </a:lnTo>
                  <a:lnTo>
                    <a:pt x="6286" y="1835562"/>
                  </a:lnTo>
                  <a:lnTo>
                    <a:pt x="23431" y="1860994"/>
                  </a:lnTo>
                  <a:lnTo>
                    <a:pt x="48863" y="1878139"/>
                  </a:lnTo>
                  <a:lnTo>
                    <a:pt x="80009" y="1884426"/>
                  </a:lnTo>
                  <a:lnTo>
                    <a:pt x="1636014" y="1884426"/>
                  </a:lnTo>
                  <a:lnTo>
                    <a:pt x="1667160" y="1878139"/>
                  </a:lnTo>
                  <a:lnTo>
                    <a:pt x="1692592" y="1860994"/>
                  </a:lnTo>
                  <a:lnTo>
                    <a:pt x="1709737" y="1835562"/>
                  </a:lnTo>
                  <a:lnTo>
                    <a:pt x="1716024" y="1804416"/>
                  </a:lnTo>
                  <a:lnTo>
                    <a:pt x="1716024" y="80010"/>
                  </a:lnTo>
                  <a:lnTo>
                    <a:pt x="1709737" y="48863"/>
                  </a:lnTo>
                  <a:lnTo>
                    <a:pt x="1692592" y="23431"/>
                  </a:lnTo>
                  <a:lnTo>
                    <a:pt x="1667160" y="6286"/>
                  </a:lnTo>
                  <a:lnTo>
                    <a:pt x="163601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/>
            <p:cNvSpPr/>
            <p:nvPr/>
          </p:nvSpPr>
          <p:spPr>
            <a:xfrm>
              <a:off x="8131301" y="3419855"/>
              <a:ext cx="1716405" cy="1884680"/>
            </a:xfrm>
            <a:custGeom>
              <a:avLst/>
              <a:gdLst/>
              <a:ahLst/>
              <a:cxnLst/>
              <a:rect l="l" t="t" r="r" b="b"/>
              <a:pathLst>
                <a:path w="1716404" h="1884679">
                  <a:moveTo>
                    <a:pt x="0" y="80010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09" y="0"/>
                  </a:lnTo>
                  <a:lnTo>
                    <a:pt x="1636014" y="0"/>
                  </a:lnTo>
                  <a:lnTo>
                    <a:pt x="1667160" y="6286"/>
                  </a:lnTo>
                  <a:lnTo>
                    <a:pt x="1692592" y="23431"/>
                  </a:lnTo>
                  <a:lnTo>
                    <a:pt x="1709737" y="48863"/>
                  </a:lnTo>
                  <a:lnTo>
                    <a:pt x="1716024" y="80010"/>
                  </a:lnTo>
                  <a:lnTo>
                    <a:pt x="1716024" y="1804416"/>
                  </a:lnTo>
                  <a:lnTo>
                    <a:pt x="1709737" y="1835562"/>
                  </a:lnTo>
                  <a:lnTo>
                    <a:pt x="1692592" y="1860994"/>
                  </a:lnTo>
                  <a:lnTo>
                    <a:pt x="1667160" y="1878139"/>
                  </a:lnTo>
                  <a:lnTo>
                    <a:pt x="1636014" y="1884426"/>
                  </a:lnTo>
                  <a:lnTo>
                    <a:pt x="80009" y="1884426"/>
                  </a:lnTo>
                  <a:lnTo>
                    <a:pt x="48863" y="1878139"/>
                  </a:lnTo>
                  <a:lnTo>
                    <a:pt x="23431" y="1860994"/>
                  </a:lnTo>
                  <a:lnTo>
                    <a:pt x="6286" y="1835562"/>
                  </a:lnTo>
                  <a:lnTo>
                    <a:pt x="0" y="1804416"/>
                  </a:lnTo>
                  <a:lnTo>
                    <a:pt x="0" y="80010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/>
            <p:cNvSpPr/>
            <p:nvPr/>
          </p:nvSpPr>
          <p:spPr>
            <a:xfrm>
              <a:off x="8708897" y="3620261"/>
              <a:ext cx="561975" cy="561975"/>
            </a:xfrm>
            <a:custGeom>
              <a:avLst/>
              <a:gdLst/>
              <a:ahLst/>
              <a:cxnLst/>
              <a:rect l="l" t="t" r="r" b="b"/>
              <a:pathLst>
                <a:path w="561975" h="561975">
                  <a:moveTo>
                    <a:pt x="464820" y="0"/>
                  </a:moveTo>
                  <a:lnTo>
                    <a:pt x="96011" y="0"/>
                  </a:lnTo>
                  <a:lnTo>
                    <a:pt x="58507" y="7620"/>
                  </a:lnTo>
                  <a:lnTo>
                    <a:pt x="28003" y="28384"/>
                  </a:lnTo>
                  <a:lnTo>
                    <a:pt x="7500" y="59150"/>
                  </a:lnTo>
                  <a:lnTo>
                    <a:pt x="0" y="96774"/>
                  </a:lnTo>
                  <a:lnTo>
                    <a:pt x="0" y="465581"/>
                  </a:lnTo>
                  <a:lnTo>
                    <a:pt x="7500" y="502765"/>
                  </a:lnTo>
                  <a:lnTo>
                    <a:pt x="28003" y="533304"/>
                  </a:lnTo>
                  <a:lnTo>
                    <a:pt x="58507" y="553985"/>
                  </a:lnTo>
                  <a:lnTo>
                    <a:pt x="96011" y="561593"/>
                  </a:lnTo>
                  <a:lnTo>
                    <a:pt x="464820" y="561593"/>
                  </a:lnTo>
                  <a:lnTo>
                    <a:pt x="502443" y="553985"/>
                  </a:lnTo>
                  <a:lnTo>
                    <a:pt x="533209" y="533304"/>
                  </a:lnTo>
                  <a:lnTo>
                    <a:pt x="553974" y="502765"/>
                  </a:lnTo>
                  <a:lnTo>
                    <a:pt x="561594" y="465581"/>
                  </a:lnTo>
                  <a:lnTo>
                    <a:pt x="561594" y="96774"/>
                  </a:lnTo>
                  <a:lnTo>
                    <a:pt x="553974" y="59150"/>
                  </a:lnTo>
                  <a:lnTo>
                    <a:pt x="533209" y="28384"/>
                  </a:lnTo>
                  <a:lnTo>
                    <a:pt x="502443" y="7620"/>
                  </a:lnTo>
                  <a:lnTo>
                    <a:pt x="464820" y="0"/>
                  </a:lnTo>
                  <a:close/>
                </a:path>
              </a:pathLst>
            </a:custGeom>
            <a:solidFill>
              <a:srgbClr val="EDF2F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8" name="object 5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849105" y="3761994"/>
              <a:ext cx="278891" cy="278891"/>
            </a:xfrm>
            <a:prstGeom prst="rect">
              <a:avLst/>
            </a:prstGeom>
          </p:spPr>
        </p:pic>
      </p:grpSp>
      <p:sp>
        <p:nvSpPr>
          <p:cNvPr id="59" name="object 59"/>
          <p:cNvSpPr txBox="1"/>
          <p:nvPr/>
        </p:nvSpPr>
        <p:spPr>
          <a:xfrm>
            <a:off x="8431021" y="4391659"/>
            <a:ext cx="1115060" cy="19939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150">
                <a:solidFill>
                  <a:srgbClr val="15212E"/>
                </a:solidFill>
                <a:latin typeface="Segoe UI Semibold"/>
                <a:cs typeface="Segoe UI Semibold"/>
              </a:rPr>
              <a:t>Report</a:t>
            </a:r>
            <a:r>
              <a:rPr dirty="0" sz="1150" spc="-40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150">
                <a:solidFill>
                  <a:srgbClr val="15212E"/>
                </a:solidFill>
                <a:latin typeface="Segoe UI Semibold"/>
                <a:cs typeface="Segoe UI Semibold"/>
              </a:rPr>
              <a:t>&amp;</a:t>
            </a:r>
            <a:r>
              <a:rPr dirty="0" sz="1150" spc="-55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150" spc="-10">
                <a:solidFill>
                  <a:srgbClr val="15212E"/>
                </a:solidFill>
                <a:latin typeface="Segoe UI Semibold"/>
                <a:cs typeface="Segoe UI Semibold"/>
              </a:rPr>
              <a:t>Deliver</a:t>
            </a:r>
            <a:endParaRPr sz="1150">
              <a:latin typeface="Segoe UI Semibold"/>
              <a:cs typeface="Segoe UI Semibold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8261857" y="4857241"/>
            <a:ext cx="1456055" cy="287020"/>
          </a:xfrm>
          <a:prstGeom prst="rect">
            <a:avLst/>
          </a:prstGeom>
        </p:spPr>
        <p:txBody>
          <a:bodyPr wrap="square" lIns="0" tIns="7620" rIns="0" bIns="0" rtlCol="0" vert="horz">
            <a:spAutoFit/>
          </a:bodyPr>
          <a:lstStyle/>
          <a:p>
            <a:pPr marL="473075" marR="5080" indent="-461009">
              <a:lnSpc>
                <a:spcPct val="102899"/>
              </a:lnSpc>
              <a:spcBef>
                <a:spcPts val="60"/>
              </a:spcBef>
            </a:pPr>
            <a:r>
              <a:rPr dirty="0" sz="850" spc="-20">
                <a:solidFill>
                  <a:srgbClr val="546679"/>
                </a:solidFill>
                <a:latin typeface="Calibri"/>
                <a:cs typeface="Calibri"/>
              </a:rPr>
              <a:t>Financials</a:t>
            </a:r>
            <a:r>
              <a:rPr dirty="0" sz="850" spc="-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 spc="-10">
                <a:solidFill>
                  <a:srgbClr val="546679"/>
                </a:solidFill>
                <a:latin typeface="Calibri"/>
                <a:cs typeface="Calibri"/>
              </a:rPr>
              <a:t>and</a:t>
            </a:r>
            <a:r>
              <a:rPr dirty="0" sz="850" spc="-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KPI</a:t>
            </a:r>
            <a:r>
              <a:rPr dirty="0" sz="850" spc="-1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pack</a:t>
            </a:r>
            <a:r>
              <a:rPr dirty="0" sz="850" spc="-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 spc="-10">
                <a:solidFill>
                  <a:srgbClr val="546679"/>
                </a:solidFill>
                <a:latin typeface="Calibri"/>
                <a:cs typeface="Calibri"/>
              </a:rPr>
              <a:t>issued</a:t>
            </a:r>
            <a:r>
              <a:rPr dirty="0" sz="850" spc="-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 spc="-25">
                <a:solidFill>
                  <a:srgbClr val="546679"/>
                </a:solidFill>
                <a:latin typeface="Calibri"/>
                <a:cs typeface="Calibri"/>
              </a:rPr>
              <a:t>on</a:t>
            </a:r>
            <a:r>
              <a:rPr dirty="0" sz="850" spc="50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your</a:t>
            </a:r>
            <a:r>
              <a:rPr dirty="0" sz="850" spc="-4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 spc="-10">
                <a:solidFill>
                  <a:srgbClr val="546679"/>
                </a:solidFill>
                <a:latin typeface="Calibri"/>
                <a:cs typeface="Calibri"/>
              </a:rPr>
              <a:t>brand.</a:t>
            </a:r>
            <a:endParaRPr sz="850">
              <a:latin typeface="Calibri"/>
              <a:cs typeface="Calibri"/>
            </a:endParaRPr>
          </a:p>
        </p:txBody>
      </p:sp>
      <p:pic>
        <p:nvPicPr>
          <p:cNvPr id="61" name="object 6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57022" y="6368033"/>
            <a:ext cx="233171" cy="216407"/>
          </a:xfrm>
          <a:prstGeom prst="rect">
            <a:avLst/>
          </a:prstGeom>
        </p:spPr>
      </p:pic>
      <p:sp>
        <p:nvSpPr>
          <p:cNvPr id="62" name="object 62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9685" rIns="0" bIns="0" rtlCol="0" vert="horz">
            <a:spAutoFit/>
          </a:bodyPr>
          <a:lstStyle/>
          <a:p>
            <a:pPr marL="53975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63" name="object 63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90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dirty="0" spc="-10"/>
              <a:t>O</a:t>
            </a:r>
            <a:r>
              <a:rPr dirty="0" spc="-75"/>
              <a:t> </a:t>
            </a:r>
            <a:r>
              <a:rPr dirty="0" spc="-10"/>
              <a:t>B</a:t>
            </a:r>
            <a:r>
              <a:rPr dirty="0" spc="-75"/>
              <a:t> </a:t>
            </a:r>
            <a:r>
              <a:rPr dirty="0"/>
              <a:t>G</a:t>
            </a:r>
            <a:r>
              <a:rPr dirty="0" spc="254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 spc="-10"/>
              <a:t>T</a:t>
            </a:r>
            <a:r>
              <a:rPr dirty="0" spc="-75"/>
              <a:t> </a:t>
            </a:r>
            <a:r>
              <a:rPr dirty="0" spc="-10"/>
              <a:t>S</a:t>
            </a:r>
            <a:r>
              <a:rPr dirty="0" spc="-75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/>
              <a:t>R</a:t>
            </a:r>
            <a:r>
              <a:rPr dirty="0" spc="-75"/>
              <a:t> </a:t>
            </a:r>
            <a:r>
              <a:rPr dirty="0" spc="-10"/>
              <a:t>C</a:t>
            </a:r>
            <a:r>
              <a:rPr dirty="0" spc="-75"/>
              <a:t> </a:t>
            </a:r>
            <a:r>
              <a:rPr dirty="0"/>
              <a:t>I</a:t>
            </a:r>
            <a:r>
              <a:rPr dirty="0" spc="-80"/>
              <a:t> </a:t>
            </a:r>
            <a:r>
              <a:rPr dirty="0" spc="-25"/>
              <a:t>NG</a:t>
            </a:r>
          </a:p>
        </p:txBody>
      </p:sp>
      <p:sp>
        <p:nvSpPr>
          <p:cNvPr id="64" name="object 64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10"/>
              </a:lnSpc>
            </a:pPr>
            <a:r>
              <a:rPr dirty="0" spc="-10"/>
              <a:t>Confidential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9655" y="1286509"/>
            <a:ext cx="2103120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A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C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C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O</a:t>
            </a:r>
            <a:r>
              <a:rPr dirty="0" sz="1100" spc="-5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U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N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T</a:t>
            </a:r>
            <a:r>
              <a:rPr dirty="0" sz="1100" spc="-5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I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N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G</a:t>
            </a:r>
            <a:r>
              <a:rPr dirty="0" sz="1100" spc="484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C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L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E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A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N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 spc="-25">
                <a:solidFill>
                  <a:srgbClr val="137BA6"/>
                </a:solidFill>
                <a:latin typeface="Segoe UI Semibold"/>
                <a:cs typeface="Segoe UI Semibold"/>
              </a:rPr>
              <a:t>UP</a:t>
            </a:r>
            <a:endParaRPr sz="1100">
              <a:latin typeface="Segoe UI Semibold"/>
              <a:cs typeface="Segoe UI Semibold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/>
              <a:t>From</a:t>
            </a:r>
            <a:r>
              <a:rPr dirty="0" spc="-85"/>
              <a:t> </a:t>
            </a:r>
            <a:r>
              <a:rPr dirty="0"/>
              <a:t>messy</a:t>
            </a:r>
            <a:r>
              <a:rPr dirty="0" spc="-80"/>
              <a:t> </a:t>
            </a:r>
            <a:r>
              <a:rPr dirty="0"/>
              <a:t>books</a:t>
            </a:r>
            <a:r>
              <a:rPr dirty="0" spc="-50"/>
              <a:t> </a:t>
            </a:r>
            <a:r>
              <a:rPr dirty="0"/>
              <a:t>to</a:t>
            </a:r>
            <a:r>
              <a:rPr dirty="0" spc="-80"/>
              <a:t> </a:t>
            </a:r>
            <a:r>
              <a:rPr dirty="0" spc="-20"/>
              <a:t>audit-</a:t>
            </a:r>
            <a:r>
              <a:rPr dirty="0" spc="-10"/>
              <a:t>ready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555879" y="2492120"/>
            <a:ext cx="4181475" cy="3299460"/>
            <a:chOff x="555879" y="2492120"/>
            <a:chExt cx="4181475" cy="3299460"/>
          </a:xfrm>
        </p:grpSpPr>
        <p:sp>
          <p:nvSpPr>
            <p:cNvPr id="5" name="object 5"/>
            <p:cNvSpPr/>
            <p:nvPr/>
          </p:nvSpPr>
          <p:spPr>
            <a:xfrm>
              <a:off x="561594" y="2497835"/>
              <a:ext cx="4170045" cy="3288029"/>
            </a:xfrm>
            <a:custGeom>
              <a:avLst/>
              <a:gdLst/>
              <a:ahLst/>
              <a:cxnLst/>
              <a:rect l="l" t="t" r="r" b="b"/>
              <a:pathLst>
                <a:path w="4170045" h="3288029">
                  <a:moveTo>
                    <a:pt x="54179" y="3277248"/>
                  </a:moveTo>
                  <a:lnTo>
                    <a:pt x="58828" y="3280409"/>
                  </a:lnTo>
                  <a:lnTo>
                    <a:pt x="96012" y="3288029"/>
                  </a:lnTo>
                  <a:lnTo>
                    <a:pt x="4076700" y="3288029"/>
                  </a:lnTo>
                  <a:lnTo>
                    <a:pt x="4077402" y="3287268"/>
                  </a:lnTo>
                  <a:lnTo>
                    <a:pt x="4107188" y="3281216"/>
                  </a:lnTo>
                  <a:lnTo>
                    <a:pt x="62616" y="3281216"/>
                  </a:lnTo>
                  <a:lnTo>
                    <a:pt x="60198" y="3280409"/>
                  </a:lnTo>
                  <a:lnTo>
                    <a:pt x="54179" y="3277248"/>
                  </a:lnTo>
                  <a:close/>
                </a:path>
                <a:path w="4170045" h="3288029">
                  <a:moveTo>
                    <a:pt x="4076700" y="3287268"/>
                  </a:moveTo>
                  <a:lnTo>
                    <a:pt x="93726" y="3287268"/>
                  </a:lnTo>
                  <a:lnTo>
                    <a:pt x="4076700" y="3288029"/>
                  </a:lnTo>
                  <a:lnTo>
                    <a:pt x="4073649" y="3288029"/>
                  </a:lnTo>
                  <a:lnTo>
                    <a:pt x="4076700" y="3287410"/>
                  </a:lnTo>
                  <a:lnTo>
                    <a:pt x="4076700" y="3287268"/>
                  </a:lnTo>
                  <a:close/>
                </a:path>
                <a:path w="4170045" h="3288029">
                  <a:moveTo>
                    <a:pt x="4077402" y="3287268"/>
                  </a:moveTo>
                  <a:lnTo>
                    <a:pt x="4076700" y="3287268"/>
                  </a:lnTo>
                  <a:lnTo>
                    <a:pt x="4076700" y="3287410"/>
                  </a:lnTo>
                  <a:lnTo>
                    <a:pt x="4077402" y="3287268"/>
                  </a:lnTo>
                  <a:close/>
                </a:path>
                <a:path w="4170045" h="3288029">
                  <a:moveTo>
                    <a:pt x="4161789" y="3229356"/>
                  </a:moveTo>
                  <a:lnTo>
                    <a:pt x="8382" y="3229356"/>
                  </a:lnTo>
                  <a:lnTo>
                    <a:pt x="8382" y="3230031"/>
                  </a:lnTo>
                  <a:lnTo>
                    <a:pt x="8952" y="3230879"/>
                  </a:lnTo>
                  <a:lnTo>
                    <a:pt x="9143" y="3230879"/>
                  </a:lnTo>
                  <a:lnTo>
                    <a:pt x="9143" y="3231164"/>
                  </a:lnTo>
                  <a:lnTo>
                    <a:pt x="54179" y="3277248"/>
                  </a:lnTo>
                  <a:lnTo>
                    <a:pt x="62616" y="3281216"/>
                  </a:lnTo>
                  <a:lnTo>
                    <a:pt x="4107188" y="3281216"/>
                  </a:lnTo>
                  <a:lnTo>
                    <a:pt x="4111752" y="3279648"/>
                  </a:lnTo>
                  <a:lnTo>
                    <a:pt x="4113726" y="3278660"/>
                  </a:lnTo>
                  <a:lnTo>
                    <a:pt x="4139273" y="3261270"/>
                  </a:lnTo>
                  <a:lnTo>
                    <a:pt x="4140707" y="3259835"/>
                  </a:lnTo>
                  <a:lnTo>
                    <a:pt x="4141380" y="3259835"/>
                  </a:lnTo>
                  <a:lnTo>
                    <a:pt x="4141660" y="3259645"/>
                  </a:lnTo>
                  <a:lnTo>
                    <a:pt x="4142231" y="3258787"/>
                  </a:lnTo>
                  <a:lnTo>
                    <a:pt x="4142231" y="3258312"/>
                  </a:lnTo>
                  <a:lnTo>
                    <a:pt x="4143182" y="3257361"/>
                  </a:lnTo>
                  <a:lnTo>
                    <a:pt x="4161734" y="3229523"/>
                  </a:lnTo>
                  <a:lnTo>
                    <a:pt x="4161789" y="3229356"/>
                  </a:lnTo>
                  <a:close/>
                </a:path>
                <a:path w="4170045" h="3288029">
                  <a:moveTo>
                    <a:pt x="4113726" y="3278660"/>
                  </a:moveTo>
                  <a:lnTo>
                    <a:pt x="4111752" y="3279648"/>
                  </a:lnTo>
                  <a:lnTo>
                    <a:pt x="4107188" y="3281216"/>
                  </a:lnTo>
                  <a:lnTo>
                    <a:pt x="4111156" y="3280409"/>
                  </a:lnTo>
                  <a:lnTo>
                    <a:pt x="4113726" y="3278660"/>
                  </a:lnTo>
                  <a:close/>
                </a:path>
                <a:path w="4170045" h="3288029">
                  <a:moveTo>
                    <a:pt x="4141380" y="3259835"/>
                  </a:moveTo>
                  <a:lnTo>
                    <a:pt x="4140707" y="3259835"/>
                  </a:lnTo>
                  <a:lnTo>
                    <a:pt x="4139273" y="3261270"/>
                  </a:lnTo>
                  <a:lnTo>
                    <a:pt x="4141380" y="3259835"/>
                  </a:lnTo>
                  <a:close/>
                </a:path>
                <a:path w="4170045" h="3288029">
                  <a:moveTo>
                    <a:pt x="27432" y="3258312"/>
                  </a:moveTo>
                  <a:lnTo>
                    <a:pt x="27713" y="3258787"/>
                  </a:lnTo>
                  <a:lnTo>
                    <a:pt x="28289" y="3259645"/>
                  </a:lnTo>
                  <a:lnTo>
                    <a:pt x="29777" y="3260657"/>
                  </a:lnTo>
                  <a:lnTo>
                    <a:pt x="27432" y="3258312"/>
                  </a:lnTo>
                  <a:close/>
                </a:path>
                <a:path w="4170045" h="3288029">
                  <a:moveTo>
                    <a:pt x="4143182" y="3257361"/>
                  </a:moveTo>
                  <a:lnTo>
                    <a:pt x="4142231" y="3258312"/>
                  </a:lnTo>
                  <a:lnTo>
                    <a:pt x="4142231" y="3258787"/>
                  </a:lnTo>
                  <a:lnTo>
                    <a:pt x="4143182" y="3257361"/>
                  </a:lnTo>
                  <a:close/>
                </a:path>
                <a:path w="4170045" h="3288029">
                  <a:moveTo>
                    <a:pt x="4162371" y="3227832"/>
                  </a:moveTo>
                  <a:lnTo>
                    <a:pt x="7620" y="3227832"/>
                  </a:lnTo>
                  <a:lnTo>
                    <a:pt x="7620" y="3228879"/>
                  </a:lnTo>
                  <a:lnTo>
                    <a:pt x="8393" y="3230031"/>
                  </a:lnTo>
                  <a:lnTo>
                    <a:pt x="8382" y="3229356"/>
                  </a:lnTo>
                  <a:lnTo>
                    <a:pt x="4161789" y="3229356"/>
                  </a:lnTo>
                  <a:lnTo>
                    <a:pt x="4161948" y="3228879"/>
                  </a:lnTo>
                  <a:lnTo>
                    <a:pt x="4162044" y="3228594"/>
                  </a:lnTo>
                  <a:lnTo>
                    <a:pt x="4162336" y="3228008"/>
                  </a:lnTo>
                  <a:lnTo>
                    <a:pt x="4162371" y="3227832"/>
                  </a:lnTo>
                  <a:close/>
                </a:path>
                <a:path w="4170045" h="3288029">
                  <a:moveTo>
                    <a:pt x="4162336" y="3228008"/>
                  </a:moveTo>
                  <a:lnTo>
                    <a:pt x="4162044" y="3228594"/>
                  </a:lnTo>
                  <a:lnTo>
                    <a:pt x="4161789" y="3229356"/>
                  </a:lnTo>
                  <a:lnTo>
                    <a:pt x="4162163" y="3228879"/>
                  </a:lnTo>
                  <a:lnTo>
                    <a:pt x="4162220" y="3228594"/>
                  </a:lnTo>
                  <a:lnTo>
                    <a:pt x="4162336" y="3228008"/>
                  </a:lnTo>
                  <a:close/>
                </a:path>
                <a:path w="4170045" h="3288029">
                  <a:moveTo>
                    <a:pt x="4073652" y="0"/>
                  </a:moveTo>
                  <a:lnTo>
                    <a:pt x="96012" y="0"/>
                  </a:lnTo>
                  <a:lnTo>
                    <a:pt x="58828" y="7608"/>
                  </a:lnTo>
                  <a:lnTo>
                    <a:pt x="28129" y="28289"/>
                  </a:lnTo>
                  <a:lnTo>
                    <a:pt x="7716" y="58666"/>
                  </a:lnTo>
                  <a:lnTo>
                    <a:pt x="7608" y="58828"/>
                  </a:lnTo>
                  <a:lnTo>
                    <a:pt x="0" y="96012"/>
                  </a:lnTo>
                  <a:lnTo>
                    <a:pt x="0" y="3191256"/>
                  </a:lnTo>
                  <a:lnTo>
                    <a:pt x="7407" y="3227832"/>
                  </a:lnTo>
                  <a:lnTo>
                    <a:pt x="7443" y="3228008"/>
                  </a:lnTo>
                  <a:lnTo>
                    <a:pt x="7562" y="3228594"/>
                  </a:lnTo>
                  <a:lnTo>
                    <a:pt x="7620" y="3227832"/>
                  </a:lnTo>
                  <a:lnTo>
                    <a:pt x="4162371" y="3227832"/>
                  </a:lnTo>
                  <a:lnTo>
                    <a:pt x="4168903" y="3195068"/>
                  </a:lnTo>
                  <a:lnTo>
                    <a:pt x="4169661" y="96012"/>
                  </a:lnTo>
                  <a:lnTo>
                    <a:pt x="4162163" y="58828"/>
                  </a:lnTo>
                  <a:lnTo>
                    <a:pt x="4141660" y="28289"/>
                  </a:lnTo>
                  <a:lnTo>
                    <a:pt x="4111156" y="7608"/>
                  </a:lnTo>
                  <a:lnTo>
                    <a:pt x="4073652" y="0"/>
                  </a:lnTo>
                  <a:close/>
                </a:path>
                <a:path w="4170045" h="3288029">
                  <a:moveTo>
                    <a:pt x="4169661" y="96012"/>
                  </a:moveTo>
                  <a:lnTo>
                    <a:pt x="4168904" y="3191256"/>
                  </a:lnTo>
                  <a:lnTo>
                    <a:pt x="4168903" y="3195068"/>
                  </a:lnTo>
                  <a:lnTo>
                    <a:pt x="4169664" y="3191256"/>
                  </a:lnTo>
                  <a:lnTo>
                    <a:pt x="4169661" y="96012"/>
                  </a:lnTo>
                  <a:close/>
                </a:path>
              </a:pathLst>
            </a:custGeom>
            <a:solidFill>
              <a:srgbClr val="F5F7F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653026" y="2497835"/>
              <a:ext cx="3982720" cy="3288029"/>
            </a:xfrm>
            <a:custGeom>
              <a:avLst/>
              <a:gdLst/>
              <a:ahLst/>
              <a:cxnLst/>
              <a:rect l="l" t="t" r="r" b="b"/>
              <a:pathLst>
                <a:path w="3982720" h="3288029">
                  <a:moveTo>
                    <a:pt x="4579" y="0"/>
                  </a:moveTo>
                  <a:lnTo>
                    <a:pt x="3982219" y="0"/>
                  </a:lnTo>
                </a:path>
                <a:path w="3982720" h="3288029">
                  <a:moveTo>
                    <a:pt x="3982219" y="3288029"/>
                  </a:moveTo>
                  <a:lnTo>
                    <a:pt x="4579" y="3288029"/>
                  </a:lnTo>
                  <a:lnTo>
                    <a:pt x="0" y="3287091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63286" y="5719952"/>
              <a:ext cx="66405" cy="6473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561594" y="2593847"/>
              <a:ext cx="0" cy="3095625"/>
            </a:xfrm>
            <a:custGeom>
              <a:avLst/>
              <a:gdLst/>
              <a:ahLst/>
              <a:cxnLst/>
              <a:rect l="l" t="t" r="r" b="b"/>
              <a:pathLst>
                <a:path w="0" h="3095625">
                  <a:moveTo>
                    <a:pt x="0" y="3095243"/>
                  </a:moveTo>
                  <a:lnTo>
                    <a:pt x="0" y="0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29531" y="5687189"/>
              <a:ext cx="106681" cy="10439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3499" y="5721000"/>
              <a:ext cx="95242" cy="69641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561594" y="2497835"/>
              <a:ext cx="4170045" cy="3228340"/>
            </a:xfrm>
            <a:custGeom>
              <a:avLst/>
              <a:gdLst/>
              <a:ahLst/>
              <a:cxnLst/>
              <a:rect l="l" t="t" r="r" b="b"/>
              <a:pathLst>
                <a:path w="4170045" h="3228340">
                  <a:moveTo>
                    <a:pt x="7407" y="3227832"/>
                  </a:moveTo>
                  <a:lnTo>
                    <a:pt x="6941" y="3225529"/>
                  </a:lnTo>
                  <a:lnTo>
                    <a:pt x="0" y="3191255"/>
                  </a:lnTo>
                  <a:lnTo>
                    <a:pt x="0" y="96012"/>
                  </a:lnTo>
                  <a:lnTo>
                    <a:pt x="7608" y="58828"/>
                  </a:lnTo>
                  <a:lnTo>
                    <a:pt x="28194" y="28193"/>
                  </a:lnTo>
                  <a:lnTo>
                    <a:pt x="58828" y="7608"/>
                  </a:lnTo>
                  <a:lnTo>
                    <a:pt x="96011" y="0"/>
                  </a:lnTo>
                  <a:lnTo>
                    <a:pt x="4073652" y="0"/>
                  </a:lnTo>
                  <a:lnTo>
                    <a:pt x="4111156" y="7608"/>
                  </a:lnTo>
                  <a:lnTo>
                    <a:pt x="4143677" y="31294"/>
                  </a:lnTo>
                  <a:lnTo>
                    <a:pt x="4162163" y="58828"/>
                  </a:lnTo>
                  <a:lnTo>
                    <a:pt x="4169661" y="96011"/>
                  </a:lnTo>
                </a:path>
                <a:path w="4170045" h="3228340">
                  <a:moveTo>
                    <a:pt x="4169661" y="96011"/>
                  </a:moveTo>
                  <a:lnTo>
                    <a:pt x="4169664" y="3191256"/>
                  </a:lnTo>
                  <a:lnTo>
                    <a:pt x="4168903" y="3195068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32579" y="5720129"/>
              <a:ext cx="97066" cy="70832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561594" y="2497835"/>
              <a:ext cx="4170045" cy="3288029"/>
            </a:xfrm>
            <a:custGeom>
              <a:avLst/>
              <a:gdLst/>
              <a:ahLst/>
              <a:cxnLst/>
              <a:rect l="l" t="t" r="r" b="b"/>
              <a:pathLst>
                <a:path w="4170045" h="3288029">
                  <a:moveTo>
                    <a:pt x="4073652" y="0"/>
                  </a:moveTo>
                  <a:lnTo>
                    <a:pt x="96012" y="0"/>
                  </a:lnTo>
                  <a:lnTo>
                    <a:pt x="58828" y="7608"/>
                  </a:lnTo>
                  <a:lnTo>
                    <a:pt x="28289" y="28289"/>
                  </a:lnTo>
                  <a:lnTo>
                    <a:pt x="7608" y="58828"/>
                  </a:lnTo>
                  <a:lnTo>
                    <a:pt x="0" y="96012"/>
                  </a:lnTo>
                  <a:lnTo>
                    <a:pt x="0" y="3191256"/>
                  </a:lnTo>
                  <a:lnTo>
                    <a:pt x="7608" y="3228879"/>
                  </a:lnTo>
                  <a:lnTo>
                    <a:pt x="28289" y="3259645"/>
                  </a:lnTo>
                  <a:lnTo>
                    <a:pt x="58828" y="3280409"/>
                  </a:lnTo>
                  <a:lnTo>
                    <a:pt x="96012" y="3288029"/>
                  </a:lnTo>
                  <a:lnTo>
                    <a:pt x="4073652" y="3288029"/>
                  </a:lnTo>
                  <a:lnTo>
                    <a:pt x="4111156" y="3280409"/>
                  </a:lnTo>
                  <a:lnTo>
                    <a:pt x="4141660" y="3259645"/>
                  </a:lnTo>
                  <a:lnTo>
                    <a:pt x="4162163" y="3228879"/>
                  </a:lnTo>
                  <a:lnTo>
                    <a:pt x="4169664" y="3191256"/>
                  </a:lnTo>
                  <a:lnTo>
                    <a:pt x="4169664" y="96012"/>
                  </a:lnTo>
                  <a:lnTo>
                    <a:pt x="4162163" y="58828"/>
                  </a:lnTo>
                  <a:lnTo>
                    <a:pt x="4141660" y="28289"/>
                  </a:lnTo>
                  <a:lnTo>
                    <a:pt x="4111156" y="7608"/>
                  </a:lnTo>
                  <a:lnTo>
                    <a:pt x="4073652" y="0"/>
                  </a:lnTo>
                  <a:close/>
                </a:path>
              </a:pathLst>
            </a:custGeom>
            <a:solidFill>
              <a:srgbClr val="F5F7F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561594" y="2497835"/>
              <a:ext cx="4170045" cy="3288029"/>
            </a:xfrm>
            <a:custGeom>
              <a:avLst/>
              <a:gdLst/>
              <a:ahLst/>
              <a:cxnLst/>
              <a:rect l="l" t="t" r="r" b="b"/>
              <a:pathLst>
                <a:path w="4170045" h="3288029">
                  <a:moveTo>
                    <a:pt x="0" y="96012"/>
                  </a:moveTo>
                  <a:lnTo>
                    <a:pt x="7608" y="58828"/>
                  </a:lnTo>
                  <a:lnTo>
                    <a:pt x="28289" y="28289"/>
                  </a:lnTo>
                  <a:lnTo>
                    <a:pt x="58828" y="7608"/>
                  </a:lnTo>
                  <a:lnTo>
                    <a:pt x="96012" y="0"/>
                  </a:lnTo>
                  <a:lnTo>
                    <a:pt x="4073652" y="0"/>
                  </a:lnTo>
                  <a:lnTo>
                    <a:pt x="4111156" y="7608"/>
                  </a:lnTo>
                  <a:lnTo>
                    <a:pt x="4141660" y="28289"/>
                  </a:lnTo>
                  <a:lnTo>
                    <a:pt x="4162163" y="58828"/>
                  </a:lnTo>
                  <a:lnTo>
                    <a:pt x="4169664" y="96012"/>
                  </a:lnTo>
                  <a:lnTo>
                    <a:pt x="4169664" y="3191256"/>
                  </a:lnTo>
                  <a:lnTo>
                    <a:pt x="4162163" y="3228879"/>
                  </a:lnTo>
                  <a:lnTo>
                    <a:pt x="4141660" y="3259645"/>
                  </a:lnTo>
                  <a:lnTo>
                    <a:pt x="4111156" y="3280409"/>
                  </a:lnTo>
                  <a:lnTo>
                    <a:pt x="4073652" y="3288029"/>
                  </a:lnTo>
                  <a:lnTo>
                    <a:pt x="96012" y="3288029"/>
                  </a:lnTo>
                  <a:lnTo>
                    <a:pt x="58828" y="3280409"/>
                  </a:lnTo>
                  <a:lnTo>
                    <a:pt x="28289" y="3259645"/>
                  </a:lnTo>
                  <a:lnTo>
                    <a:pt x="7608" y="3228879"/>
                  </a:lnTo>
                  <a:lnTo>
                    <a:pt x="0" y="3191256"/>
                  </a:lnTo>
                  <a:lnTo>
                    <a:pt x="0" y="96012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882395" y="2778251"/>
              <a:ext cx="529590" cy="529590"/>
            </a:xfrm>
            <a:custGeom>
              <a:avLst/>
              <a:gdLst/>
              <a:ahLst/>
              <a:cxnLst/>
              <a:rect l="l" t="t" r="r" b="b"/>
              <a:pathLst>
                <a:path w="529590" h="529589">
                  <a:moveTo>
                    <a:pt x="432816" y="0"/>
                  </a:moveTo>
                  <a:lnTo>
                    <a:pt x="96012" y="0"/>
                  </a:lnTo>
                  <a:lnTo>
                    <a:pt x="58828" y="7620"/>
                  </a:lnTo>
                  <a:lnTo>
                    <a:pt x="28289" y="28384"/>
                  </a:lnTo>
                  <a:lnTo>
                    <a:pt x="7608" y="59150"/>
                  </a:lnTo>
                  <a:lnTo>
                    <a:pt x="0" y="96774"/>
                  </a:lnTo>
                  <a:lnTo>
                    <a:pt x="0" y="433577"/>
                  </a:lnTo>
                  <a:lnTo>
                    <a:pt x="7608" y="470761"/>
                  </a:lnTo>
                  <a:lnTo>
                    <a:pt x="28289" y="501300"/>
                  </a:lnTo>
                  <a:lnTo>
                    <a:pt x="58828" y="521981"/>
                  </a:lnTo>
                  <a:lnTo>
                    <a:pt x="96012" y="529589"/>
                  </a:lnTo>
                  <a:lnTo>
                    <a:pt x="432816" y="529589"/>
                  </a:lnTo>
                  <a:lnTo>
                    <a:pt x="470439" y="521981"/>
                  </a:lnTo>
                  <a:lnTo>
                    <a:pt x="501205" y="501300"/>
                  </a:lnTo>
                  <a:lnTo>
                    <a:pt x="521970" y="470761"/>
                  </a:lnTo>
                  <a:lnTo>
                    <a:pt x="529590" y="433577"/>
                  </a:lnTo>
                  <a:lnTo>
                    <a:pt x="529590" y="96774"/>
                  </a:lnTo>
                  <a:lnTo>
                    <a:pt x="521970" y="59150"/>
                  </a:lnTo>
                  <a:lnTo>
                    <a:pt x="501205" y="28384"/>
                  </a:lnTo>
                  <a:lnTo>
                    <a:pt x="470439" y="7620"/>
                  </a:lnTo>
                  <a:lnTo>
                    <a:pt x="432816" y="0"/>
                  </a:lnTo>
                  <a:close/>
                </a:path>
              </a:pathLst>
            </a:custGeom>
            <a:solidFill>
              <a:srgbClr val="8FA2B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14222" y="2910078"/>
              <a:ext cx="265937" cy="265937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1511300" y="2884424"/>
            <a:ext cx="809625" cy="2927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50" spc="-10">
                <a:solidFill>
                  <a:srgbClr val="546679"/>
                </a:solidFill>
                <a:latin typeface="Segoe UI Semibold"/>
                <a:cs typeface="Segoe UI Semibold"/>
              </a:rPr>
              <a:t>BEFORE</a:t>
            </a:r>
            <a:endParaRPr sz="1750">
              <a:latin typeface="Segoe UI Semibold"/>
              <a:cs typeface="Segoe UI Semibold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893825" y="3521201"/>
            <a:ext cx="203835" cy="1995170"/>
            <a:chOff x="893825" y="3521201"/>
            <a:chExt cx="203835" cy="1995170"/>
          </a:xfrm>
        </p:grpSpPr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93825" y="3521201"/>
              <a:ext cx="203454" cy="199643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93825" y="3970020"/>
              <a:ext cx="203454" cy="199643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93825" y="4418838"/>
              <a:ext cx="203454" cy="19964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93825" y="4867655"/>
              <a:ext cx="203454" cy="199643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93825" y="5316473"/>
              <a:ext cx="203454" cy="199643"/>
            </a:xfrm>
            <a:prstGeom prst="rect">
              <a:avLst/>
            </a:prstGeom>
          </p:spPr>
        </p:pic>
      </p:grpSp>
      <p:sp>
        <p:nvSpPr>
          <p:cNvPr id="24" name="object 24"/>
          <p:cNvSpPr txBox="1"/>
          <p:nvPr/>
        </p:nvSpPr>
        <p:spPr>
          <a:xfrm>
            <a:off x="1190497" y="3530599"/>
            <a:ext cx="1968500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 spc="-10">
                <a:solidFill>
                  <a:srgbClr val="546679"/>
                </a:solidFill>
                <a:latin typeface="Calibri"/>
                <a:cs typeface="Calibri"/>
              </a:rPr>
              <a:t>Unreconciled</a:t>
            </a:r>
            <a:r>
              <a:rPr dirty="0" sz="1100" spc="-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546679"/>
                </a:solidFill>
                <a:latin typeface="Calibri"/>
                <a:cs typeface="Calibri"/>
              </a:rPr>
              <a:t>accounts</a:t>
            </a:r>
            <a:r>
              <a:rPr dirty="0" sz="1100" spc="-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546679"/>
                </a:solidFill>
                <a:latin typeface="Calibri"/>
                <a:cs typeface="Calibri"/>
              </a:rPr>
              <a:t>for</a:t>
            </a:r>
            <a:r>
              <a:rPr dirty="0" sz="1100" spc="-10">
                <a:solidFill>
                  <a:srgbClr val="546679"/>
                </a:solidFill>
                <a:latin typeface="Calibri"/>
                <a:cs typeface="Calibri"/>
              </a:rPr>
              <a:t> months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190497" y="3980179"/>
            <a:ext cx="2108200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 spc="-10">
                <a:solidFill>
                  <a:srgbClr val="546679"/>
                </a:solidFill>
                <a:latin typeface="Calibri"/>
                <a:cs typeface="Calibri"/>
              </a:rPr>
              <a:t>Miscategorized</a:t>
            </a:r>
            <a:r>
              <a:rPr dirty="0" sz="1100" spc="-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546679"/>
                </a:solidFill>
                <a:latin typeface="Calibri"/>
                <a:cs typeface="Calibri"/>
              </a:rPr>
              <a:t>and</a:t>
            </a:r>
            <a:r>
              <a:rPr dirty="0" sz="1100" spc="-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546679"/>
                </a:solidFill>
                <a:latin typeface="Calibri"/>
                <a:cs typeface="Calibri"/>
              </a:rPr>
              <a:t>duplicate </a:t>
            </a:r>
            <a:r>
              <a:rPr dirty="0" sz="1100" spc="-10">
                <a:solidFill>
                  <a:srgbClr val="546679"/>
                </a:solidFill>
                <a:latin typeface="Calibri"/>
                <a:cs typeface="Calibri"/>
              </a:rPr>
              <a:t>entries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190497" y="4428997"/>
            <a:ext cx="2000885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 spc="-10">
                <a:solidFill>
                  <a:srgbClr val="546679"/>
                </a:solidFill>
                <a:latin typeface="Calibri"/>
                <a:cs typeface="Calibri"/>
              </a:rPr>
              <a:t>Personal</a:t>
            </a:r>
            <a:r>
              <a:rPr dirty="0" sz="1100" spc="-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546679"/>
                </a:solidFill>
                <a:latin typeface="Calibri"/>
                <a:cs typeface="Calibri"/>
              </a:rPr>
              <a:t>and</a:t>
            </a:r>
            <a:r>
              <a:rPr dirty="0" sz="1100" spc="-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546679"/>
                </a:solidFill>
                <a:latin typeface="Calibri"/>
                <a:cs typeface="Calibri"/>
              </a:rPr>
              <a:t>business</a:t>
            </a:r>
            <a:r>
              <a:rPr dirty="0" sz="1100" spc="-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546679"/>
                </a:solidFill>
                <a:latin typeface="Calibri"/>
                <a:cs typeface="Calibri"/>
              </a:rPr>
              <a:t>funds</a:t>
            </a:r>
            <a:r>
              <a:rPr dirty="0" sz="1100" spc="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100" spc="-10">
                <a:solidFill>
                  <a:srgbClr val="546679"/>
                </a:solidFill>
                <a:latin typeface="Calibri"/>
                <a:cs typeface="Calibri"/>
              </a:rPr>
              <a:t>mixed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190497" y="4877815"/>
            <a:ext cx="1628775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546679"/>
                </a:solidFill>
                <a:latin typeface="Calibri"/>
                <a:cs typeface="Calibri"/>
              </a:rPr>
              <a:t>Stale,</a:t>
            </a:r>
            <a:r>
              <a:rPr dirty="0" sz="1100" spc="-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546679"/>
                </a:solidFill>
                <a:latin typeface="Calibri"/>
                <a:cs typeface="Calibri"/>
              </a:rPr>
              <a:t>unmatched</a:t>
            </a:r>
            <a:r>
              <a:rPr dirty="0" sz="1100" spc="-2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546679"/>
                </a:solidFill>
                <a:latin typeface="Calibri"/>
                <a:cs typeface="Calibri"/>
              </a:rPr>
              <a:t>AR</a:t>
            </a:r>
            <a:r>
              <a:rPr dirty="0" sz="1100" spc="-2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546679"/>
                </a:solidFill>
                <a:latin typeface="Calibri"/>
                <a:cs typeface="Calibri"/>
              </a:rPr>
              <a:t>and</a:t>
            </a:r>
            <a:r>
              <a:rPr dirty="0" sz="1100" spc="-25">
                <a:solidFill>
                  <a:srgbClr val="546679"/>
                </a:solidFill>
                <a:latin typeface="Calibri"/>
                <a:cs typeface="Calibri"/>
              </a:rPr>
              <a:t> AP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190497" y="5326633"/>
            <a:ext cx="1537335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546679"/>
                </a:solidFill>
                <a:latin typeface="Calibri"/>
                <a:cs typeface="Calibri"/>
              </a:rPr>
              <a:t>Financials</a:t>
            </a:r>
            <a:r>
              <a:rPr dirty="0" sz="1100" spc="-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546679"/>
                </a:solidFill>
                <a:latin typeface="Calibri"/>
                <a:cs typeface="Calibri"/>
              </a:rPr>
              <a:t>no</a:t>
            </a:r>
            <a:r>
              <a:rPr dirty="0" sz="1100" spc="-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546679"/>
                </a:solidFill>
                <a:latin typeface="Calibri"/>
                <a:cs typeface="Calibri"/>
              </a:rPr>
              <a:t>one</a:t>
            </a:r>
            <a:r>
              <a:rPr dirty="0" sz="1100" spc="-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546679"/>
                </a:solidFill>
                <a:latin typeface="Calibri"/>
                <a:cs typeface="Calibri"/>
              </a:rPr>
              <a:t>can</a:t>
            </a:r>
            <a:r>
              <a:rPr dirty="0" sz="1100" spc="-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100" spc="-10">
                <a:solidFill>
                  <a:srgbClr val="546679"/>
                </a:solidFill>
                <a:latin typeface="Calibri"/>
                <a:cs typeface="Calibri"/>
              </a:rPr>
              <a:t>trust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4931664" y="3901439"/>
            <a:ext cx="641985" cy="561340"/>
          </a:xfrm>
          <a:custGeom>
            <a:avLst/>
            <a:gdLst/>
            <a:ahLst/>
            <a:cxnLst/>
            <a:rect l="l" t="t" r="r" b="b"/>
            <a:pathLst>
              <a:path w="641985" h="561339">
                <a:moveTo>
                  <a:pt x="361188" y="0"/>
                </a:moveTo>
                <a:lnTo>
                  <a:pt x="0" y="0"/>
                </a:lnTo>
                <a:lnTo>
                  <a:pt x="281177" y="280415"/>
                </a:lnTo>
                <a:lnTo>
                  <a:pt x="0" y="560832"/>
                </a:lnTo>
                <a:lnTo>
                  <a:pt x="361188" y="560832"/>
                </a:lnTo>
                <a:lnTo>
                  <a:pt x="641603" y="280415"/>
                </a:lnTo>
                <a:lnTo>
                  <a:pt x="361188" y="0"/>
                </a:lnTo>
                <a:close/>
              </a:path>
            </a:pathLst>
          </a:custGeom>
          <a:solidFill>
            <a:srgbClr val="2EB5DE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0" name="object 30"/>
          <p:cNvGrpSpPr/>
          <p:nvPr/>
        </p:nvGrpSpPr>
        <p:grpSpPr>
          <a:xfrm>
            <a:off x="5728334" y="2492120"/>
            <a:ext cx="4181475" cy="3299460"/>
            <a:chOff x="5728334" y="2492120"/>
            <a:chExt cx="4181475" cy="3299460"/>
          </a:xfrm>
        </p:grpSpPr>
        <p:sp>
          <p:nvSpPr>
            <p:cNvPr id="31" name="object 31"/>
            <p:cNvSpPr/>
            <p:nvPr/>
          </p:nvSpPr>
          <p:spPr>
            <a:xfrm>
              <a:off x="5734049" y="2497835"/>
              <a:ext cx="4170045" cy="3288029"/>
            </a:xfrm>
            <a:custGeom>
              <a:avLst/>
              <a:gdLst/>
              <a:ahLst/>
              <a:cxnLst/>
              <a:rect l="l" t="t" r="r" b="b"/>
              <a:pathLst>
                <a:path w="4170045" h="3288029">
                  <a:moveTo>
                    <a:pt x="4073652" y="0"/>
                  </a:moveTo>
                  <a:lnTo>
                    <a:pt x="96012" y="0"/>
                  </a:lnTo>
                  <a:lnTo>
                    <a:pt x="58507" y="7608"/>
                  </a:lnTo>
                  <a:lnTo>
                    <a:pt x="28003" y="28289"/>
                  </a:lnTo>
                  <a:lnTo>
                    <a:pt x="7500" y="58828"/>
                  </a:lnTo>
                  <a:lnTo>
                    <a:pt x="0" y="96012"/>
                  </a:lnTo>
                  <a:lnTo>
                    <a:pt x="0" y="3191256"/>
                  </a:lnTo>
                  <a:lnTo>
                    <a:pt x="7620" y="3228879"/>
                  </a:lnTo>
                  <a:lnTo>
                    <a:pt x="30390" y="3261270"/>
                  </a:lnTo>
                  <a:lnTo>
                    <a:pt x="96012" y="3288029"/>
                  </a:lnTo>
                  <a:lnTo>
                    <a:pt x="4076699" y="3288029"/>
                  </a:lnTo>
                  <a:lnTo>
                    <a:pt x="4077370" y="3287268"/>
                  </a:lnTo>
                  <a:lnTo>
                    <a:pt x="4106901" y="3281216"/>
                  </a:lnTo>
                  <a:lnTo>
                    <a:pt x="4107047" y="3281216"/>
                  </a:lnTo>
                  <a:lnTo>
                    <a:pt x="4109466" y="3280409"/>
                  </a:lnTo>
                  <a:lnTo>
                    <a:pt x="4112514" y="3278885"/>
                  </a:lnTo>
                  <a:lnTo>
                    <a:pt x="4113617" y="3278518"/>
                  </a:lnTo>
                  <a:lnTo>
                    <a:pt x="4139886" y="3260657"/>
                  </a:lnTo>
                  <a:lnTo>
                    <a:pt x="4142351" y="3258192"/>
                  </a:lnTo>
                  <a:lnTo>
                    <a:pt x="4161206" y="3230143"/>
                  </a:lnTo>
                  <a:lnTo>
                    <a:pt x="4162044" y="3227832"/>
                  </a:lnTo>
                  <a:lnTo>
                    <a:pt x="4162419" y="3227080"/>
                  </a:lnTo>
                  <a:lnTo>
                    <a:pt x="4168903" y="3195018"/>
                  </a:lnTo>
                  <a:lnTo>
                    <a:pt x="4169662" y="96012"/>
                  </a:lnTo>
                  <a:lnTo>
                    <a:pt x="4162044" y="58828"/>
                  </a:lnTo>
                  <a:lnTo>
                    <a:pt x="4141533" y="28289"/>
                  </a:lnTo>
                  <a:lnTo>
                    <a:pt x="4110835" y="7608"/>
                  </a:lnTo>
                  <a:lnTo>
                    <a:pt x="4073652" y="0"/>
                  </a:lnTo>
                  <a:close/>
                </a:path>
                <a:path w="4170045" h="3288029">
                  <a:moveTo>
                    <a:pt x="4076700" y="3287268"/>
                  </a:moveTo>
                  <a:lnTo>
                    <a:pt x="92963" y="3287268"/>
                  </a:lnTo>
                  <a:lnTo>
                    <a:pt x="4076699" y="3288029"/>
                  </a:lnTo>
                  <a:lnTo>
                    <a:pt x="4073649" y="3288029"/>
                  </a:lnTo>
                  <a:lnTo>
                    <a:pt x="4076700" y="3287405"/>
                  </a:lnTo>
                  <a:lnTo>
                    <a:pt x="4076700" y="3287268"/>
                  </a:lnTo>
                  <a:close/>
                </a:path>
                <a:path w="4170045" h="3288029">
                  <a:moveTo>
                    <a:pt x="4077370" y="3287268"/>
                  </a:moveTo>
                  <a:lnTo>
                    <a:pt x="4076700" y="3287268"/>
                  </a:lnTo>
                  <a:lnTo>
                    <a:pt x="4076700" y="3287405"/>
                  </a:lnTo>
                  <a:lnTo>
                    <a:pt x="4077370" y="3287268"/>
                  </a:lnTo>
                  <a:close/>
                </a:path>
                <a:path w="4170045" h="3288029">
                  <a:moveTo>
                    <a:pt x="56387" y="3278885"/>
                  </a:moveTo>
                  <a:lnTo>
                    <a:pt x="57387" y="3279648"/>
                  </a:lnTo>
                  <a:lnTo>
                    <a:pt x="58507" y="3280409"/>
                  </a:lnTo>
                  <a:lnTo>
                    <a:pt x="62475" y="3281216"/>
                  </a:lnTo>
                  <a:lnTo>
                    <a:pt x="57912" y="3279648"/>
                  </a:lnTo>
                  <a:lnTo>
                    <a:pt x="56387" y="3278885"/>
                  </a:lnTo>
                  <a:close/>
                </a:path>
                <a:path w="4170045" h="3288029">
                  <a:moveTo>
                    <a:pt x="4113617" y="3278518"/>
                  </a:moveTo>
                  <a:lnTo>
                    <a:pt x="4112514" y="3278885"/>
                  </a:lnTo>
                  <a:lnTo>
                    <a:pt x="4109466" y="3280409"/>
                  </a:lnTo>
                  <a:lnTo>
                    <a:pt x="4107047" y="3281216"/>
                  </a:lnTo>
                  <a:lnTo>
                    <a:pt x="4106901" y="3281216"/>
                  </a:lnTo>
                  <a:lnTo>
                    <a:pt x="4110835" y="3280409"/>
                  </a:lnTo>
                  <a:lnTo>
                    <a:pt x="4113617" y="3278518"/>
                  </a:lnTo>
                  <a:close/>
                </a:path>
                <a:path w="4170045" h="3288029">
                  <a:moveTo>
                    <a:pt x="26507" y="3257387"/>
                  </a:moveTo>
                  <a:lnTo>
                    <a:pt x="28003" y="3259645"/>
                  </a:lnTo>
                  <a:lnTo>
                    <a:pt x="30390" y="3261270"/>
                  </a:lnTo>
                  <a:lnTo>
                    <a:pt x="26507" y="3257387"/>
                  </a:lnTo>
                  <a:close/>
                </a:path>
                <a:path w="4170045" h="3288029">
                  <a:moveTo>
                    <a:pt x="4142351" y="3258192"/>
                  </a:moveTo>
                  <a:lnTo>
                    <a:pt x="4139886" y="3260657"/>
                  </a:lnTo>
                  <a:lnTo>
                    <a:pt x="4141374" y="3259645"/>
                  </a:lnTo>
                  <a:lnTo>
                    <a:pt x="4142351" y="3258192"/>
                  </a:lnTo>
                  <a:close/>
                </a:path>
                <a:path w="4170045" h="3288029">
                  <a:moveTo>
                    <a:pt x="4162419" y="3227080"/>
                  </a:moveTo>
                  <a:lnTo>
                    <a:pt x="4162044" y="3227832"/>
                  </a:lnTo>
                  <a:lnTo>
                    <a:pt x="4161222" y="3230143"/>
                  </a:lnTo>
                  <a:lnTo>
                    <a:pt x="4162055" y="3228879"/>
                  </a:lnTo>
                  <a:lnTo>
                    <a:pt x="4162419" y="3227080"/>
                  </a:lnTo>
                  <a:close/>
                </a:path>
                <a:path w="4170045" h="3288029">
                  <a:moveTo>
                    <a:pt x="4169662" y="96012"/>
                  </a:moveTo>
                  <a:lnTo>
                    <a:pt x="4168904" y="3191256"/>
                  </a:lnTo>
                  <a:lnTo>
                    <a:pt x="4168903" y="3195018"/>
                  </a:lnTo>
                  <a:lnTo>
                    <a:pt x="4169664" y="3191256"/>
                  </a:lnTo>
                  <a:lnTo>
                    <a:pt x="4169662" y="96012"/>
                  </a:lnTo>
                  <a:close/>
                </a:path>
              </a:pathLst>
            </a:custGeom>
            <a:solidFill>
              <a:srgbClr val="071F3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/>
            <p:cNvSpPr/>
            <p:nvPr/>
          </p:nvSpPr>
          <p:spPr>
            <a:xfrm>
              <a:off x="5734049" y="2497835"/>
              <a:ext cx="4170045" cy="3288029"/>
            </a:xfrm>
            <a:custGeom>
              <a:avLst/>
              <a:gdLst/>
              <a:ahLst/>
              <a:cxnLst/>
              <a:rect l="l" t="t" r="r" b="b"/>
              <a:pathLst>
                <a:path w="4170045" h="3288029">
                  <a:moveTo>
                    <a:pt x="96011" y="0"/>
                  </a:moveTo>
                  <a:lnTo>
                    <a:pt x="4073652" y="0"/>
                  </a:lnTo>
                </a:path>
                <a:path w="4170045" h="3288029">
                  <a:moveTo>
                    <a:pt x="4073652" y="3288029"/>
                  </a:moveTo>
                  <a:lnTo>
                    <a:pt x="96012" y="3288029"/>
                  </a:lnTo>
                  <a:lnTo>
                    <a:pt x="91833" y="3287181"/>
                  </a:lnTo>
                </a:path>
                <a:path w="4170045" h="3288029">
                  <a:moveTo>
                    <a:pt x="62475" y="3281216"/>
                  </a:moveTo>
                  <a:lnTo>
                    <a:pt x="58507" y="3280409"/>
                  </a:lnTo>
                  <a:lnTo>
                    <a:pt x="55937" y="3278660"/>
                  </a:lnTo>
                </a:path>
                <a:path w="4170045" h="3288029">
                  <a:moveTo>
                    <a:pt x="30390" y="3261270"/>
                  </a:moveTo>
                  <a:lnTo>
                    <a:pt x="28003" y="3259645"/>
                  </a:lnTo>
                  <a:lnTo>
                    <a:pt x="26481" y="3257361"/>
                  </a:lnTo>
                </a:path>
                <a:path w="4170045" h="3288029">
                  <a:moveTo>
                    <a:pt x="7620" y="3228879"/>
                  </a:moveTo>
                  <a:lnTo>
                    <a:pt x="7564" y="3228605"/>
                  </a:lnTo>
                </a:path>
                <a:path w="4170045" h="3288029">
                  <a:moveTo>
                    <a:pt x="0" y="3191256"/>
                  </a:moveTo>
                  <a:lnTo>
                    <a:pt x="0" y="96012"/>
                  </a:lnTo>
                </a:path>
                <a:path w="4170045" h="3288029">
                  <a:moveTo>
                    <a:pt x="4168903" y="3195018"/>
                  </a:moveTo>
                  <a:lnTo>
                    <a:pt x="4162419" y="3227080"/>
                  </a:lnTo>
                </a:path>
                <a:path w="4170045" h="3288029">
                  <a:moveTo>
                    <a:pt x="4161241" y="3230090"/>
                  </a:moveTo>
                  <a:lnTo>
                    <a:pt x="4142351" y="3258192"/>
                  </a:lnTo>
                </a:path>
                <a:path w="4170045" h="3288029">
                  <a:moveTo>
                    <a:pt x="4139886" y="3260657"/>
                  </a:moveTo>
                  <a:lnTo>
                    <a:pt x="4113617" y="3278518"/>
                  </a:lnTo>
                </a:path>
                <a:path w="4170045" h="3288029">
                  <a:moveTo>
                    <a:pt x="4107280" y="3281138"/>
                  </a:moveTo>
                  <a:lnTo>
                    <a:pt x="4077829" y="3287173"/>
                  </a:lnTo>
                </a:path>
                <a:path w="4170045" h="3288029">
                  <a:moveTo>
                    <a:pt x="4076700" y="3287405"/>
                  </a:moveTo>
                  <a:lnTo>
                    <a:pt x="4073652" y="3288029"/>
                  </a:lnTo>
                </a:path>
                <a:path w="4170045" h="3288029">
                  <a:moveTo>
                    <a:pt x="91833" y="3287181"/>
                  </a:moveTo>
                  <a:lnTo>
                    <a:pt x="62475" y="3281216"/>
                  </a:lnTo>
                </a:path>
                <a:path w="4170045" h="3288029">
                  <a:moveTo>
                    <a:pt x="55937" y="3278660"/>
                  </a:moveTo>
                  <a:lnTo>
                    <a:pt x="30390" y="3261270"/>
                  </a:lnTo>
                </a:path>
                <a:path w="4170045" h="3288029">
                  <a:moveTo>
                    <a:pt x="26507" y="3257387"/>
                  </a:moveTo>
                  <a:lnTo>
                    <a:pt x="8422" y="3230091"/>
                  </a:lnTo>
                  <a:lnTo>
                    <a:pt x="7620" y="3228879"/>
                  </a:lnTo>
                  <a:lnTo>
                    <a:pt x="7564" y="3228605"/>
                  </a:lnTo>
                  <a:lnTo>
                    <a:pt x="0" y="3191256"/>
                  </a:lnTo>
                  <a:lnTo>
                    <a:pt x="0" y="96012"/>
                  </a:lnTo>
                  <a:lnTo>
                    <a:pt x="7500" y="58828"/>
                  </a:lnTo>
                  <a:lnTo>
                    <a:pt x="28003" y="28289"/>
                  </a:lnTo>
                  <a:lnTo>
                    <a:pt x="58507" y="7608"/>
                  </a:lnTo>
                  <a:lnTo>
                    <a:pt x="96012" y="0"/>
                  </a:lnTo>
                  <a:lnTo>
                    <a:pt x="4073652" y="0"/>
                  </a:lnTo>
                  <a:lnTo>
                    <a:pt x="4110835" y="7608"/>
                  </a:lnTo>
                  <a:lnTo>
                    <a:pt x="4141470" y="28194"/>
                  </a:lnTo>
                  <a:lnTo>
                    <a:pt x="4160440" y="56441"/>
                  </a:lnTo>
                  <a:lnTo>
                    <a:pt x="4161382" y="57844"/>
                  </a:lnTo>
                  <a:lnTo>
                    <a:pt x="4162044" y="58828"/>
                  </a:lnTo>
                  <a:lnTo>
                    <a:pt x="4162163" y="59411"/>
                  </a:lnTo>
                  <a:lnTo>
                    <a:pt x="4169662" y="96011"/>
                  </a:lnTo>
                </a:path>
                <a:path w="4170045" h="3288029">
                  <a:moveTo>
                    <a:pt x="4162044" y="58828"/>
                  </a:moveTo>
                  <a:lnTo>
                    <a:pt x="4162163" y="59411"/>
                  </a:lnTo>
                </a:path>
                <a:path w="4170045" h="3288029">
                  <a:moveTo>
                    <a:pt x="4169662" y="96011"/>
                  </a:moveTo>
                  <a:lnTo>
                    <a:pt x="4169664" y="3191256"/>
                  </a:lnTo>
                  <a:lnTo>
                    <a:pt x="4168903" y="3195018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3" name="object 3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805034" y="5719201"/>
              <a:ext cx="97149" cy="71754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5734049" y="2497835"/>
              <a:ext cx="4170045" cy="3288029"/>
            </a:xfrm>
            <a:custGeom>
              <a:avLst/>
              <a:gdLst/>
              <a:ahLst/>
              <a:cxnLst/>
              <a:rect l="l" t="t" r="r" b="b"/>
              <a:pathLst>
                <a:path w="4170045" h="3288029">
                  <a:moveTo>
                    <a:pt x="4073652" y="0"/>
                  </a:moveTo>
                  <a:lnTo>
                    <a:pt x="96012" y="0"/>
                  </a:lnTo>
                  <a:lnTo>
                    <a:pt x="58507" y="7608"/>
                  </a:lnTo>
                  <a:lnTo>
                    <a:pt x="28003" y="28289"/>
                  </a:lnTo>
                  <a:lnTo>
                    <a:pt x="7500" y="58828"/>
                  </a:lnTo>
                  <a:lnTo>
                    <a:pt x="0" y="96012"/>
                  </a:lnTo>
                  <a:lnTo>
                    <a:pt x="0" y="3191256"/>
                  </a:lnTo>
                  <a:lnTo>
                    <a:pt x="7500" y="3228879"/>
                  </a:lnTo>
                  <a:lnTo>
                    <a:pt x="28003" y="3259645"/>
                  </a:lnTo>
                  <a:lnTo>
                    <a:pt x="58507" y="3280409"/>
                  </a:lnTo>
                  <a:lnTo>
                    <a:pt x="96012" y="3288029"/>
                  </a:lnTo>
                  <a:lnTo>
                    <a:pt x="4073652" y="3288029"/>
                  </a:lnTo>
                  <a:lnTo>
                    <a:pt x="4110835" y="3280409"/>
                  </a:lnTo>
                  <a:lnTo>
                    <a:pt x="4141374" y="3259645"/>
                  </a:lnTo>
                  <a:lnTo>
                    <a:pt x="4162055" y="3228879"/>
                  </a:lnTo>
                  <a:lnTo>
                    <a:pt x="4169664" y="3191256"/>
                  </a:lnTo>
                  <a:lnTo>
                    <a:pt x="4169664" y="96012"/>
                  </a:lnTo>
                  <a:lnTo>
                    <a:pt x="4162055" y="58828"/>
                  </a:lnTo>
                  <a:lnTo>
                    <a:pt x="4141374" y="28289"/>
                  </a:lnTo>
                  <a:lnTo>
                    <a:pt x="4110835" y="7608"/>
                  </a:lnTo>
                  <a:lnTo>
                    <a:pt x="4073652" y="0"/>
                  </a:lnTo>
                  <a:close/>
                </a:path>
              </a:pathLst>
            </a:custGeom>
            <a:solidFill>
              <a:srgbClr val="071F3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/>
            <p:cNvSpPr/>
            <p:nvPr/>
          </p:nvSpPr>
          <p:spPr>
            <a:xfrm>
              <a:off x="5734049" y="2497835"/>
              <a:ext cx="4170045" cy="3288029"/>
            </a:xfrm>
            <a:custGeom>
              <a:avLst/>
              <a:gdLst/>
              <a:ahLst/>
              <a:cxnLst/>
              <a:rect l="l" t="t" r="r" b="b"/>
              <a:pathLst>
                <a:path w="4170045" h="3288029">
                  <a:moveTo>
                    <a:pt x="0" y="96012"/>
                  </a:moveTo>
                  <a:lnTo>
                    <a:pt x="7500" y="58828"/>
                  </a:lnTo>
                  <a:lnTo>
                    <a:pt x="28003" y="28289"/>
                  </a:lnTo>
                  <a:lnTo>
                    <a:pt x="58507" y="7608"/>
                  </a:lnTo>
                  <a:lnTo>
                    <a:pt x="96012" y="0"/>
                  </a:lnTo>
                  <a:lnTo>
                    <a:pt x="4073652" y="0"/>
                  </a:lnTo>
                  <a:lnTo>
                    <a:pt x="4110835" y="7608"/>
                  </a:lnTo>
                  <a:lnTo>
                    <a:pt x="4141374" y="28289"/>
                  </a:lnTo>
                  <a:lnTo>
                    <a:pt x="4162055" y="58828"/>
                  </a:lnTo>
                  <a:lnTo>
                    <a:pt x="4169664" y="96012"/>
                  </a:lnTo>
                  <a:lnTo>
                    <a:pt x="4169664" y="3191256"/>
                  </a:lnTo>
                  <a:lnTo>
                    <a:pt x="4162055" y="3228879"/>
                  </a:lnTo>
                  <a:lnTo>
                    <a:pt x="4141374" y="3259645"/>
                  </a:lnTo>
                  <a:lnTo>
                    <a:pt x="4110835" y="3280409"/>
                  </a:lnTo>
                  <a:lnTo>
                    <a:pt x="4073652" y="3288029"/>
                  </a:lnTo>
                  <a:lnTo>
                    <a:pt x="96012" y="3288029"/>
                  </a:lnTo>
                  <a:lnTo>
                    <a:pt x="58507" y="3280409"/>
                  </a:lnTo>
                  <a:lnTo>
                    <a:pt x="28003" y="3259645"/>
                  </a:lnTo>
                  <a:lnTo>
                    <a:pt x="7500" y="3228879"/>
                  </a:lnTo>
                  <a:lnTo>
                    <a:pt x="0" y="3191256"/>
                  </a:lnTo>
                  <a:lnTo>
                    <a:pt x="0" y="96012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/>
            <p:cNvSpPr/>
            <p:nvPr/>
          </p:nvSpPr>
          <p:spPr>
            <a:xfrm>
              <a:off x="6054851" y="2778251"/>
              <a:ext cx="528955" cy="529590"/>
            </a:xfrm>
            <a:custGeom>
              <a:avLst/>
              <a:gdLst/>
              <a:ahLst/>
              <a:cxnLst/>
              <a:rect l="l" t="t" r="r" b="b"/>
              <a:pathLst>
                <a:path w="528954" h="529589">
                  <a:moveTo>
                    <a:pt x="432815" y="0"/>
                  </a:moveTo>
                  <a:lnTo>
                    <a:pt x="96012" y="0"/>
                  </a:lnTo>
                  <a:lnTo>
                    <a:pt x="58507" y="7620"/>
                  </a:lnTo>
                  <a:lnTo>
                    <a:pt x="28003" y="28384"/>
                  </a:lnTo>
                  <a:lnTo>
                    <a:pt x="7500" y="59150"/>
                  </a:lnTo>
                  <a:lnTo>
                    <a:pt x="0" y="96774"/>
                  </a:lnTo>
                  <a:lnTo>
                    <a:pt x="0" y="433577"/>
                  </a:lnTo>
                  <a:lnTo>
                    <a:pt x="7500" y="470761"/>
                  </a:lnTo>
                  <a:lnTo>
                    <a:pt x="28003" y="501300"/>
                  </a:lnTo>
                  <a:lnTo>
                    <a:pt x="58507" y="521981"/>
                  </a:lnTo>
                  <a:lnTo>
                    <a:pt x="96012" y="529589"/>
                  </a:lnTo>
                  <a:lnTo>
                    <a:pt x="432815" y="529589"/>
                  </a:lnTo>
                  <a:lnTo>
                    <a:pt x="470320" y="521981"/>
                  </a:lnTo>
                  <a:lnTo>
                    <a:pt x="500824" y="501300"/>
                  </a:lnTo>
                  <a:lnTo>
                    <a:pt x="521327" y="470761"/>
                  </a:lnTo>
                  <a:lnTo>
                    <a:pt x="528827" y="433577"/>
                  </a:lnTo>
                  <a:lnTo>
                    <a:pt x="528827" y="96774"/>
                  </a:lnTo>
                  <a:lnTo>
                    <a:pt x="521327" y="59150"/>
                  </a:lnTo>
                  <a:lnTo>
                    <a:pt x="500824" y="28384"/>
                  </a:lnTo>
                  <a:lnTo>
                    <a:pt x="470320" y="7620"/>
                  </a:lnTo>
                  <a:lnTo>
                    <a:pt x="432815" y="0"/>
                  </a:lnTo>
                  <a:close/>
                </a:path>
              </a:pathLst>
            </a:custGeom>
            <a:solidFill>
              <a:srgbClr val="11486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7" name="object 3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188963" y="2910078"/>
              <a:ext cx="262127" cy="265937"/>
            </a:xfrm>
            <a:prstGeom prst="rect">
              <a:avLst/>
            </a:prstGeom>
          </p:spPr>
        </p:pic>
      </p:grpSp>
      <p:sp>
        <p:nvSpPr>
          <p:cNvPr id="38" name="object 38"/>
          <p:cNvSpPr txBox="1"/>
          <p:nvPr/>
        </p:nvSpPr>
        <p:spPr>
          <a:xfrm>
            <a:off x="6683755" y="2884424"/>
            <a:ext cx="663575" cy="2927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50" spc="-10">
                <a:solidFill>
                  <a:srgbClr val="FFFFFF"/>
                </a:solidFill>
                <a:latin typeface="Segoe UI Semibold"/>
                <a:cs typeface="Segoe UI Semibold"/>
              </a:rPr>
              <a:t>AFTER</a:t>
            </a:r>
            <a:endParaRPr sz="1750">
              <a:latin typeface="Segoe UI Semibold"/>
              <a:cs typeface="Segoe UI Semibold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6064757" y="3521201"/>
            <a:ext cx="203835" cy="1995170"/>
            <a:chOff x="6064757" y="3521201"/>
            <a:chExt cx="203835" cy="1995170"/>
          </a:xfrm>
        </p:grpSpPr>
        <p:pic>
          <p:nvPicPr>
            <p:cNvPr id="40" name="object 4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064757" y="3521201"/>
              <a:ext cx="203454" cy="199643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064757" y="3970020"/>
              <a:ext cx="203454" cy="199643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064757" y="4418838"/>
              <a:ext cx="203454" cy="199643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064757" y="4867655"/>
              <a:ext cx="203454" cy="199643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064757" y="5316473"/>
              <a:ext cx="203454" cy="199643"/>
            </a:xfrm>
            <a:prstGeom prst="rect">
              <a:avLst/>
            </a:prstGeom>
          </p:spPr>
        </p:pic>
      </p:grpSp>
      <p:sp>
        <p:nvSpPr>
          <p:cNvPr id="45" name="object 45"/>
          <p:cNvSpPr txBox="1"/>
          <p:nvPr/>
        </p:nvSpPr>
        <p:spPr>
          <a:xfrm>
            <a:off x="6362953" y="3530599"/>
            <a:ext cx="2047239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E9F2F7"/>
                </a:solidFill>
                <a:latin typeface="Calibri"/>
                <a:cs typeface="Calibri"/>
              </a:rPr>
              <a:t>All</a:t>
            </a:r>
            <a:r>
              <a:rPr dirty="0" sz="1100" spc="-15">
                <a:solidFill>
                  <a:srgbClr val="E9F2F7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E9F2F7"/>
                </a:solidFill>
                <a:latin typeface="Calibri"/>
                <a:cs typeface="Calibri"/>
              </a:rPr>
              <a:t>accounts</a:t>
            </a:r>
            <a:r>
              <a:rPr dirty="0" sz="1100" spc="-15">
                <a:solidFill>
                  <a:srgbClr val="E9F2F7"/>
                </a:solidFill>
                <a:latin typeface="Calibri"/>
                <a:cs typeface="Calibri"/>
              </a:rPr>
              <a:t> </a:t>
            </a:r>
            <a:r>
              <a:rPr dirty="0" sz="1100" spc="-10">
                <a:solidFill>
                  <a:srgbClr val="E9F2F7"/>
                </a:solidFill>
                <a:latin typeface="Calibri"/>
                <a:cs typeface="Calibri"/>
              </a:rPr>
              <a:t>reconciled </a:t>
            </a:r>
            <a:r>
              <a:rPr dirty="0" sz="1100">
                <a:solidFill>
                  <a:srgbClr val="E9F2F7"/>
                </a:solidFill>
                <a:latin typeface="Calibri"/>
                <a:cs typeface="Calibri"/>
              </a:rPr>
              <a:t>and</a:t>
            </a:r>
            <a:r>
              <a:rPr dirty="0" sz="1100" spc="-10">
                <a:solidFill>
                  <a:srgbClr val="E9F2F7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E9F2F7"/>
                </a:solidFill>
                <a:latin typeface="Calibri"/>
                <a:cs typeface="Calibri"/>
              </a:rPr>
              <a:t>tied</a:t>
            </a:r>
            <a:r>
              <a:rPr dirty="0" sz="1100" spc="-10">
                <a:solidFill>
                  <a:srgbClr val="E9F2F7"/>
                </a:solidFill>
                <a:latin typeface="Calibri"/>
                <a:cs typeface="Calibri"/>
              </a:rPr>
              <a:t> </a:t>
            </a:r>
            <a:r>
              <a:rPr dirty="0" sz="1100" spc="-25">
                <a:solidFill>
                  <a:srgbClr val="E9F2F7"/>
                </a:solidFill>
                <a:latin typeface="Calibri"/>
                <a:cs typeface="Calibri"/>
              </a:rPr>
              <a:t>out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6362953" y="3980179"/>
            <a:ext cx="1901189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E9F2F7"/>
                </a:solidFill>
                <a:latin typeface="Calibri"/>
                <a:cs typeface="Calibri"/>
              </a:rPr>
              <a:t>Clean,</a:t>
            </a:r>
            <a:r>
              <a:rPr dirty="0" sz="1100" spc="-10">
                <a:solidFill>
                  <a:srgbClr val="E9F2F7"/>
                </a:solidFill>
                <a:latin typeface="Calibri"/>
                <a:cs typeface="Calibri"/>
              </a:rPr>
              <a:t> rules-</a:t>
            </a:r>
            <a:r>
              <a:rPr dirty="0" sz="1100">
                <a:solidFill>
                  <a:srgbClr val="E9F2F7"/>
                </a:solidFill>
                <a:latin typeface="Calibri"/>
                <a:cs typeface="Calibri"/>
              </a:rPr>
              <a:t>based</a:t>
            </a:r>
            <a:r>
              <a:rPr dirty="0" sz="1100" spc="-15">
                <a:solidFill>
                  <a:srgbClr val="E9F2F7"/>
                </a:solidFill>
                <a:latin typeface="Calibri"/>
                <a:cs typeface="Calibri"/>
              </a:rPr>
              <a:t> </a:t>
            </a:r>
            <a:r>
              <a:rPr dirty="0" sz="1100" spc="-10">
                <a:solidFill>
                  <a:srgbClr val="E9F2F7"/>
                </a:solidFill>
                <a:latin typeface="Calibri"/>
                <a:cs typeface="Calibri"/>
              </a:rPr>
              <a:t>categorization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6362953" y="4428997"/>
            <a:ext cx="2047239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E9F2F7"/>
                </a:solidFill>
                <a:latin typeface="Calibri"/>
                <a:cs typeface="Calibri"/>
              </a:rPr>
              <a:t>Clear</a:t>
            </a:r>
            <a:r>
              <a:rPr dirty="0" sz="1100" spc="-30">
                <a:solidFill>
                  <a:srgbClr val="E9F2F7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E9F2F7"/>
                </a:solidFill>
                <a:latin typeface="Calibri"/>
                <a:cs typeface="Calibri"/>
              </a:rPr>
              <a:t>owner</a:t>
            </a:r>
            <a:r>
              <a:rPr dirty="0" sz="1100" spc="-30">
                <a:solidFill>
                  <a:srgbClr val="E9F2F7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E9F2F7"/>
                </a:solidFill>
                <a:latin typeface="Calibri"/>
                <a:cs typeface="Calibri"/>
              </a:rPr>
              <a:t>vs.</a:t>
            </a:r>
            <a:r>
              <a:rPr dirty="0" sz="1100" spc="-30">
                <a:solidFill>
                  <a:srgbClr val="E9F2F7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E9F2F7"/>
                </a:solidFill>
                <a:latin typeface="Calibri"/>
                <a:cs typeface="Calibri"/>
              </a:rPr>
              <a:t>business</a:t>
            </a:r>
            <a:r>
              <a:rPr dirty="0" sz="1100" spc="-30">
                <a:solidFill>
                  <a:srgbClr val="E9F2F7"/>
                </a:solidFill>
                <a:latin typeface="Calibri"/>
                <a:cs typeface="Calibri"/>
              </a:rPr>
              <a:t> </a:t>
            </a:r>
            <a:r>
              <a:rPr dirty="0" sz="1100" spc="-10">
                <a:solidFill>
                  <a:srgbClr val="E9F2F7"/>
                </a:solidFill>
                <a:latin typeface="Calibri"/>
                <a:cs typeface="Calibri"/>
              </a:rPr>
              <a:t>separation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6362953" y="4877815"/>
            <a:ext cx="1948814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E9F2F7"/>
                </a:solidFill>
                <a:latin typeface="Calibri"/>
                <a:cs typeface="Calibri"/>
              </a:rPr>
              <a:t>AR/AP</a:t>
            </a:r>
            <a:r>
              <a:rPr dirty="0" sz="1100" spc="-35">
                <a:solidFill>
                  <a:srgbClr val="E9F2F7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E9F2F7"/>
                </a:solidFill>
                <a:latin typeface="Calibri"/>
                <a:cs typeface="Calibri"/>
              </a:rPr>
              <a:t>aged,</a:t>
            </a:r>
            <a:r>
              <a:rPr dirty="0" sz="1100" spc="-25">
                <a:solidFill>
                  <a:srgbClr val="E9F2F7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E9F2F7"/>
                </a:solidFill>
                <a:latin typeface="Calibri"/>
                <a:cs typeface="Calibri"/>
              </a:rPr>
              <a:t>matched</a:t>
            </a:r>
            <a:r>
              <a:rPr dirty="0" sz="1100" spc="-35">
                <a:solidFill>
                  <a:srgbClr val="E9F2F7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E9F2F7"/>
                </a:solidFill>
                <a:latin typeface="Calibri"/>
                <a:cs typeface="Calibri"/>
              </a:rPr>
              <a:t>and</a:t>
            </a:r>
            <a:r>
              <a:rPr dirty="0" sz="1100" spc="-30">
                <a:solidFill>
                  <a:srgbClr val="E9F2F7"/>
                </a:solidFill>
                <a:latin typeface="Calibri"/>
                <a:cs typeface="Calibri"/>
              </a:rPr>
              <a:t> </a:t>
            </a:r>
            <a:r>
              <a:rPr dirty="0" sz="1100" spc="-10">
                <a:solidFill>
                  <a:srgbClr val="E9F2F7"/>
                </a:solidFill>
                <a:latin typeface="Calibri"/>
                <a:cs typeface="Calibri"/>
              </a:rPr>
              <a:t>current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6362953" y="5326633"/>
            <a:ext cx="1984375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 spc="-10">
                <a:solidFill>
                  <a:srgbClr val="E9F2F7"/>
                </a:solidFill>
                <a:latin typeface="Calibri"/>
                <a:cs typeface="Calibri"/>
              </a:rPr>
              <a:t>Audit-</a:t>
            </a:r>
            <a:r>
              <a:rPr dirty="0" sz="1100" spc="-20">
                <a:solidFill>
                  <a:srgbClr val="E9F2F7"/>
                </a:solidFill>
                <a:latin typeface="Calibri"/>
                <a:cs typeface="Calibri"/>
              </a:rPr>
              <a:t>ready,</a:t>
            </a:r>
            <a:r>
              <a:rPr dirty="0" sz="1100" spc="-10">
                <a:solidFill>
                  <a:srgbClr val="E9F2F7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E9F2F7"/>
                </a:solidFill>
                <a:latin typeface="Calibri"/>
                <a:cs typeface="Calibri"/>
              </a:rPr>
              <a:t>trustworthy</a:t>
            </a:r>
            <a:r>
              <a:rPr dirty="0" sz="1100" spc="-10">
                <a:solidFill>
                  <a:srgbClr val="E9F2F7"/>
                </a:solidFill>
                <a:latin typeface="Calibri"/>
                <a:cs typeface="Calibri"/>
              </a:rPr>
              <a:t> financials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50" name="object 50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557022" y="6368033"/>
            <a:ext cx="233171" cy="216407"/>
          </a:xfrm>
          <a:prstGeom prst="rect">
            <a:avLst/>
          </a:prstGeom>
        </p:spPr>
      </p:pic>
      <p:sp>
        <p:nvSpPr>
          <p:cNvPr id="51" name="object 51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9685" rIns="0" bIns="0" rtlCol="0" vert="horz">
            <a:spAutoFit/>
          </a:bodyPr>
          <a:lstStyle/>
          <a:p>
            <a:pPr marL="53975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52" name="object 52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90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dirty="0" spc="-10"/>
              <a:t>O</a:t>
            </a:r>
            <a:r>
              <a:rPr dirty="0" spc="-75"/>
              <a:t> </a:t>
            </a:r>
            <a:r>
              <a:rPr dirty="0" spc="-10"/>
              <a:t>B</a:t>
            </a:r>
            <a:r>
              <a:rPr dirty="0" spc="-75"/>
              <a:t> </a:t>
            </a:r>
            <a:r>
              <a:rPr dirty="0"/>
              <a:t>G</a:t>
            </a:r>
            <a:r>
              <a:rPr dirty="0" spc="254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 spc="-10"/>
              <a:t>T</a:t>
            </a:r>
            <a:r>
              <a:rPr dirty="0" spc="-75"/>
              <a:t> </a:t>
            </a:r>
            <a:r>
              <a:rPr dirty="0" spc="-10"/>
              <a:t>S</a:t>
            </a:r>
            <a:r>
              <a:rPr dirty="0" spc="-75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/>
              <a:t>R</a:t>
            </a:r>
            <a:r>
              <a:rPr dirty="0" spc="-75"/>
              <a:t> </a:t>
            </a:r>
            <a:r>
              <a:rPr dirty="0" spc="-10"/>
              <a:t>C</a:t>
            </a:r>
            <a:r>
              <a:rPr dirty="0" spc="-75"/>
              <a:t> </a:t>
            </a:r>
            <a:r>
              <a:rPr dirty="0"/>
              <a:t>I</a:t>
            </a:r>
            <a:r>
              <a:rPr dirty="0" spc="-80"/>
              <a:t> </a:t>
            </a:r>
            <a:r>
              <a:rPr dirty="0" spc="-25"/>
              <a:t>NG</a:t>
            </a:r>
          </a:p>
        </p:txBody>
      </p:sp>
      <p:sp>
        <p:nvSpPr>
          <p:cNvPr id="53" name="object 53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10"/>
              </a:lnSpc>
            </a:pPr>
            <a:r>
              <a:rPr dirty="0" spc="-10"/>
              <a:t>Confidential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/>
          <p:nvPr/>
        </p:nvSpPr>
        <p:spPr>
          <a:xfrm>
            <a:off x="549655" y="2388361"/>
            <a:ext cx="1137920" cy="122809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7900" spc="-25">
                <a:solidFill>
                  <a:srgbClr val="12405C"/>
                </a:solidFill>
                <a:latin typeface="Segoe UI Semibold"/>
                <a:cs typeface="Segoe UI Semibold"/>
              </a:rPr>
              <a:t>02</a:t>
            </a:r>
            <a:endParaRPr sz="7900">
              <a:latin typeface="Segoe UI Semibold"/>
              <a:cs typeface="Segoe UI Semibold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9655" y="3537829"/>
            <a:ext cx="3514725" cy="1259840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 sz="1150">
                <a:solidFill>
                  <a:srgbClr val="2EB5DE"/>
                </a:solidFill>
                <a:latin typeface="Segoe UI Semibold"/>
                <a:cs typeface="Segoe UI Semibold"/>
              </a:rPr>
              <a:t>T</a:t>
            </a:r>
            <a:r>
              <a:rPr dirty="0" sz="1150" spc="-6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>
                <a:solidFill>
                  <a:srgbClr val="2EB5DE"/>
                </a:solidFill>
                <a:latin typeface="Segoe UI Semibold"/>
                <a:cs typeface="Segoe UI Semibold"/>
              </a:rPr>
              <a:t>E</a:t>
            </a:r>
            <a:r>
              <a:rPr dirty="0" sz="1150" spc="-6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>
                <a:solidFill>
                  <a:srgbClr val="2EB5DE"/>
                </a:solidFill>
                <a:latin typeface="Segoe UI Semibold"/>
                <a:cs typeface="Segoe UI Semibold"/>
              </a:rPr>
              <a:t>C</a:t>
            </a:r>
            <a:r>
              <a:rPr dirty="0" sz="1150" spc="-6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>
                <a:solidFill>
                  <a:srgbClr val="2EB5DE"/>
                </a:solidFill>
                <a:latin typeface="Segoe UI Semibold"/>
                <a:cs typeface="Segoe UI Semibold"/>
              </a:rPr>
              <a:t>H</a:t>
            </a:r>
            <a:r>
              <a:rPr dirty="0" sz="1150" spc="-6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>
                <a:solidFill>
                  <a:srgbClr val="2EB5DE"/>
                </a:solidFill>
                <a:latin typeface="Segoe UI Semibold"/>
                <a:cs typeface="Segoe UI Semibold"/>
              </a:rPr>
              <a:t>N</a:t>
            </a:r>
            <a:r>
              <a:rPr dirty="0" sz="1150" spc="-6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>
                <a:solidFill>
                  <a:srgbClr val="2EB5DE"/>
                </a:solidFill>
                <a:latin typeface="Segoe UI Semibold"/>
                <a:cs typeface="Segoe UI Semibold"/>
              </a:rPr>
              <a:t>O</a:t>
            </a:r>
            <a:r>
              <a:rPr dirty="0" sz="1150" spc="-6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>
                <a:solidFill>
                  <a:srgbClr val="2EB5DE"/>
                </a:solidFill>
                <a:latin typeface="Segoe UI Semibold"/>
                <a:cs typeface="Segoe UI Semibold"/>
              </a:rPr>
              <a:t>L</a:t>
            </a:r>
            <a:r>
              <a:rPr dirty="0" sz="1150" spc="-6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>
                <a:solidFill>
                  <a:srgbClr val="2EB5DE"/>
                </a:solidFill>
                <a:latin typeface="Segoe UI Semibold"/>
                <a:cs typeface="Segoe UI Semibold"/>
              </a:rPr>
              <a:t>O</a:t>
            </a:r>
            <a:r>
              <a:rPr dirty="0" sz="1150" spc="-6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>
                <a:solidFill>
                  <a:srgbClr val="2EB5DE"/>
                </a:solidFill>
                <a:latin typeface="Segoe UI Semibold"/>
                <a:cs typeface="Segoe UI Semibold"/>
              </a:rPr>
              <a:t>G</a:t>
            </a:r>
            <a:r>
              <a:rPr dirty="0" sz="1150" spc="-6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>
                <a:solidFill>
                  <a:srgbClr val="2EB5DE"/>
                </a:solidFill>
                <a:latin typeface="Segoe UI Semibold"/>
                <a:cs typeface="Segoe UI Semibold"/>
              </a:rPr>
              <a:t>Y</a:t>
            </a:r>
            <a:r>
              <a:rPr dirty="0" sz="1150" spc="49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>
                <a:solidFill>
                  <a:srgbClr val="2EB5DE"/>
                </a:solidFill>
                <a:latin typeface="Segoe UI Semibold"/>
                <a:cs typeface="Segoe UI Semibold"/>
              </a:rPr>
              <a:t>&amp;</a:t>
            </a:r>
            <a:r>
              <a:rPr dirty="0" sz="1150" spc="484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 spc="-25">
                <a:solidFill>
                  <a:srgbClr val="2EB5DE"/>
                </a:solidFill>
                <a:latin typeface="Segoe UI Semibold"/>
                <a:cs typeface="Segoe UI Semibold"/>
              </a:rPr>
              <a:t>AI</a:t>
            </a:r>
            <a:endParaRPr sz="1150">
              <a:latin typeface="Segoe UI Semibold"/>
              <a:cs typeface="Segoe UI Semibold"/>
            </a:endParaRPr>
          </a:p>
          <a:p>
            <a:pPr marL="12700" marR="5080">
              <a:lnSpc>
                <a:spcPts val="3679"/>
              </a:lnSpc>
              <a:spcBef>
                <a:spcPts val="905"/>
              </a:spcBef>
            </a:pPr>
            <a:r>
              <a:rPr dirty="0" sz="3500">
                <a:solidFill>
                  <a:srgbClr val="FFFFFF"/>
                </a:solidFill>
                <a:latin typeface="Segoe UI Semibold"/>
                <a:cs typeface="Segoe UI Semibold"/>
              </a:rPr>
              <a:t>An</a:t>
            </a:r>
            <a:r>
              <a:rPr dirty="0" sz="3500" spc="1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3500" spc="-10">
                <a:solidFill>
                  <a:srgbClr val="FFFFFF"/>
                </a:solidFill>
                <a:latin typeface="Segoe UI Semibold"/>
                <a:cs typeface="Segoe UI Semibold"/>
              </a:rPr>
              <a:t>AI-native </a:t>
            </a:r>
            <a:r>
              <a:rPr dirty="0" sz="3500">
                <a:solidFill>
                  <a:srgbClr val="FFFFFF"/>
                </a:solidFill>
                <a:latin typeface="Segoe UI Semibold"/>
                <a:cs typeface="Segoe UI Semibold"/>
              </a:rPr>
              <a:t>delivery</a:t>
            </a:r>
            <a:r>
              <a:rPr dirty="0" sz="3500" spc="8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3500" spc="-10">
                <a:solidFill>
                  <a:srgbClr val="FFFFFF"/>
                </a:solidFill>
                <a:latin typeface="Segoe UI Semibold"/>
                <a:cs typeface="Segoe UI Semibold"/>
              </a:rPr>
              <a:t>platform</a:t>
            </a:r>
            <a:endParaRPr sz="3500">
              <a:latin typeface="Segoe UI Semibold"/>
              <a:cs typeface="Segoe UI Semibold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8927592" y="3099053"/>
            <a:ext cx="802640" cy="802640"/>
            <a:chOff x="8927592" y="3099053"/>
            <a:chExt cx="802640" cy="802640"/>
          </a:xfrm>
        </p:grpSpPr>
        <p:sp>
          <p:nvSpPr>
            <p:cNvPr id="5" name="object 5"/>
            <p:cNvSpPr/>
            <p:nvPr/>
          </p:nvSpPr>
          <p:spPr>
            <a:xfrm>
              <a:off x="8927592" y="3099053"/>
              <a:ext cx="802640" cy="802640"/>
            </a:xfrm>
            <a:custGeom>
              <a:avLst/>
              <a:gdLst/>
              <a:ahLst/>
              <a:cxnLst/>
              <a:rect l="l" t="t" r="r" b="b"/>
              <a:pathLst>
                <a:path w="802640" h="802639">
                  <a:moveTo>
                    <a:pt x="657605" y="0"/>
                  </a:moveTo>
                  <a:lnTo>
                    <a:pt x="144779" y="0"/>
                  </a:lnTo>
                  <a:lnTo>
                    <a:pt x="98999" y="7376"/>
                  </a:lnTo>
                  <a:lnTo>
                    <a:pt x="59253" y="27919"/>
                  </a:lnTo>
                  <a:lnTo>
                    <a:pt x="27919" y="59253"/>
                  </a:lnTo>
                  <a:lnTo>
                    <a:pt x="7376" y="98999"/>
                  </a:lnTo>
                  <a:lnTo>
                    <a:pt x="0" y="144780"/>
                  </a:lnTo>
                  <a:lnTo>
                    <a:pt x="0" y="657606"/>
                  </a:lnTo>
                  <a:lnTo>
                    <a:pt x="7376" y="703386"/>
                  </a:lnTo>
                  <a:lnTo>
                    <a:pt x="27919" y="743132"/>
                  </a:lnTo>
                  <a:lnTo>
                    <a:pt x="59253" y="774466"/>
                  </a:lnTo>
                  <a:lnTo>
                    <a:pt x="98999" y="795009"/>
                  </a:lnTo>
                  <a:lnTo>
                    <a:pt x="144779" y="802386"/>
                  </a:lnTo>
                  <a:lnTo>
                    <a:pt x="657605" y="802386"/>
                  </a:lnTo>
                  <a:lnTo>
                    <a:pt x="703386" y="795009"/>
                  </a:lnTo>
                  <a:lnTo>
                    <a:pt x="743132" y="774466"/>
                  </a:lnTo>
                  <a:lnTo>
                    <a:pt x="774466" y="743132"/>
                  </a:lnTo>
                  <a:lnTo>
                    <a:pt x="795009" y="703386"/>
                  </a:lnTo>
                  <a:lnTo>
                    <a:pt x="802385" y="657606"/>
                  </a:lnTo>
                  <a:lnTo>
                    <a:pt x="802385" y="144780"/>
                  </a:lnTo>
                  <a:lnTo>
                    <a:pt x="795009" y="98999"/>
                  </a:lnTo>
                  <a:lnTo>
                    <a:pt x="774466" y="59253"/>
                  </a:lnTo>
                  <a:lnTo>
                    <a:pt x="743132" y="27919"/>
                  </a:lnTo>
                  <a:lnTo>
                    <a:pt x="703386" y="7376"/>
                  </a:lnTo>
                  <a:lnTo>
                    <a:pt x="657605" y="0"/>
                  </a:lnTo>
                  <a:close/>
                </a:path>
              </a:pathLst>
            </a:custGeom>
            <a:solidFill>
              <a:srgbClr val="11486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131808" y="3304794"/>
              <a:ext cx="394715" cy="390905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57022" y="6284975"/>
            <a:ext cx="282702" cy="262127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902461" y="6347713"/>
            <a:ext cx="1181100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10">
                <a:solidFill>
                  <a:srgbClr val="A8C2D1"/>
                </a:solidFill>
                <a:latin typeface="Segoe UI Semibold"/>
                <a:cs typeface="Segoe UI Semibold"/>
              </a:rPr>
              <a:t>O</a:t>
            </a:r>
            <a:r>
              <a:rPr dirty="0" sz="800" spc="-90">
                <a:solidFill>
                  <a:srgbClr val="A8C2D1"/>
                </a:solidFill>
                <a:latin typeface="Segoe UI Semibold"/>
                <a:cs typeface="Segoe UI Semibold"/>
              </a:rPr>
              <a:t> </a:t>
            </a:r>
            <a:r>
              <a:rPr dirty="0" sz="800" spc="-10">
                <a:solidFill>
                  <a:srgbClr val="A8C2D1"/>
                </a:solidFill>
                <a:latin typeface="Segoe UI Semibold"/>
                <a:cs typeface="Segoe UI Semibold"/>
              </a:rPr>
              <a:t>B</a:t>
            </a:r>
            <a:r>
              <a:rPr dirty="0" sz="800" spc="-90">
                <a:solidFill>
                  <a:srgbClr val="A8C2D1"/>
                </a:solidFill>
                <a:latin typeface="Segoe UI Semibold"/>
                <a:cs typeface="Segoe UI Semibold"/>
              </a:rPr>
              <a:t> </a:t>
            </a:r>
            <a:r>
              <a:rPr dirty="0" sz="800">
                <a:solidFill>
                  <a:srgbClr val="A8C2D1"/>
                </a:solidFill>
                <a:latin typeface="Segoe UI Semibold"/>
                <a:cs typeface="Segoe UI Semibold"/>
              </a:rPr>
              <a:t>G</a:t>
            </a:r>
            <a:r>
              <a:rPr dirty="0" sz="800" spc="260">
                <a:solidFill>
                  <a:srgbClr val="A8C2D1"/>
                </a:solidFill>
                <a:latin typeface="Segoe UI Semibold"/>
                <a:cs typeface="Segoe UI Semibold"/>
              </a:rPr>
              <a:t> </a:t>
            </a:r>
            <a:r>
              <a:rPr dirty="0" sz="800" spc="-10">
                <a:solidFill>
                  <a:srgbClr val="A8C2D1"/>
                </a:solidFill>
                <a:latin typeface="Segoe UI Semibold"/>
                <a:cs typeface="Segoe UI Semibold"/>
              </a:rPr>
              <a:t>O</a:t>
            </a:r>
            <a:r>
              <a:rPr dirty="0" sz="800" spc="-95">
                <a:solidFill>
                  <a:srgbClr val="A8C2D1"/>
                </a:solidFill>
                <a:latin typeface="Segoe UI Semibold"/>
                <a:cs typeface="Segoe UI Semibold"/>
              </a:rPr>
              <a:t> </a:t>
            </a:r>
            <a:r>
              <a:rPr dirty="0" sz="800" spc="-10">
                <a:solidFill>
                  <a:srgbClr val="A8C2D1"/>
                </a:solidFill>
                <a:latin typeface="Segoe UI Semibold"/>
                <a:cs typeface="Segoe UI Semibold"/>
              </a:rPr>
              <a:t>U</a:t>
            </a:r>
            <a:r>
              <a:rPr dirty="0" sz="800" spc="-85">
                <a:solidFill>
                  <a:srgbClr val="A8C2D1"/>
                </a:solidFill>
                <a:latin typeface="Segoe UI Semibold"/>
                <a:cs typeface="Segoe UI Semibold"/>
              </a:rPr>
              <a:t> </a:t>
            </a:r>
            <a:r>
              <a:rPr dirty="0" sz="800" spc="-10">
                <a:solidFill>
                  <a:srgbClr val="A8C2D1"/>
                </a:solidFill>
                <a:latin typeface="Segoe UI Semibold"/>
                <a:cs typeface="Segoe UI Semibold"/>
              </a:rPr>
              <a:t>T</a:t>
            </a:r>
            <a:r>
              <a:rPr dirty="0" sz="800" spc="-90">
                <a:solidFill>
                  <a:srgbClr val="A8C2D1"/>
                </a:solidFill>
                <a:latin typeface="Segoe UI Semibold"/>
                <a:cs typeface="Segoe UI Semibold"/>
              </a:rPr>
              <a:t> </a:t>
            </a:r>
            <a:r>
              <a:rPr dirty="0" sz="800" spc="-10">
                <a:solidFill>
                  <a:srgbClr val="A8C2D1"/>
                </a:solidFill>
                <a:latin typeface="Segoe UI Semibold"/>
                <a:cs typeface="Segoe UI Semibold"/>
              </a:rPr>
              <a:t>S</a:t>
            </a:r>
            <a:r>
              <a:rPr dirty="0" sz="800" spc="-95">
                <a:solidFill>
                  <a:srgbClr val="A8C2D1"/>
                </a:solidFill>
                <a:latin typeface="Segoe UI Semibold"/>
                <a:cs typeface="Segoe UI Semibold"/>
              </a:rPr>
              <a:t> </a:t>
            </a:r>
            <a:r>
              <a:rPr dirty="0" sz="800" spc="-10">
                <a:solidFill>
                  <a:srgbClr val="A8C2D1"/>
                </a:solidFill>
                <a:latin typeface="Segoe UI Semibold"/>
                <a:cs typeface="Segoe UI Semibold"/>
              </a:rPr>
              <a:t>O</a:t>
            </a:r>
            <a:r>
              <a:rPr dirty="0" sz="800" spc="-95">
                <a:solidFill>
                  <a:srgbClr val="A8C2D1"/>
                </a:solidFill>
                <a:latin typeface="Segoe UI Semibold"/>
                <a:cs typeface="Segoe UI Semibold"/>
              </a:rPr>
              <a:t> </a:t>
            </a:r>
            <a:r>
              <a:rPr dirty="0" sz="800" spc="-10">
                <a:solidFill>
                  <a:srgbClr val="A8C2D1"/>
                </a:solidFill>
                <a:latin typeface="Segoe UI Semibold"/>
                <a:cs typeface="Segoe UI Semibold"/>
              </a:rPr>
              <a:t>U</a:t>
            </a:r>
            <a:r>
              <a:rPr dirty="0" sz="800" spc="-85">
                <a:solidFill>
                  <a:srgbClr val="A8C2D1"/>
                </a:solidFill>
                <a:latin typeface="Segoe UI Semibold"/>
                <a:cs typeface="Segoe UI Semibold"/>
              </a:rPr>
              <a:t> </a:t>
            </a:r>
            <a:r>
              <a:rPr dirty="0" sz="800" spc="-10">
                <a:solidFill>
                  <a:srgbClr val="A8C2D1"/>
                </a:solidFill>
                <a:latin typeface="Segoe UI Semibold"/>
                <a:cs typeface="Segoe UI Semibold"/>
              </a:rPr>
              <a:t>R</a:t>
            </a:r>
            <a:r>
              <a:rPr dirty="0" sz="800" spc="-90">
                <a:solidFill>
                  <a:srgbClr val="A8C2D1"/>
                </a:solidFill>
                <a:latin typeface="Segoe UI Semibold"/>
                <a:cs typeface="Segoe UI Semibold"/>
              </a:rPr>
              <a:t> </a:t>
            </a:r>
            <a:r>
              <a:rPr dirty="0" sz="800" spc="-10">
                <a:solidFill>
                  <a:srgbClr val="A8C2D1"/>
                </a:solidFill>
                <a:latin typeface="Segoe UI Semibold"/>
                <a:cs typeface="Segoe UI Semibold"/>
              </a:rPr>
              <a:t>C</a:t>
            </a:r>
            <a:r>
              <a:rPr dirty="0" sz="800" spc="-90">
                <a:solidFill>
                  <a:srgbClr val="A8C2D1"/>
                </a:solidFill>
                <a:latin typeface="Segoe UI Semibold"/>
                <a:cs typeface="Segoe UI Semibold"/>
              </a:rPr>
              <a:t> </a:t>
            </a:r>
            <a:r>
              <a:rPr dirty="0" sz="800" spc="-10">
                <a:solidFill>
                  <a:srgbClr val="A8C2D1"/>
                </a:solidFill>
                <a:latin typeface="Segoe UI Semibold"/>
                <a:cs typeface="Segoe UI Semibold"/>
              </a:rPr>
              <a:t>I</a:t>
            </a:r>
            <a:r>
              <a:rPr dirty="0" sz="800" spc="-95">
                <a:solidFill>
                  <a:srgbClr val="A8C2D1"/>
                </a:solidFill>
                <a:latin typeface="Segoe UI Semibold"/>
                <a:cs typeface="Segoe UI Semibold"/>
              </a:rPr>
              <a:t> </a:t>
            </a:r>
            <a:r>
              <a:rPr dirty="0" sz="800" spc="-25">
                <a:solidFill>
                  <a:srgbClr val="A8C2D1"/>
                </a:solidFill>
                <a:latin typeface="Segoe UI Semibold"/>
                <a:cs typeface="Segoe UI Semibold"/>
              </a:rPr>
              <a:t>NG</a:t>
            </a:r>
            <a:endParaRPr sz="800">
              <a:latin typeface="Segoe UI Semibold"/>
              <a:cs typeface="Segoe UI Semibold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9655" y="1286509"/>
            <a:ext cx="1853564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T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E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C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H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N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O</a:t>
            </a:r>
            <a:r>
              <a:rPr dirty="0" sz="1100" spc="-5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L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O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G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Y</a:t>
            </a:r>
            <a:r>
              <a:rPr dirty="0" sz="1100" spc="49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S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T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A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 spc="-25">
                <a:solidFill>
                  <a:srgbClr val="137BA6"/>
                </a:solidFill>
                <a:latin typeface="Segoe UI Semibold"/>
                <a:cs typeface="Segoe UI Semibold"/>
              </a:rPr>
              <a:t>CK</a:t>
            </a:r>
            <a:endParaRPr sz="1100">
              <a:latin typeface="Segoe UI Semibold"/>
              <a:cs typeface="Segoe UI Semibold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/>
              <a:t>Fluent</a:t>
            </a:r>
            <a:r>
              <a:rPr dirty="0" spc="-85"/>
              <a:t> </a:t>
            </a:r>
            <a:r>
              <a:rPr dirty="0"/>
              <a:t>in</a:t>
            </a:r>
            <a:r>
              <a:rPr dirty="0" spc="-80"/>
              <a:t> </a:t>
            </a:r>
            <a:r>
              <a:rPr dirty="0"/>
              <a:t>the</a:t>
            </a:r>
            <a:r>
              <a:rPr dirty="0" spc="-80"/>
              <a:t> </a:t>
            </a:r>
            <a:r>
              <a:rPr dirty="0"/>
              <a:t>tools</a:t>
            </a:r>
            <a:r>
              <a:rPr dirty="0" spc="-80"/>
              <a:t> </a:t>
            </a:r>
            <a:r>
              <a:rPr dirty="0"/>
              <a:t>your</a:t>
            </a:r>
            <a:r>
              <a:rPr dirty="0" spc="-80"/>
              <a:t> </a:t>
            </a:r>
            <a:r>
              <a:rPr dirty="0"/>
              <a:t>firm</a:t>
            </a:r>
            <a:r>
              <a:rPr dirty="0" spc="-80"/>
              <a:t> </a:t>
            </a:r>
            <a:r>
              <a:rPr dirty="0"/>
              <a:t>already</a:t>
            </a:r>
            <a:r>
              <a:rPr dirty="0" spc="-80"/>
              <a:t> </a:t>
            </a:r>
            <a:r>
              <a:rPr dirty="0" spc="-20"/>
              <a:t>runs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555879" y="2332100"/>
            <a:ext cx="9578340" cy="1214120"/>
            <a:chOff x="555879" y="2332100"/>
            <a:chExt cx="9578340" cy="1214120"/>
          </a:xfrm>
        </p:grpSpPr>
        <p:sp>
          <p:nvSpPr>
            <p:cNvPr id="5" name="object 5"/>
            <p:cNvSpPr/>
            <p:nvPr/>
          </p:nvSpPr>
          <p:spPr>
            <a:xfrm>
              <a:off x="561594" y="2337815"/>
              <a:ext cx="9566910" cy="1202690"/>
            </a:xfrm>
            <a:custGeom>
              <a:avLst/>
              <a:gdLst/>
              <a:ahLst/>
              <a:cxnLst/>
              <a:rect l="l" t="t" r="r" b="b"/>
              <a:pathLst>
                <a:path w="9566910" h="1202689">
                  <a:moveTo>
                    <a:pt x="84625" y="1201674"/>
                  </a:moveTo>
                  <a:lnTo>
                    <a:pt x="88392" y="1202436"/>
                  </a:lnTo>
                  <a:lnTo>
                    <a:pt x="9487662" y="1202436"/>
                  </a:lnTo>
                  <a:lnTo>
                    <a:pt x="84625" y="1201674"/>
                  </a:lnTo>
                  <a:close/>
                </a:path>
                <a:path w="9566910" h="1202689">
                  <a:moveTo>
                    <a:pt x="9559022" y="1149096"/>
                  </a:moveTo>
                  <a:lnTo>
                    <a:pt x="7620" y="1149096"/>
                  </a:lnTo>
                  <a:lnTo>
                    <a:pt x="7711" y="1149553"/>
                  </a:lnTo>
                  <a:lnTo>
                    <a:pt x="52378" y="1194384"/>
                  </a:lnTo>
                  <a:lnTo>
                    <a:pt x="9487662" y="1202436"/>
                  </a:lnTo>
                  <a:lnTo>
                    <a:pt x="9478514" y="1202436"/>
                  </a:lnTo>
                  <a:lnTo>
                    <a:pt x="9538660" y="1178107"/>
                  </a:lnTo>
                  <a:lnTo>
                    <a:pt x="9558909" y="1149417"/>
                  </a:lnTo>
                  <a:lnTo>
                    <a:pt x="9559022" y="1149096"/>
                  </a:lnTo>
                  <a:close/>
                </a:path>
                <a:path w="9566910" h="1202689">
                  <a:moveTo>
                    <a:pt x="52378" y="1194384"/>
                  </a:moveTo>
                  <a:lnTo>
                    <a:pt x="54006" y="1195482"/>
                  </a:lnTo>
                  <a:lnTo>
                    <a:pt x="54848" y="1195653"/>
                  </a:lnTo>
                  <a:lnTo>
                    <a:pt x="52378" y="1194384"/>
                  </a:lnTo>
                  <a:close/>
                </a:path>
                <a:path w="9566910" h="1202689">
                  <a:moveTo>
                    <a:pt x="9514531" y="1194384"/>
                  </a:moveTo>
                  <a:lnTo>
                    <a:pt x="9512061" y="1195653"/>
                  </a:lnTo>
                  <a:lnTo>
                    <a:pt x="9512903" y="1195482"/>
                  </a:lnTo>
                  <a:lnTo>
                    <a:pt x="9514531" y="1194384"/>
                  </a:lnTo>
                  <a:close/>
                </a:path>
                <a:path w="9566910" h="1202689">
                  <a:moveTo>
                    <a:pt x="9542581" y="1174186"/>
                  </a:moveTo>
                  <a:lnTo>
                    <a:pt x="9538660" y="1178107"/>
                  </a:lnTo>
                  <a:lnTo>
                    <a:pt x="9541002" y="1176527"/>
                  </a:lnTo>
                  <a:lnTo>
                    <a:pt x="9542581" y="1174186"/>
                  </a:lnTo>
                  <a:close/>
                </a:path>
                <a:path w="9566910" h="1202689">
                  <a:moveTo>
                    <a:pt x="9560642" y="1145039"/>
                  </a:moveTo>
                  <a:lnTo>
                    <a:pt x="9560052" y="1146810"/>
                  </a:lnTo>
                  <a:lnTo>
                    <a:pt x="9559256" y="1148429"/>
                  </a:lnTo>
                  <a:lnTo>
                    <a:pt x="9558494" y="1150597"/>
                  </a:lnTo>
                  <a:lnTo>
                    <a:pt x="9559956" y="1148429"/>
                  </a:lnTo>
                  <a:lnTo>
                    <a:pt x="9560642" y="1145039"/>
                  </a:lnTo>
                  <a:close/>
                </a:path>
                <a:path w="9566910" h="1202689">
                  <a:moveTo>
                    <a:pt x="9560052" y="1146810"/>
                  </a:moveTo>
                  <a:lnTo>
                    <a:pt x="6857" y="1146810"/>
                  </a:lnTo>
                  <a:lnTo>
                    <a:pt x="6857" y="1148429"/>
                  </a:lnTo>
                  <a:lnTo>
                    <a:pt x="7528" y="1149417"/>
                  </a:lnTo>
                  <a:lnTo>
                    <a:pt x="7620" y="1149096"/>
                  </a:lnTo>
                  <a:lnTo>
                    <a:pt x="9559022" y="1149096"/>
                  </a:lnTo>
                  <a:lnTo>
                    <a:pt x="9559256" y="1148429"/>
                  </a:lnTo>
                  <a:lnTo>
                    <a:pt x="9560052" y="1146810"/>
                  </a:lnTo>
                  <a:close/>
                </a:path>
                <a:path w="9566910" h="1202689">
                  <a:moveTo>
                    <a:pt x="9478518" y="0"/>
                  </a:moveTo>
                  <a:lnTo>
                    <a:pt x="88392" y="0"/>
                  </a:lnTo>
                  <a:lnTo>
                    <a:pt x="54006" y="6834"/>
                  </a:lnTo>
                  <a:lnTo>
                    <a:pt x="25907" y="25526"/>
                  </a:lnTo>
                  <a:lnTo>
                    <a:pt x="6854" y="53363"/>
                  </a:lnTo>
                  <a:lnTo>
                    <a:pt x="0" y="87630"/>
                  </a:lnTo>
                  <a:lnTo>
                    <a:pt x="0" y="1114044"/>
                  </a:lnTo>
                  <a:lnTo>
                    <a:pt x="6857" y="1148429"/>
                  </a:lnTo>
                  <a:lnTo>
                    <a:pt x="6857" y="1146810"/>
                  </a:lnTo>
                  <a:lnTo>
                    <a:pt x="9560052" y="1146810"/>
                  </a:lnTo>
                  <a:lnTo>
                    <a:pt x="9560642" y="1145039"/>
                  </a:lnTo>
                  <a:lnTo>
                    <a:pt x="9565937" y="1118851"/>
                  </a:lnTo>
                  <a:lnTo>
                    <a:pt x="9566148" y="1116330"/>
                  </a:lnTo>
                  <a:lnTo>
                    <a:pt x="9566908" y="87630"/>
                  </a:lnTo>
                  <a:lnTo>
                    <a:pt x="9566605" y="86106"/>
                  </a:lnTo>
                  <a:lnTo>
                    <a:pt x="9566148" y="86106"/>
                  </a:lnTo>
                  <a:lnTo>
                    <a:pt x="9566148" y="83822"/>
                  </a:lnTo>
                  <a:lnTo>
                    <a:pt x="9560966" y="57912"/>
                  </a:lnTo>
                  <a:lnTo>
                    <a:pt x="9560814" y="57912"/>
                  </a:lnTo>
                  <a:lnTo>
                    <a:pt x="9560814" y="57171"/>
                  </a:lnTo>
                  <a:lnTo>
                    <a:pt x="9560509" y="55625"/>
                  </a:lnTo>
                  <a:lnTo>
                    <a:pt x="9560052" y="55625"/>
                  </a:lnTo>
                  <a:lnTo>
                    <a:pt x="9559957" y="53363"/>
                  </a:lnTo>
                  <a:lnTo>
                    <a:pt x="9559290" y="53363"/>
                  </a:lnTo>
                  <a:lnTo>
                    <a:pt x="9559198" y="52250"/>
                  </a:lnTo>
                  <a:lnTo>
                    <a:pt x="9558902" y="51816"/>
                  </a:lnTo>
                  <a:lnTo>
                    <a:pt x="9558528" y="51816"/>
                  </a:lnTo>
                  <a:lnTo>
                    <a:pt x="9558440" y="51136"/>
                  </a:lnTo>
                  <a:lnTo>
                    <a:pt x="9542818" y="28194"/>
                  </a:lnTo>
                  <a:lnTo>
                    <a:pt x="9542526" y="28194"/>
                  </a:lnTo>
                  <a:lnTo>
                    <a:pt x="9542526" y="27765"/>
                  </a:lnTo>
                  <a:lnTo>
                    <a:pt x="9541001" y="25526"/>
                  </a:lnTo>
                  <a:lnTo>
                    <a:pt x="9512903" y="6834"/>
                  </a:lnTo>
                  <a:lnTo>
                    <a:pt x="9478518" y="0"/>
                  </a:lnTo>
                  <a:close/>
                </a:path>
                <a:path w="9566910" h="1202689">
                  <a:moveTo>
                    <a:pt x="9566908" y="87630"/>
                  </a:moveTo>
                  <a:lnTo>
                    <a:pt x="9566149" y="1114044"/>
                  </a:lnTo>
                  <a:lnTo>
                    <a:pt x="9566148" y="1116330"/>
                  </a:lnTo>
                  <a:lnTo>
                    <a:pt x="9565937" y="1118851"/>
                  </a:lnTo>
                  <a:lnTo>
                    <a:pt x="9566910" y="1114044"/>
                  </a:lnTo>
                  <a:lnTo>
                    <a:pt x="9566908" y="87630"/>
                  </a:lnTo>
                  <a:close/>
                </a:path>
                <a:path w="9566910" h="1202689">
                  <a:moveTo>
                    <a:pt x="9566148" y="83822"/>
                  </a:moveTo>
                  <a:lnTo>
                    <a:pt x="9566148" y="86106"/>
                  </a:lnTo>
                  <a:lnTo>
                    <a:pt x="9566604" y="86106"/>
                  </a:lnTo>
                  <a:lnTo>
                    <a:pt x="9566148" y="83822"/>
                  </a:lnTo>
                  <a:close/>
                </a:path>
                <a:path w="9566910" h="1202689">
                  <a:moveTo>
                    <a:pt x="9560814" y="57171"/>
                  </a:moveTo>
                  <a:lnTo>
                    <a:pt x="9560814" y="57912"/>
                  </a:lnTo>
                  <a:lnTo>
                    <a:pt x="9560962" y="57912"/>
                  </a:lnTo>
                  <a:lnTo>
                    <a:pt x="9560814" y="57171"/>
                  </a:lnTo>
                  <a:close/>
                </a:path>
                <a:path w="9566910" h="1202689">
                  <a:moveTo>
                    <a:pt x="9560052" y="53363"/>
                  </a:moveTo>
                  <a:lnTo>
                    <a:pt x="9560052" y="55625"/>
                  </a:lnTo>
                  <a:lnTo>
                    <a:pt x="9560504" y="55625"/>
                  </a:lnTo>
                  <a:lnTo>
                    <a:pt x="9560052" y="53363"/>
                  </a:lnTo>
                  <a:close/>
                </a:path>
                <a:path w="9566910" h="1202689">
                  <a:moveTo>
                    <a:pt x="9559381" y="52384"/>
                  </a:moveTo>
                  <a:lnTo>
                    <a:pt x="9559290" y="53363"/>
                  </a:lnTo>
                  <a:lnTo>
                    <a:pt x="9560052" y="53363"/>
                  </a:lnTo>
                  <a:lnTo>
                    <a:pt x="9559381" y="52384"/>
                  </a:lnTo>
                  <a:close/>
                </a:path>
                <a:path w="9566910" h="1202689">
                  <a:moveTo>
                    <a:pt x="9558616" y="51265"/>
                  </a:moveTo>
                  <a:lnTo>
                    <a:pt x="9558528" y="51816"/>
                  </a:lnTo>
                  <a:lnTo>
                    <a:pt x="9558992" y="51816"/>
                  </a:lnTo>
                  <a:lnTo>
                    <a:pt x="9558616" y="51265"/>
                  </a:lnTo>
                  <a:close/>
                </a:path>
                <a:path w="9566910" h="1202689">
                  <a:moveTo>
                    <a:pt x="9542533" y="27765"/>
                  </a:moveTo>
                  <a:lnTo>
                    <a:pt x="9542526" y="28194"/>
                  </a:lnTo>
                  <a:lnTo>
                    <a:pt x="9542827" y="28194"/>
                  </a:lnTo>
                  <a:lnTo>
                    <a:pt x="9542533" y="2776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561594" y="2337815"/>
              <a:ext cx="9566910" cy="1202690"/>
            </a:xfrm>
            <a:custGeom>
              <a:avLst/>
              <a:gdLst/>
              <a:ahLst/>
              <a:cxnLst/>
              <a:rect l="l" t="t" r="r" b="b"/>
              <a:pathLst>
                <a:path w="9566910" h="1202689">
                  <a:moveTo>
                    <a:pt x="88392" y="0"/>
                  </a:moveTo>
                  <a:lnTo>
                    <a:pt x="9478518" y="0"/>
                  </a:lnTo>
                </a:path>
                <a:path w="9566910" h="1202689">
                  <a:moveTo>
                    <a:pt x="9478518" y="1202435"/>
                  </a:moveTo>
                  <a:lnTo>
                    <a:pt x="88392" y="1202436"/>
                  </a:lnTo>
                  <a:lnTo>
                    <a:pt x="84625" y="1201674"/>
                  </a:lnTo>
                </a:path>
                <a:path w="9566910" h="1202689">
                  <a:moveTo>
                    <a:pt x="54848" y="1195653"/>
                  </a:moveTo>
                  <a:lnTo>
                    <a:pt x="54006" y="1195482"/>
                  </a:lnTo>
                  <a:lnTo>
                    <a:pt x="52378" y="1194384"/>
                  </a:lnTo>
                </a:path>
                <a:path w="9566910" h="1202689">
                  <a:moveTo>
                    <a:pt x="7620" y="1149417"/>
                  </a:moveTo>
                  <a:lnTo>
                    <a:pt x="7403" y="1149096"/>
                  </a:lnTo>
                </a:path>
                <a:path w="9566910" h="1202689">
                  <a:moveTo>
                    <a:pt x="6857" y="1148429"/>
                  </a:moveTo>
                  <a:lnTo>
                    <a:pt x="6535" y="1146810"/>
                  </a:lnTo>
                </a:path>
                <a:path w="9566910" h="1202689">
                  <a:moveTo>
                    <a:pt x="0" y="1114044"/>
                  </a:moveTo>
                  <a:lnTo>
                    <a:pt x="0" y="87630"/>
                  </a:lnTo>
                </a:path>
                <a:path w="9566910" h="1202689">
                  <a:moveTo>
                    <a:pt x="9542827" y="28194"/>
                  </a:moveTo>
                  <a:lnTo>
                    <a:pt x="9556937" y="48813"/>
                  </a:lnTo>
                  <a:lnTo>
                    <a:pt x="9557891" y="50206"/>
                  </a:lnTo>
                  <a:lnTo>
                    <a:pt x="9558528" y="51136"/>
                  </a:lnTo>
                </a:path>
                <a:path w="9566910" h="1202689">
                  <a:moveTo>
                    <a:pt x="9558992" y="51816"/>
                  </a:moveTo>
                  <a:lnTo>
                    <a:pt x="9559290" y="52250"/>
                  </a:lnTo>
                </a:path>
                <a:path w="9566910" h="1202689">
                  <a:moveTo>
                    <a:pt x="9560504" y="55625"/>
                  </a:moveTo>
                  <a:lnTo>
                    <a:pt x="9560814" y="57171"/>
                  </a:lnTo>
                </a:path>
                <a:path w="9566910" h="1202689">
                  <a:moveTo>
                    <a:pt x="9560962" y="57912"/>
                  </a:moveTo>
                  <a:lnTo>
                    <a:pt x="9566148" y="83822"/>
                  </a:lnTo>
                </a:path>
                <a:path w="9566910" h="1202689">
                  <a:moveTo>
                    <a:pt x="9566604" y="86106"/>
                  </a:moveTo>
                  <a:lnTo>
                    <a:pt x="9566908" y="87629"/>
                  </a:lnTo>
                </a:path>
                <a:path w="9566910" h="1202689">
                  <a:moveTo>
                    <a:pt x="9565937" y="1118851"/>
                  </a:moveTo>
                  <a:lnTo>
                    <a:pt x="9560642" y="1145039"/>
                  </a:lnTo>
                </a:path>
                <a:path w="9566910" h="1202689">
                  <a:moveTo>
                    <a:pt x="9558494" y="1150597"/>
                  </a:moveTo>
                  <a:lnTo>
                    <a:pt x="9542581" y="1174186"/>
                  </a:lnTo>
                </a:path>
                <a:path w="9566910" h="1202689">
                  <a:moveTo>
                    <a:pt x="9538660" y="1178107"/>
                  </a:moveTo>
                  <a:lnTo>
                    <a:pt x="9514812" y="1194194"/>
                  </a:lnTo>
                </a:path>
                <a:path w="9566910" h="1202689">
                  <a:moveTo>
                    <a:pt x="9512061" y="1195653"/>
                  </a:moveTo>
                  <a:lnTo>
                    <a:pt x="9478518" y="1202435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62737" y="3480529"/>
              <a:ext cx="89197" cy="64675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561594" y="2337815"/>
              <a:ext cx="9566910" cy="1195705"/>
            </a:xfrm>
            <a:custGeom>
              <a:avLst/>
              <a:gdLst/>
              <a:ahLst/>
              <a:cxnLst/>
              <a:rect l="l" t="t" r="r" b="b"/>
              <a:pathLst>
                <a:path w="9566910" h="1195704">
                  <a:moveTo>
                    <a:pt x="6535" y="1146810"/>
                  </a:moveTo>
                  <a:lnTo>
                    <a:pt x="0" y="1114044"/>
                  </a:lnTo>
                  <a:lnTo>
                    <a:pt x="0" y="87629"/>
                  </a:lnTo>
                  <a:lnTo>
                    <a:pt x="6867" y="53320"/>
                  </a:lnTo>
                  <a:lnTo>
                    <a:pt x="25907" y="25526"/>
                  </a:lnTo>
                  <a:lnTo>
                    <a:pt x="54006" y="6834"/>
                  </a:lnTo>
                  <a:lnTo>
                    <a:pt x="88391" y="0"/>
                  </a:lnTo>
                  <a:lnTo>
                    <a:pt x="9478517" y="0"/>
                  </a:lnTo>
                  <a:lnTo>
                    <a:pt x="9512903" y="6834"/>
                  </a:lnTo>
                  <a:lnTo>
                    <a:pt x="9541001" y="25526"/>
                  </a:lnTo>
                  <a:lnTo>
                    <a:pt x="9542526" y="27753"/>
                  </a:lnTo>
                </a:path>
                <a:path w="9566910" h="1195704">
                  <a:moveTo>
                    <a:pt x="9542526" y="27765"/>
                  </a:moveTo>
                  <a:lnTo>
                    <a:pt x="9542818" y="28194"/>
                  </a:lnTo>
                </a:path>
                <a:path w="9566910" h="1195704">
                  <a:moveTo>
                    <a:pt x="9558528" y="51265"/>
                  </a:moveTo>
                  <a:lnTo>
                    <a:pt x="9558902" y="51816"/>
                  </a:lnTo>
                </a:path>
                <a:path w="9566910" h="1195704">
                  <a:moveTo>
                    <a:pt x="9559290" y="52384"/>
                  </a:moveTo>
                  <a:lnTo>
                    <a:pt x="9559956" y="53339"/>
                  </a:lnTo>
                  <a:lnTo>
                    <a:pt x="9560509" y="55625"/>
                  </a:lnTo>
                </a:path>
                <a:path w="9566910" h="1195704">
                  <a:moveTo>
                    <a:pt x="9560814" y="57149"/>
                  </a:moveTo>
                  <a:lnTo>
                    <a:pt x="9560966" y="57912"/>
                  </a:lnTo>
                </a:path>
                <a:path w="9566910" h="1195704">
                  <a:moveTo>
                    <a:pt x="9566148" y="83820"/>
                  </a:moveTo>
                  <a:lnTo>
                    <a:pt x="9566605" y="86106"/>
                  </a:lnTo>
                </a:path>
                <a:path w="9566910" h="1195704">
                  <a:moveTo>
                    <a:pt x="9566908" y="87629"/>
                  </a:moveTo>
                  <a:lnTo>
                    <a:pt x="9566910" y="1114044"/>
                  </a:lnTo>
                  <a:lnTo>
                    <a:pt x="9565937" y="1118851"/>
                  </a:lnTo>
                </a:path>
                <a:path w="9566910" h="1195704">
                  <a:moveTo>
                    <a:pt x="9560642" y="1145039"/>
                  </a:moveTo>
                  <a:lnTo>
                    <a:pt x="9559956" y="1148429"/>
                  </a:lnTo>
                  <a:lnTo>
                    <a:pt x="9558494" y="1150597"/>
                  </a:lnTo>
                </a:path>
                <a:path w="9566910" h="1195704">
                  <a:moveTo>
                    <a:pt x="9542581" y="1174186"/>
                  </a:moveTo>
                  <a:lnTo>
                    <a:pt x="9541002" y="1176527"/>
                  </a:lnTo>
                  <a:lnTo>
                    <a:pt x="9538660" y="1178107"/>
                  </a:lnTo>
                </a:path>
                <a:path w="9566910" h="1195704">
                  <a:moveTo>
                    <a:pt x="9514812" y="1194194"/>
                  </a:moveTo>
                  <a:lnTo>
                    <a:pt x="9512903" y="1195482"/>
                  </a:lnTo>
                  <a:lnTo>
                    <a:pt x="9512061" y="1195653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561594" y="2337815"/>
              <a:ext cx="9566910" cy="1202690"/>
            </a:xfrm>
            <a:custGeom>
              <a:avLst/>
              <a:gdLst/>
              <a:ahLst/>
              <a:cxnLst/>
              <a:rect l="l" t="t" r="r" b="b"/>
              <a:pathLst>
                <a:path w="9566910" h="1202689">
                  <a:moveTo>
                    <a:pt x="9478517" y="0"/>
                  </a:moveTo>
                  <a:lnTo>
                    <a:pt x="88392" y="0"/>
                  </a:lnTo>
                  <a:lnTo>
                    <a:pt x="54006" y="6834"/>
                  </a:lnTo>
                  <a:lnTo>
                    <a:pt x="25907" y="25526"/>
                  </a:lnTo>
                  <a:lnTo>
                    <a:pt x="6953" y="53363"/>
                  </a:lnTo>
                  <a:lnTo>
                    <a:pt x="0" y="87630"/>
                  </a:lnTo>
                  <a:lnTo>
                    <a:pt x="0" y="1114044"/>
                  </a:lnTo>
                  <a:lnTo>
                    <a:pt x="6953" y="1148429"/>
                  </a:lnTo>
                  <a:lnTo>
                    <a:pt x="25908" y="1176527"/>
                  </a:lnTo>
                  <a:lnTo>
                    <a:pt x="54006" y="1195482"/>
                  </a:lnTo>
                  <a:lnTo>
                    <a:pt x="88392" y="1202436"/>
                  </a:lnTo>
                  <a:lnTo>
                    <a:pt x="9478517" y="1202436"/>
                  </a:lnTo>
                  <a:lnTo>
                    <a:pt x="9512903" y="1195482"/>
                  </a:lnTo>
                  <a:lnTo>
                    <a:pt x="9541002" y="1176527"/>
                  </a:lnTo>
                  <a:lnTo>
                    <a:pt x="9559956" y="1148429"/>
                  </a:lnTo>
                  <a:lnTo>
                    <a:pt x="9566910" y="1114044"/>
                  </a:lnTo>
                  <a:lnTo>
                    <a:pt x="9566910" y="87630"/>
                  </a:lnTo>
                  <a:lnTo>
                    <a:pt x="9559956" y="53363"/>
                  </a:lnTo>
                  <a:lnTo>
                    <a:pt x="9541001" y="25526"/>
                  </a:lnTo>
                  <a:lnTo>
                    <a:pt x="9512903" y="6834"/>
                  </a:lnTo>
                  <a:lnTo>
                    <a:pt x="947851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561594" y="2337815"/>
              <a:ext cx="9566910" cy="1202690"/>
            </a:xfrm>
            <a:custGeom>
              <a:avLst/>
              <a:gdLst/>
              <a:ahLst/>
              <a:cxnLst/>
              <a:rect l="l" t="t" r="r" b="b"/>
              <a:pathLst>
                <a:path w="9566910" h="1202689">
                  <a:moveTo>
                    <a:pt x="0" y="87630"/>
                  </a:moveTo>
                  <a:lnTo>
                    <a:pt x="6953" y="53363"/>
                  </a:lnTo>
                  <a:lnTo>
                    <a:pt x="25907" y="25526"/>
                  </a:lnTo>
                  <a:lnTo>
                    <a:pt x="54006" y="6834"/>
                  </a:lnTo>
                  <a:lnTo>
                    <a:pt x="88392" y="0"/>
                  </a:lnTo>
                  <a:lnTo>
                    <a:pt x="9478517" y="0"/>
                  </a:lnTo>
                  <a:lnTo>
                    <a:pt x="9512903" y="6834"/>
                  </a:lnTo>
                  <a:lnTo>
                    <a:pt x="9541001" y="25526"/>
                  </a:lnTo>
                  <a:lnTo>
                    <a:pt x="9559956" y="53363"/>
                  </a:lnTo>
                  <a:lnTo>
                    <a:pt x="9566910" y="87630"/>
                  </a:lnTo>
                  <a:lnTo>
                    <a:pt x="9566910" y="1114044"/>
                  </a:lnTo>
                  <a:lnTo>
                    <a:pt x="9559956" y="1148429"/>
                  </a:lnTo>
                  <a:lnTo>
                    <a:pt x="9541002" y="1176527"/>
                  </a:lnTo>
                  <a:lnTo>
                    <a:pt x="9512903" y="1195482"/>
                  </a:lnTo>
                  <a:lnTo>
                    <a:pt x="9478517" y="1202436"/>
                  </a:lnTo>
                  <a:lnTo>
                    <a:pt x="88392" y="1202436"/>
                  </a:lnTo>
                  <a:lnTo>
                    <a:pt x="54006" y="1195482"/>
                  </a:lnTo>
                  <a:lnTo>
                    <a:pt x="25908" y="1176527"/>
                  </a:lnTo>
                  <a:lnTo>
                    <a:pt x="6953" y="1148429"/>
                  </a:lnTo>
                  <a:lnTo>
                    <a:pt x="0" y="1114044"/>
                  </a:lnTo>
                  <a:lnTo>
                    <a:pt x="0" y="87630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818388" y="2674619"/>
              <a:ext cx="528955" cy="528955"/>
            </a:xfrm>
            <a:custGeom>
              <a:avLst/>
              <a:gdLst/>
              <a:ahLst/>
              <a:cxnLst/>
              <a:rect l="l" t="t" r="r" b="b"/>
              <a:pathLst>
                <a:path w="528955" h="528955">
                  <a:moveTo>
                    <a:pt x="432816" y="0"/>
                  </a:moveTo>
                  <a:lnTo>
                    <a:pt x="96012" y="0"/>
                  </a:lnTo>
                  <a:lnTo>
                    <a:pt x="58507" y="7500"/>
                  </a:lnTo>
                  <a:lnTo>
                    <a:pt x="28003" y="28003"/>
                  </a:lnTo>
                  <a:lnTo>
                    <a:pt x="7500" y="58507"/>
                  </a:lnTo>
                  <a:lnTo>
                    <a:pt x="0" y="96012"/>
                  </a:lnTo>
                  <a:lnTo>
                    <a:pt x="0" y="432815"/>
                  </a:lnTo>
                  <a:lnTo>
                    <a:pt x="7500" y="470320"/>
                  </a:lnTo>
                  <a:lnTo>
                    <a:pt x="28003" y="500824"/>
                  </a:lnTo>
                  <a:lnTo>
                    <a:pt x="58507" y="521327"/>
                  </a:lnTo>
                  <a:lnTo>
                    <a:pt x="96012" y="528827"/>
                  </a:lnTo>
                  <a:lnTo>
                    <a:pt x="432816" y="528827"/>
                  </a:lnTo>
                  <a:lnTo>
                    <a:pt x="470320" y="521327"/>
                  </a:lnTo>
                  <a:lnTo>
                    <a:pt x="500824" y="500824"/>
                  </a:lnTo>
                  <a:lnTo>
                    <a:pt x="521327" y="470320"/>
                  </a:lnTo>
                  <a:lnTo>
                    <a:pt x="528828" y="432815"/>
                  </a:lnTo>
                  <a:lnTo>
                    <a:pt x="528828" y="96012"/>
                  </a:lnTo>
                  <a:lnTo>
                    <a:pt x="521327" y="58507"/>
                  </a:lnTo>
                  <a:lnTo>
                    <a:pt x="500824" y="28003"/>
                  </a:lnTo>
                  <a:lnTo>
                    <a:pt x="470320" y="7500"/>
                  </a:lnTo>
                  <a:lnTo>
                    <a:pt x="432816" y="0"/>
                  </a:lnTo>
                  <a:close/>
                </a:path>
              </a:pathLst>
            </a:custGeom>
            <a:solidFill>
              <a:srgbClr val="137BA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52500" y="2806445"/>
              <a:ext cx="261365" cy="265937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1471675" y="2604007"/>
            <a:ext cx="1157605" cy="54419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350">
                <a:solidFill>
                  <a:srgbClr val="15212E"/>
                </a:solidFill>
                <a:latin typeface="Segoe UI Semibold"/>
                <a:cs typeface="Segoe UI Semibold"/>
              </a:rPr>
              <a:t>Ledgers</a:t>
            </a:r>
            <a:r>
              <a:rPr dirty="0" sz="1350" spc="-15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350">
                <a:solidFill>
                  <a:srgbClr val="15212E"/>
                </a:solidFill>
                <a:latin typeface="Segoe UI Semibold"/>
                <a:cs typeface="Segoe UI Semibold"/>
              </a:rPr>
              <a:t>&amp;</a:t>
            </a:r>
            <a:r>
              <a:rPr dirty="0" sz="1350" spc="-10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350" spc="-25">
                <a:solidFill>
                  <a:srgbClr val="15212E"/>
                </a:solidFill>
                <a:latin typeface="Segoe UI Semibold"/>
                <a:cs typeface="Segoe UI Semibold"/>
              </a:rPr>
              <a:t>ERP</a:t>
            </a:r>
            <a:endParaRPr sz="1350">
              <a:latin typeface="Segoe UI Semibold"/>
              <a:cs typeface="Segoe UI Semibold"/>
            </a:endParaRPr>
          </a:p>
          <a:p>
            <a:pPr marL="12700">
              <a:lnSpc>
                <a:spcPct val="100000"/>
              </a:lnSpc>
              <a:spcBef>
                <a:spcPts val="1425"/>
              </a:spcBef>
            </a:pPr>
            <a:r>
              <a:rPr dirty="0" sz="850">
                <a:solidFill>
                  <a:srgbClr val="8FA2B0"/>
                </a:solidFill>
                <a:latin typeface="Calibri"/>
                <a:cs typeface="Calibri"/>
              </a:rPr>
              <a:t>Certified</a:t>
            </a:r>
            <a:r>
              <a:rPr dirty="0" sz="850" spc="20">
                <a:solidFill>
                  <a:srgbClr val="8FA2B0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8FA2B0"/>
                </a:solidFill>
                <a:latin typeface="Calibri"/>
                <a:cs typeface="Calibri"/>
              </a:rPr>
              <a:t>&amp;</a:t>
            </a:r>
            <a:r>
              <a:rPr dirty="0" sz="850" spc="25">
                <a:solidFill>
                  <a:srgbClr val="8FA2B0"/>
                </a:solidFill>
                <a:latin typeface="Calibri"/>
                <a:cs typeface="Calibri"/>
              </a:rPr>
              <a:t> </a:t>
            </a:r>
            <a:r>
              <a:rPr dirty="0" sz="850" spc="-10">
                <a:solidFill>
                  <a:srgbClr val="8FA2B0"/>
                </a:solidFill>
                <a:latin typeface="Calibri"/>
                <a:cs typeface="Calibri"/>
              </a:rPr>
              <a:t>experienced</a:t>
            </a:r>
            <a:endParaRPr sz="85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3883533" y="2732912"/>
            <a:ext cx="1174750" cy="412750"/>
            <a:chOff x="3883533" y="2732912"/>
            <a:chExt cx="1174750" cy="412750"/>
          </a:xfrm>
        </p:grpSpPr>
        <p:sp>
          <p:nvSpPr>
            <p:cNvPr id="15" name="object 15"/>
            <p:cNvSpPr/>
            <p:nvPr/>
          </p:nvSpPr>
          <p:spPr>
            <a:xfrm>
              <a:off x="3889248" y="2738627"/>
              <a:ext cx="1163320" cy="401320"/>
            </a:xfrm>
            <a:custGeom>
              <a:avLst/>
              <a:gdLst/>
              <a:ahLst/>
              <a:cxnLst/>
              <a:rect l="l" t="t" r="r" b="b"/>
              <a:pathLst>
                <a:path w="1163320" h="401319">
                  <a:moveTo>
                    <a:pt x="962405" y="0"/>
                  </a:moveTo>
                  <a:lnTo>
                    <a:pt x="200405" y="0"/>
                  </a:lnTo>
                  <a:lnTo>
                    <a:pt x="154514" y="5262"/>
                  </a:lnTo>
                  <a:lnTo>
                    <a:pt x="112356" y="20269"/>
                  </a:lnTo>
                  <a:lnTo>
                    <a:pt x="75142" y="43847"/>
                  </a:lnTo>
                  <a:lnTo>
                    <a:pt x="44087" y="74822"/>
                  </a:lnTo>
                  <a:lnTo>
                    <a:pt x="20402" y="112022"/>
                  </a:lnTo>
                  <a:lnTo>
                    <a:pt x="5302" y="154275"/>
                  </a:lnTo>
                  <a:lnTo>
                    <a:pt x="0" y="200406"/>
                  </a:lnTo>
                  <a:lnTo>
                    <a:pt x="5302" y="246297"/>
                  </a:lnTo>
                  <a:lnTo>
                    <a:pt x="20402" y="288455"/>
                  </a:lnTo>
                  <a:lnTo>
                    <a:pt x="44087" y="325669"/>
                  </a:lnTo>
                  <a:lnTo>
                    <a:pt x="75142" y="356724"/>
                  </a:lnTo>
                  <a:lnTo>
                    <a:pt x="112356" y="380409"/>
                  </a:lnTo>
                  <a:lnTo>
                    <a:pt x="154514" y="395509"/>
                  </a:lnTo>
                  <a:lnTo>
                    <a:pt x="200405" y="400812"/>
                  </a:lnTo>
                  <a:lnTo>
                    <a:pt x="962405" y="400812"/>
                  </a:lnTo>
                  <a:lnTo>
                    <a:pt x="1008297" y="395509"/>
                  </a:lnTo>
                  <a:lnTo>
                    <a:pt x="1050455" y="380409"/>
                  </a:lnTo>
                  <a:lnTo>
                    <a:pt x="1087669" y="356724"/>
                  </a:lnTo>
                  <a:lnTo>
                    <a:pt x="1118724" y="325669"/>
                  </a:lnTo>
                  <a:lnTo>
                    <a:pt x="1142409" y="288455"/>
                  </a:lnTo>
                  <a:lnTo>
                    <a:pt x="1157509" y="246297"/>
                  </a:lnTo>
                  <a:lnTo>
                    <a:pt x="1162812" y="200406"/>
                  </a:lnTo>
                  <a:lnTo>
                    <a:pt x="1157509" y="154275"/>
                  </a:lnTo>
                  <a:lnTo>
                    <a:pt x="1142409" y="112022"/>
                  </a:lnTo>
                  <a:lnTo>
                    <a:pt x="1118724" y="74822"/>
                  </a:lnTo>
                  <a:lnTo>
                    <a:pt x="1087669" y="43847"/>
                  </a:lnTo>
                  <a:lnTo>
                    <a:pt x="1050455" y="20269"/>
                  </a:lnTo>
                  <a:lnTo>
                    <a:pt x="1008297" y="5262"/>
                  </a:lnTo>
                  <a:lnTo>
                    <a:pt x="962405" y="0"/>
                  </a:lnTo>
                  <a:close/>
                </a:path>
              </a:pathLst>
            </a:custGeom>
            <a:solidFill>
              <a:srgbClr val="F5F7F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3889248" y="2738627"/>
              <a:ext cx="1163320" cy="401320"/>
            </a:xfrm>
            <a:custGeom>
              <a:avLst/>
              <a:gdLst/>
              <a:ahLst/>
              <a:cxnLst/>
              <a:rect l="l" t="t" r="r" b="b"/>
              <a:pathLst>
                <a:path w="1163320" h="401319">
                  <a:moveTo>
                    <a:pt x="0" y="200406"/>
                  </a:moveTo>
                  <a:lnTo>
                    <a:pt x="5302" y="154275"/>
                  </a:lnTo>
                  <a:lnTo>
                    <a:pt x="20402" y="112022"/>
                  </a:lnTo>
                  <a:lnTo>
                    <a:pt x="44087" y="74822"/>
                  </a:lnTo>
                  <a:lnTo>
                    <a:pt x="75142" y="43847"/>
                  </a:lnTo>
                  <a:lnTo>
                    <a:pt x="112356" y="20269"/>
                  </a:lnTo>
                  <a:lnTo>
                    <a:pt x="154514" y="5262"/>
                  </a:lnTo>
                  <a:lnTo>
                    <a:pt x="200405" y="0"/>
                  </a:lnTo>
                  <a:lnTo>
                    <a:pt x="962405" y="0"/>
                  </a:lnTo>
                  <a:lnTo>
                    <a:pt x="1008297" y="5262"/>
                  </a:lnTo>
                  <a:lnTo>
                    <a:pt x="1050455" y="20269"/>
                  </a:lnTo>
                  <a:lnTo>
                    <a:pt x="1087669" y="43847"/>
                  </a:lnTo>
                  <a:lnTo>
                    <a:pt x="1118724" y="74822"/>
                  </a:lnTo>
                  <a:lnTo>
                    <a:pt x="1142409" y="112022"/>
                  </a:lnTo>
                  <a:lnTo>
                    <a:pt x="1157509" y="154275"/>
                  </a:lnTo>
                  <a:lnTo>
                    <a:pt x="1162812" y="200406"/>
                  </a:lnTo>
                  <a:lnTo>
                    <a:pt x="1157509" y="246297"/>
                  </a:lnTo>
                  <a:lnTo>
                    <a:pt x="1142409" y="288455"/>
                  </a:lnTo>
                  <a:lnTo>
                    <a:pt x="1118724" y="325669"/>
                  </a:lnTo>
                  <a:lnTo>
                    <a:pt x="1087669" y="356724"/>
                  </a:lnTo>
                  <a:lnTo>
                    <a:pt x="1050455" y="380409"/>
                  </a:lnTo>
                  <a:lnTo>
                    <a:pt x="1008297" y="395509"/>
                  </a:lnTo>
                  <a:lnTo>
                    <a:pt x="962405" y="400812"/>
                  </a:lnTo>
                  <a:lnTo>
                    <a:pt x="200405" y="400812"/>
                  </a:lnTo>
                  <a:lnTo>
                    <a:pt x="154514" y="395509"/>
                  </a:lnTo>
                  <a:lnTo>
                    <a:pt x="112356" y="380409"/>
                  </a:lnTo>
                  <a:lnTo>
                    <a:pt x="75142" y="356724"/>
                  </a:lnTo>
                  <a:lnTo>
                    <a:pt x="44087" y="325669"/>
                  </a:lnTo>
                  <a:lnTo>
                    <a:pt x="20402" y="288455"/>
                  </a:lnTo>
                  <a:lnTo>
                    <a:pt x="5302" y="246297"/>
                  </a:lnTo>
                  <a:lnTo>
                    <a:pt x="0" y="200406"/>
                  </a:lnTo>
                  <a:close/>
                </a:path>
              </a:pathLst>
            </a:custGeom>
            <a:ln w="11429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7" name="object 17"/>
          <p:cNvSpPr txBox="1"/>
          <p:nvPr/>
        </p:nvSpPr>
        <p:spPr>
          <a:xfrm>
            <a:off x="4101338" y="2837941"/>
            <a:ext cx="739140" cy="1854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50" spc="-10">
                <a:solidFill>
                  <a:srgbClr val="0D597D"/>
                </a:solidFill>
                <a:latin typeface="Segoe UI Semibold"/>
                <a:cs typeface="Segoe UI Semibold"/>
              </a:rPr>
              <a:t>QuickBooks</a:t>
            </a:r>
            <a:endParaRPr sz="1050">
              <a:latin typeface="Segoe UI Semibold"/>
              <a:cs typeface="Segoe UI Semibold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5191125" y="2732912"/>
            <a:ext cx="669290" cy="412750"/>
            <a:chOff x="5191125" y="2732912"/>
            <a:chExt cx="669290" cy="412750"/>
          </a:xfrm>
        </p:grpSpPr>
        <p:sp>
          <p:nvSpPr>
            <p:cNvPr id="19" name="object 19"/>
            <p:cNvSpPr/>
            <p:nvPr/>
          </p:nvSpPr>
          <p:spPr>
            <a:xfrm>
              <a:off x="5196839" y="2738627"/>
              <a:ext cx="657860" cy="401320"/>
            </a:xfrm>
            <a:custGeom>
              <a:avLst/>
              <a:gdLst/>
              <a:ahLst/>
              <a:cxnLst/>
              <a:rect l="l" t="t" r="r" b="b"/>
              <a:pathLst>
                <a:path w="657860" h="401319">
                  <a:moveTo>
                    <a:pt x="456438" y="0"/>
                  </a:moveTo>
                  <a:lnTo>
                    <a:pt x="200406" y="0"/>
                  </a:lnTo>
                  <a:lnTo>
                    <a:pt x="154275" y="5262"/>
                  </a:lnTo>
                  <a:lnTo>
                    <a:pt x="112022" y="20269"/>
                  </a:lnTo>
                  <a:lnTo>
                    <a:pt x="74822" y="43847"/>
                  </a:lnTo>
                  <a:lnTo>
                    <a:pt x="43847" y="74822"/>
                  </a:lnTo>
                  <a:lnTo>
                    <a:pt x="20269" y="112022"/>
                  </a:lnTo>
                  <a:lnTo>
                    <a:pt x="5262" y="154275"/>
                  </a:lnTo>
                  <a:lnTo>
                    <a:pt x="0" y="200406"/>
                  </a:lnTo>
                  <a:lnTo>
                    <a:pt x="5262" y="246297"/>
                  </a:lnTo>
                  <a:lnTo>
                    <a:pt x="20269" y="288455"/>
                  </a:lnTo>
                  <a:lnTo>
                    <a:pt x="43847" y="325669"/>
                  </a:lnTo>
                  <a:lnTo>
                    <a:pt x="74822" y="356724"/>
                  </a:lnTo>
                  <a:lnTo>
                    <a:pt x="112022" y="380409"/>
                  </a:lnTo>
                  <a:lnTo>
                    <a:pt x="154275" y="395509"/>
                  </a:lnTo>
                  <a:lnTo>
                    <a:pt x="200406" y="400812"/>
                  </a:lnTo>
                  <a:lnTo>
                    <a:pt x="456438" y="400812"/>
                  </a:lnTo>
                  <a:lnTo>
                    <a:pt x="502611" y="395509"/>
                  </a:lnTo>
                  <a:lnTo>
                    <a:pt x="544972" y="380409"/>
                  </a:lnTo>
                  <a:lnTo>
                    <a:pt x="582321" y="356724"/>
                  </a:lnTo>
                  <a:lnTo>
                    <a:pt x="613458" y="325669"/>
                  </a:lnTo>
                  <a:lnTo>
                    <a:pt x="637185" y="288455"/>
                  </a:lnTo>
                  <a:lnTo>
                    <a:pt x="652300" y="246297"/>
                  </a:lnTo>
                  <a:lnTo>
                    <a:pt x="657606" y="200406"/>
                  </a:lnTo>
                  <a:lnTo>
                    <a:pt x="652300" y="154275"/>
                  </a:lnTo>
                  <a:lnTo>
                    <a:pt x="637185" y="112022"/>
                  </a:lnTo>
                  <a:lnTo>
                    <a:pt x="613458" y="74822"/>
                  </a:lnTo>
                  <a:lnTo>
                    <a:pt x="582321" y="43847"/>
                  </a:lnTo>
                  <a:lnTo>
                    <a:pt x="544972" y="20269"/>
                  </a:lnTo>
                  <a:lnTo>
                    <a:pt x="502611" y="5262"/>
                  </a:lnTo>
                  <a:lnTo>
                    <a:pt x="456438" y="0"/>
                  </a:lnTo>
                  <a:close/>
                </a:path>
              </a:pathLst>
            </a:custGeom>
            <a:solidFill>
              <a:srgbClr val="F5F7F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5196839" y="2738627"/>
              <a:ext cx="657860" cy="401320"/>
            </a:xfrm>
            <a:custGeom>
              <a:avLst/>
              <a:gdLst/>
              <a:ahLst/>
              <a:cxnLst/>
              <a:rect l="l" t="t" r="r" b="b"/>
              <a:pathLst>
                <a:path w="657860" h="401319">
                  <a:moveTo>
                    <a:pt x="0" y="200406"/>
                  </a:moveTo>
                  <a:lnTo>
                    <a:pt x="5262" y="154275"/>
                  </a:lnTo>
                  <a:lnTo>
                    <a:pt x="20269" y="112022"/>
                  </a:lnTo>
                  <a:lnTo>
                    <a:pt x="43847" y="74822"/>
                  </a:lnTo>
                  <a:lnTo>
                    <a:pt x="74822" y="43847"/>
                  </a:lnTo>
                  <a:lnTo>
                    <a:pt x="112022" y="20269"/>
                  </a:lnTo>
                  <a:lnTo>
                    <a:pt x="154275" y="5262"/>
                  </a:lnTo>
                  <a:lnTo>
                    <a:pt x="200406" y="0"/>
                  </a:lnTo>
                  <a:lnTo>
                    <a:pt x="456438" y="0"/>
                  </a:lnTo>
                  <a:lnTo>
                    <a:pt x="502611" y="5262"/>
                  </a:lnTo>
                  <a:lnTo>
                    <a:pt x="544972" y="20269"/>
                  </a:lnTo>
                  <a:lnTo>
                    <a:pt x="582321" y="43847"/>
                  </a:lnTo>
                  <a:lnTo>
                    <a:pt x="613458" y="74822"/>
                  </a:lnTo>
                  <a:lnTo>
                    <a:pt x="637185" y="112022"/>
                  </a:lnTo>
                  <a:lnTo>
                    <a:pt x="652300" y="154275"/>
                  </a:lnTo>
                  <a:lnTo>
                    <a:pt x="657606" y="200406"/>
                  </a:lnTo>
                  <a:lnTo>
                    <a:pt x="652300" y="246297"/>
                  </a:lnTo>
                  <a:lnTo>
                    <a:pt x="637185" y="288455"/>
                  </a:lnTo>
                  <a:lnTo>
                    <a:pt x="613458" y="325669"/>
                  </a:lnTo>
                  <a:lnTo>
                    <a:pt x="582321" y="356724"/>
                  </a:lnTo>
                  <a:lnTo>
                    <a:pt x="544972" y="380409"/>
                  </a:lnTo>
                  <a:lnTo>
                    <a:pt x="502611" y="395509"/>
                  </a:lnTo>
                  <a:lnTo>
                    <a:pt x="456438" y="400812"/>
                  </a:lnTo>
                  <a:lnTo>
                    <a:pt x="200406" y="400812"/>
                  </a:lnTo>
                  <a:lnTo>
                    <a:pt x="154275" y="395509"/>
                  </a:lnTo>
                  <a:lnTo>
                    <a:pt x="112022" y="380409"/>
                  </a:lnTo>
                  <a:lnTo>
                    <a:pt x="74822" y="356724"/>
                  </a:lnTo>
                  <a:lnTo>
                    <a:pt x="43847" y="325669"/>
                  </a:lnTo>
                  <a:lnTo>
                    <a:pt x="20269" y="288455"/>
                  </a:lnTo>
                  <a:lnTo>
                    <a:pt x="5262" y="246297"/>
                  </a:lnTo>
                  <a:lnTo>
                    <a:pt x="0" y="200406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1" name="object 21"/>
          <p:cNvSpPr txBox="1"/>
          <p:nvPr/>
        </p:nvSpPr>
        <p:spPr>
          <a:xfrm>
            <a:off x="5371591" y="2837941"/>
            <a:ext cx="307975" cy="1854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50" spc="-20">
                <a:solidFill>
                  <a:srgbClr val="0D597D"/>
                </a:solidFill>
                <a:latin typeface="Segoe UI Semibold"/>
                <a:cs typeface="Segoe UI Semibold"/>
              </a:rPr>
              <a:t>Xero</a:t>
            </a:r>
            <a:endParaRPr sz="1050">
              <a:latin typeface="Segoe UI Semibold"/>
              <a:cs typeface="Segoe UI Semibold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5992748" y="2732912"/>
            <a:ext cx="1005840" cy="412750"/>
            <a:chOff x="5992748" y="2732912"/>
            <a:chExt cx="1005840" cy="412750"/>
          </a:xfrm>
        </p:grpSpPr>
        <p:sp>
          <p:nvSpPr>
            <p:cNvPr id="23" name="object 23"/>
            <p:cNvSpPr/>
            <p:nvPr/>
          </p:nvSpPr>
          <p:spPr>
            <a:xfrm>
              <a:off x="5998463" y="2738627"/>
              <a:ext cx="994410" cy="401320"/>
            </a:xfrm>
            <a:custGeom>
              <a:avLst/>
              <a:gdLst/>
              <a:ahLst/>
              <a:cxnLst/>
              <a:rect l="l" t="t" r="r" b="b"/>
              <a:pathLst>
                <a:path w="994409" h="401319">
                  <a:moveTo>
                    <a:pt x="794004" y="0"/>
                  </a:moveTo>
                  <a:lnTo>
                    <a:pt x="200406" y="0"/>
                  </a:lnTo>
                  <a:lnTo>
                    <a:pt x="154514" y="5262"/>
                  </a:lnTo>
                  <a:lnTo>
                    <a:pt x="112356" y="20269"/>
                  </a:lnTo>
                  <a:lnTo>
                    <a:pt x="75142" y="43847"/>
                  </a:lnTo>
                  <a:lnTo>
                    <a:pt x="44087" y="74822"/>
                  </a:lnTo>
                  <a:lnTo>
                    <a:pt x="20402" y="112022"/>
                  </a:lnTo>
                  <a:lnTo>
                    <a:pt x="5302" y="154275"/>
                  </a:lnTo>
                  <a:lnTo>
                    <a:pt x="0" y="200406"/>
                  </a:lnTo>
                  <a:lnTo>
                    <a:pt x="5302" y="246297"/>
                  </a:lnTo>
                  <a:lnTo>
                    <a:pt x="20402" y="288455"/>
                  </a:lnTo>
                  <a:lnTo>
                    <a:pt x="44087" y="325669"/>
                  </a:lnTo>
                  <a:lnTo>
                    <a:pt x="75142" y="356724"/>
                  </a:lnTo>
                  <a:lnTo>
                    <a:pt x="112356" y="380409"/>
                  </a:lnTo>
                  <a:lnTo>
                    <a:pt x="154514" y="395509"/>
                  </a:lnTo>
                  <a:lnTo>
                    <a:pt x="200406" y="400812"/>
                  </a:lnTo>
                  <a:lnTo>
                    <a:pt x="794004" y="400812"/>
                  </a:lnTo>
                  <a:lnTo>
                    <a:pt x="839895" y="395509"/>
                  </a:lnTo>
                  <a:lnTo>
                    <a:pt x="882053" y="380409"/>
                  </a:lnTo>
                  <a:lnTo>
                    <a:pt x="919267" y="356724"/>
                  </a:lnTo>
                  <a:lnTo>
                    <a:pt x="950322" y="325669"/>
                  </a:lnTo>
                  <a:lnTo>
                    <a:pt x="974007" y="288455"/>
                  </a:lnTo>
                  <a:lnTo>
                    <a:pt x="989107" y="246297"/>
                  </a:lnTo>
                  <a:lnTo>
                    <a:pt x="994410" y="200406"/>
                  </a:lnTo>
                  <a:lnTo>
                    <a:pt x="989107" y="154275"/>
                  </a:lnTo>
                  <a:lnTo>
                    <a:pt x="974007" y="112022"/>
                  </a:lnTo>
                  <a:lnTo>
                    <a:pt x="950322" y="74822"/>
                  </a:lnTo>
                  <a:lnTo>
                    <a:pt x="919267" y="43847"/>
                  </a:lnTo>
                  <a:lnTo>
                    <a:pt x="882053" y="20269"/>
                  </a:lnTo>
                  <a:lnTo>
                    <a:pt x="839895" y="5262"/>
                  </a:lnTo>
                  <a:lnTo>
                    <a:pt x="794004" y="0"/>
                  </a:lnTo>
                  <a:close/>
                </a:path>
              </a:pathLst>
            </a:custGeom>
            <a:solidFill>
              <a:srgbClr val="F5F7F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5998463" y="2738627"/>
              <a:ext cx="994410" cy="401320"/>
            </a:xfrm>
            <a:custGeom>
              <a:avLst/>
              <a:gdLst/>
              <a:ahLst/>
              <a:cxnLst/>
              <a:rect l="l" t="t" r="r" b="b"/>
              <a:pathLst>
                <a:path w="994409" h="401319">
                  <a:moveTo>
                    <a:pt x="0" y="200406"/>
                  </a:moveTo>
                  <a:lnTo>
                    <a:pt x="5302" y="154275"/>
                  </a:lnTo>
                  <a:lnTo>
                    <a:pt x="20402" y="112022"/>
                  </a:lnTo>
                  <a:lnTo>
                    <a:pt x="44087" y="74822"/>
                  </a:lnTo>
                  <a:lnTo>
                    <a:pt x="75142" y="43847"/>
                  </a:lnTo>
                  <a:lnTo>
                    <a:pt x="112356" y="20269"/>
                  </a:lnTo>
                  <a:lnTo>
                    <a:pt x="154514" y="5262"/>
                  </a:lnTo>
                  <a:lnTo>
                    <a:pt x="200406" y="0"/>
                  </a:lnTo>
                  <a:lnTo>
                    <a:pt x="794004" y="0"/>
                  </a:lnTo>
                  <a:lnTo>
                    <a:pt x="839895" y="5262"/>
                  </a:lnTo>
                  <a:lnTo>
                    <a:pt x="882053" y="20269"/>
                  </a:lnTo>
                  <a:lnTo>
                    <a:pt x="919267" y="43847"/>
                  </a:lnTo>
                  <a:lnTo>
                    <a:pt x="950322" y="74822"/>
                  </a:lnTo>
                  <a:lnTo>
                    <a:pt x="974007" y="112022"/>
                  </a:lnTo>
                  <a:lnTo>
                    <a:pt x="989107" y="154275"/>
                  </a:lnTo>
                  <a:lnTo>
                    <a:pt x="994410" y="200406"/>
                  </a:lnTo>
                  <a:lnTo>
                    <a:pt x="989107" y="246297"/>
                  </a:lnTo>
                  <a:lnTo>
                    <a:pt x="974007" y="288455"/>
                  </a:lnTo>
                  <a:lnTo>
                    <a:pt x="950322" y="325669"/>
                  </a:lnTo>
                  <a:lnTo>
                    <a:pt x="919267" y="356724"/>
                  </a:lnTo>
                  <a:lnTo>
                    <a:pt x="882053" y="380409"/>
                  </a:lnTo>
                  <a:lnTo>
                    <a:pt x="839895" y="395509"/>
                  </a:lnTo>
                  <a:lnTo>
                    <a:pt x="794004" y="400812"/>
                  </a:lnTo>
                  <a:lnTo>
                    <a:pt x="200406" y="400812"/>
                  </a:lnTo>
                  <a:lnTo>
                    <a:pt x="154514" y="395509"/>
                  </a:lnTo>
                  <a:lnTo>
                    <a:pt x="112356" y="380409"/>
                  </a:lnTo>
                  <a:lnTo>
                    <a:pt x="75142" y="356724"/>
                  </a:lnTo>
                  <a:lnTo>
                    <a:pt x="44087" y="325669"/>
                  </a:lnTo>
                  <a:lnTo>
                    <a:pt x="20402" y="288455"/>
                  </a:lnTo>
                  <a:lnTo>
                    <a:pt x="5302" y="246297"/>
                  </a:lnTo>
                  <a:lnTo>
                    <a:pt x="0" y="200406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5" name="object 25"/>
          <p:cNvSpPr txBox="1"/>
          <p:nvPr/>
        </p:nvSpPr>
        <p:spPr>
          <a:xfrm>
            <a:off x="6221221" y="2837941"/>
            <a:ext cx="551180" cy="1854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50" spc="-10">
                <a:solidFill>
                  <a:srgbClr val="0D597D"/>
                </a:solidFill>
                <a:latin typeface="Segoe UI Semibold"/>
                <a:cs typeface="Segoe UI Semibold"/>
              </a:rPr>
              <a:t>NetSuite</a:t>
            </a:r>
            <a:endParaRPr sz="1050">
              <a:latin typeface="Segoe UI Semibold"/>
              <a:cs typeface="Segoe UI Semibold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7131177" y="2732912"/>
            <a:ext cx="1174750" cy="412750"/>
            <a:chOff x="7131177" y="2732912"/>
            <a:chExt cx="1174750" cy="412750"/>
          </a:xfrm>
        </p:grpSpPr>
        <p:sp>
          <p:nvSpPr>
            <p:cNvPr id="27" name="object 27"/>
            <p:cNvSpPr/>
            <p:nvPr/>
          </p:nvSpPr>
          <p:spPr>
            <a:xfrm>
              <a:off x="7136892" y="2738627"/>
              <a:ext cx="1163320" cy="401320"/>
            </a:xfrm>
            <a:custGeom>
              <a:avLst/>
              <a:gdLst/>
              <a:ahLst/>
              <a:cxnLst/>
              <a:rect l="l" t="t" r="r" b="b"/>
              <a:pathLst>
                <a:path w="1163320" h="401319">
                  <a:moveTo>
                    <a:pt x="962405" y="0"/>
                  </a:moveTo>
                  <a:lnTo>
                    <a:pt x="200405" y="0"/>
                  </a:lnTo>
                  <a:lnTo>
                    <a:pt x="154514" y="5262"/>
                  </a:lnTo>
                  <a:lnTo>
                    <a:pt x="112356" y="20269"/>
                  </a:lnTo>
                  <a:lnTo>
                    <a:pt x="75142" y="43847"/>
                  </a:lnTo>
                  <a:lnTo>
                    <a:pt x="44087" y="74822"/>
                  </a:lnTo>
                  <a:lnTo>
                    <a:pt x="20402" y="112022"/>
                  </a:lnTo>
                  <a:lnTo>
                    <a:pt x="5302" y="154275"/>
                  </a:lnTo>
                  <a:lnTo>
                    <a:pt x="0" y="200406"/>
                  </a:lnTo>
                  <a:lnTo>
                    <a:pt x="5302" y="246297"/>
                  </a:lnTo>
                  <a:lnTo>
                    <a:pt x="20402" y="288455"/>
                  </a:lnTo>
                  <a:lnTo>
                    <a:pt x="44087" y="325669"/>
                  </a:lnTo>
                  <a:lnTo>
                    <a:pt x="75142" y="356724"/>
                  </a:lnTo>
                  <a:lnTo>
                    <a:pt x="112356" y="380409"/>
                  </a:lnTo>
                  <a:lnTo>
                    <a:pt x="154514" y="395509"/>
                  </a:lnTo>
                  <a:lnTo>
                    <a:pt x="200405" y="400812"/>
                  </a:lnTo>
                  <a:lnTo>
                    <a:pt x="962405" y="400812"/>
                  </a:lnTo>
                  <a:lnTo>
                    <a:pt x="1008297" y="395509"/>
                  </a:lnTo>
                  <a:lnTo>
                    <a:pt x="1050455" y="380409"/>
                  </a:lnTo>
                  <a:lnTo>
                    <a:pt x="1087669" y="356724"/>
                  </a:lnTo>
                  <a:lnTo>
                    <a:pt x="1118724" y="325669"/>
                  </a:lnTo>
                  <a:lnTo>
                    <a:pt x="1142409" y="288455"/>
                  </a:lnTo>
                  <a:lnTo>
                    <a:pt x="1157509" y="246297"/>
                  </a:lnTo>
                  <a:lnTo>
                    <a:pt x="1162811" y="200406"/>
                  </a:lnTo>
                  <a:lnTo>
                    <a:pt x="1157509" y="154275"/>
                  </a:lnTo>
                  <a:lnTo>
                    <a:pt x="1142409" y="112022"/>
                  </a:lnTo>
                  <a:lnTo>
                    <a:pt x="1118724" y="74822"/>
                  </a:lnTo>
                  <a:lnTo>
                    <a:pt x="1087669" y="43847"/>
                  </a:lnTo>
                  <a:lnTo>
                    <a:pt x="1050455" y="20269"/>
                  </a:lnTo>
                  <a:lnTo>
                    <a:pt x="1008297" y="5262"/>
                  </a:lnTo>
                  <a:lnTo>
                    <a:pt x="962405" y="0"/>
                  </a:lnTo>
                  <a:close/>
                </a:path>
              </a:pathLst>
            </a:custGeom>
            <a:solidFill>
              <a:srgbClr val="F5F7F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/>
            <p:cNvSpPr/>
            <p:nvPr/>
          </p:nvSpPr>
          <p:spPr>
            <a:xfrm>
              <a:off x="7136892" y="2738627"/>
              <a:ext cx="1163320" cy="401320"/>
            </a:xfrm>
            <a:custGeom>
              <a:avLst/>
              <a:gdLst/>
              <a:ahLst/>
              <a:cxnLst/>
              <a:rect l="l" t="t" r="r" b="b"/>
              <a:pathLst>
                <a:path w="1163320" h="401319">
                  <a:moveTo>
                    <a:pt x="0" y="200406"/>
                  </a:moveTo>
                  <a:lnTo>
                    <a:pt x="5302" y="154275"/>
                  </a:lnTo>
                  <a:lnTo>
                    <a:pt x="20402" y="112022"/>
                  </a:lnTo>
                  <a:lnTo>
                    <a:pt x="44087" y="74822"/>
                  </a:lnTo>
                  <a:lnTo>
                    <a:pt x="75142" y="43847"/>
                  </a:lnTo>
                  <a:lnTo>
                    <a:pt x="112356" y="20269"/>
                  </a:lnTo>
                  <a:lnTo>
                    <a:pt x="154514" y="5262"/>
                  </a:lnTo>
                  <a:lnTo>
                    <a:pt x="200405" y="0"/>
                  </a:lnTo>
                  <a:lnTo>
                    <a:pt x="962405" y="0"/>
                  </a:lnTo>
                  <a:lnTo>
                    <a:pt x="1008297" y="5262"/>
                  </a:lnTo>
                  <a:lnTo>
                    <a:pt x="1050455" y="20269"/>
                  </a:lnTo>
                  <a:lnTo>
                    <a:pt x="1087669" y="43847"/>
                  </a:lnTo>
                  <a:lnTo>
                    <a:pt x="1118724" y="74822"/>
                  </a:lnTo>
                  <a:lnTo>
                    <a:pt x="1142409" y="112022"/>
                  </a:lnTo>
                  <a:lnTo>
                    <a:pt x="1157509" y="154275"/>
                  </a:lnTo>
                  <a:lnTo>
                    <a:pt x="1162811" y="200406"/>
                  </a:lnTo>
                  <a:lnTo>
                    <a:pt x="1157509" y="246297"/>
                  </a:lnTo>
                  <a:lnTo>
                    <a:pt x="1142409" y="288455"/>
                  </a:lnTo>
                  <a:lnTo>
                    <a:pt x="1118724" y="325669"/>
                  </a:lnTo>
                  <a:lnTo>
                    <a:pt x="1087669" y="356724"/>
                  </a:lnTo>
                  <a:lnTo>
                    <a:pt x="1050455" y="380409"/>
                  </a:lnTo>
                  <a:lnTo>
                    <a:pt x="1008297" y="395509"/>
                  </a:lnTo>
                  <a:lnTo>
                    <a:pt x="962405" y="400812"/>
                  </a:lnTo>
                  <a:lnTo>
                    <a:pt x="200405" y="400812"/>
                  </a:lnTo>
                  <a:lnTo>
                    <a:pt x="154514" y="395509"/>
                  </a:lnTo>
                  <a:lnTo>
                    <a:pt x="112356" y="380409"/>
                  </a:lnTo>
                  <a:lnTo>
                    <a:pt x="75142" y="356724"/>
                  </a:lnTo>
                  <a:lnTo>
                    <a:pt x="44087" y="325669"/>
                  </a:lnTo>
                  <a:lnTo>
                    <a:pt x="20402" y="288455"/>
                  </a:lnTo>
                  <a:lnTo>
                    <a:pt x="5302" y="246297"/>
                  </a:lnTo>
                  <a:lnTo>
                    <a:pt x="0" y="200406"/>
                  </a:lnTo>
                  <a:close/>
                </a:path>
              </a:pathLst>
            </a:custGeom>
            <a:ln w="11429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9" name="object 29"/>
          <p:cNvSpPr txBox="1"/>
          <p:nvPr/>
        </p:nvSpPr>
        <p:spPr>
          <a:xfrm>
            <a:off x="7346695" y="2837941"/>
            <a:ext cx="744855" cy="1854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50">
                <a:solidFill>
                  <a:srgbClr val="0D597D"/>
                </a:solidFill>
                <a:latin typeface="Segoe UI Semibold"/>
                <a:cs typeface="Segoe UI Semibold"/>
              </a:rPr>
              <a:t>Zoho</a:t>
            </a:r>
            <a:r>
              <a:rPr dirty="0" sz="1050" spc="-20">
                <a:solidFill>
                  <a:srgbClr val="0D597D"/>
                </a:solidFill>
                <a:latin typeface="Segoe UI Semibold"/>
                <a:cs typeface="Segoe UI Semibold"/>
              </a:rPr>
              <a:t> </a:t>
            </a:r>
            <a:r>
              <a:rPr dirty="0" sz="1050" spc="-10">
                <a:solidFill>
                  <a:srgbClr val="0D597D"/>
                </a:solidFill>
                <a:latin typeface="Segoe UI Semibold"/>
                <a:cs typeface="Segoe UI Semibold"/>
              </a:rPr>
              <a:t>Books</a:t>
            </a:r>
            <a:endParaRPr sz="1050">
              <a:latin typeface="Segoe UI Semibold"/>
              <a:cs typeface="Segoe UI Semibold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8438768" y="2732912"/>
            <a:ext cx="669290" cy="412750"/>
            <a:chOff x="8438768" y="2732912"/>
            <a:chExt cx="669290" cy="412750"/>
          </a:xfrm>
        </p:grpSpPr>
        <p:sp>
          <p:nvSpPr>
            <p:cNvPr id="31" name="object 31"/>
            <p:cNvSpPr/>
            <p:nvPr/>
          </p:nvSpPr>
          <p:spPr>
            <a:xfrm>
              <a:off x="8444483" y="2738627"/>
              <a:ext cx="657860" cy="401320"/>
            </a:xfrm>
            <a:custGeom>
              <a:avLst/>
              <a:gdLst/>
              <a:ahLst/>
              <a:cxnLst/>
              <a:rect l="l" t="t" r="r" b="b"/>
              <a:pathLst>
                <a:path w="657859" h="401319">
                  <a:moveTo>
                    <a:pt x="456438" y="0"/>
                  </a:moveTo>
                  <a:lnTo>
                    <a:pt x="200406" y="0"/>
                  </a:lnTo>
                  <a:lnTo>
                    <a:pt x="154275" y="5262"/>
                  </a:lnTo>
                  <a:lnTo>
                    <a:pt x="112022" y="20269"/>
                  </a:lnTo>
                  <a:lnTo>
                    <a:pt x="74822" y="43847"/>
                  </a:lnTo>
                  <a:lnTo>
                    <a:pt x="43847" y="74822"/>
                  </a:lnTo>
                  <a:lnTo>
                    <a:pt x="20269" y="112022"/>
                  </a:lnTo>
                  <a:lnTo>
                    <a:pt x="5262" y="154275"/>
                  </a:lnTo>
                  <a:lnTo>
                    <a:pt x="0" y="200406"/>
                  </a:lnTo>
                  <a:lnTo>
                    <a:pt x="5262" y="246297"/>
                  </a:lnTo>
                  <a:lnTo>
                    <a:pt x="20269" y="288455"/>
                  </a:lnTo>
                  <a:lnTo>
                    <a:pt x="43847" y="325669"/>
                  </a:lnTo>
                  <a:lnTo>
                    <a:pt x="74822" y="356724"/>
                  </a:lnTo>
                  <a:lnTo>
                    <a:pt x="112022" y="380409"/>
                  </a:lnTo>
                  <a:lnTo>
                    <a:pt x="154275" y="395509"/>
                  </a:lnTo>
                  <a:lnTo>
                    <a:pt x="200406" y="400812"/>
                  </a:lnTo>
                  <a:lnTo>
                    <a:pt x="456438" y="400812"/>
                  </a:lnTo>
                  <a:lnTo>
                    <a:pt x="502611" y="395509"/>
                  </a:lnTo>
                  <a:lnTo>
                    <a:pt x="544972" y="380409"/>
                  </a:lnTo>
                  <a:lnTo>
                    <a:pt x="582321" y="356724"/>
                  </a:lnTo>
                  <a:lnTo>
                    <a:pt x="613458" y="325669"/>
                  </a:lnTo>
                  <a:lnTo>
                    <a:pt x="637185" y="288455"/>
                  </a:lnTo>
                  <a:lnTo>
                    <a:pt x="652300" y="246297"/>
                  </a:lnTo>
                  <a:lnTo>
                    <a:pt x="657606" y="200406"/>
                  </a:lnTo>
                  <a:lnTo>
                    <a:pt x="652300" y="154275"/>
                  </a:lnTo>
                  <a:lnTo>
                    <a:pt x="637185" y="112022"/>
                  </a:lnTo>
                  <a:lnTo>
                    <a:pt x="613458" y="74822"/>
                  </a:lnTo>
                  <a:lnTo>
                    <a:pt x="582321" y="43847"/>
                  </a:lnTo>
                  <a:lnTo>
                    <a:pt x="544972" y="20269"/>
                  </a:lnTo>
                  <a:lnTo>
                    <a:pt x="502611" y="5262"/>
                  </a:lnTo>
                  <a:lnTo>
                    <a:pt x="456438" y="0"/>
                  </a:lnTo>
                  <a:close/>
                </a:path>
              </a:pathLst>
            </a:custGeom>
            <a:solidFill>
              <a:srgbClr val="F5F7F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/>
            <p:cNvSpPr/>
            <p:nvPr/>
          </p:nvSpPr>
          <p:spPr>
            <a:xfrm>
              <a:off x="8444483" y="2738627"/>
              <a:ext cx="657860" cy="401320"/>
            </a:xfrm>
            <a:custGeom>
              <a:avLst/>
              <a:gdLst/>
              <a:ahLst/>
              <a:cxnLst/>
              <a:rect l="l" t="t" r="r" b="b"/>
              <a:pathLst>
                <a:path w="657859" h="401319">
                  <a:moveTo>
                    <a:pt x="0" y="200406"/>
                  </a:moveTo>
                  <a:lnTo>
                    <a:pt x="5262" y="154275"/>
                  </a:lnTo>
                  <a:lnTo>
                    <a:pt x="20269" y="112022"/>
                  </a:lnTo>
                  <a:lnTo>
                    <a:pt x="43847" y="74822"/>
                  </a:lnTo>
                  <a:lnTo>
                    <a:pt x="74822" y="43847"/>
                  </a:lnTo>
                  <a:lnTo>
                    <a:pt x="112022" y="20269"/>
                  </a:lnTo>
                  <a:lnTo>
                    <a:pt x="154275" y="5262"/>
                  </a:lnTo>
                  <a:lnTo>
                    <a:pt x="200406" y="0"/>
                  </a:lnTo>
                  <a:lnTo>
                    <a:pt x="456438" y="0"/>
                  </a:lnTo>
                  <a:lnTo>
                    <a:pt x="502611" y="5262"/>
                  </a:lnTo>
                  <a:lnTo>
                    <a:pt x="544972" y="20269"/>
                  </a:lnTo>
                  <a:lnTo>
                    <a:pt x="582321" y="43847"/>
                  </a:lnTo>
                  <a:lnTo>
                    <a:pt x="613458" y="74822"/>
                  </a:lnTo>
                  <a:lnTo>
                    <a:pt x="637185" y="112022"/>
                  </a:lnTo>
                  <a:lnTo>
                    <a:pt x="652300" y="154275"/>
                  </a:lnTo>
                  <a:lnTo>
                    <a:pt x="657606" y="200406"/>
                  </a:lnTo>
                  <a:lnTo>
                    <a:pt x="652300" y="246297"/>
                  </a:lnTo>
                  <a:lnTo>
                    <a:pt x="637185" y="288455"/>
                  </a:lnTo>
                  <a:lnTo>
                    <a:pt x="613458" y="325669"/>
                  </a:lnTo>
                  <a:lnTo>
                    <a:pt x="582321" y="356724"/>
                  </a:lnTo>
                  <a:lnTo>
                    <a:pt x="544972" y="380409"/>
                  </a:lnTo>
                  <a:lnTo>
                    <a:pt x="502611" y="395509"/>
                  </a:lnTo>
                  <a:lnTo>
                    <a:pt x="456438" y="400812"/>
                  </a:lnTo>
                  <a:lnTo>
                    <a:pt x="200406" y="400812"/>
                  </a:lnTo>
                  <a:lnTo>
                    <a:pt x="154275" y="395509"/>
                  </a:lnTo>
                  <a:lnTo>
                    <a:pt x="112022" y="380409"/>
                  </a:lnTo>
                  <a:lnTo>
                    <a:pt x="74822" y="356724"/>
                  </a:lnTo>
                  <a:lnTo>
                    <a:pt x="43847" y="325669"/>
                  </a:lnTo>
                  <a:lnTo>
                    <a:pt x="20269" y="288455"/>
                  </a:lnTo>
                  <a:lnTo>
                    <a:pt x="5262" y="246297"/>
                  </a:lnTo>
                  <a:lnTo>
                    <a:pt x="0" y="200406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3" name="object 33"/>
          <p:cNvSpPr txBox="1"/>
          <p:nvPr/>
        </p:nvSpPr>
        <p:spPr>
          <a:xfrm>
            <a:off x="8594852" y="2837941"/>
            <a:ext cx="356870" cy="1854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50" spc="-20">
                <a:solidFill>
                  <a:srgbClr val="0D597D"/>
                </a:solidFill>
                <a:latin typeface="Segoe UI Semibold"/>
                <a:cs typeface="Segoe UI Semibold"/>
              </a:rPr>
              <a:t>Wave</a:t>
            </a:r>
            <a:endParaRPr sz="1050">
              <a:latin typeface="Segoe UI Semibold"/>
              <a:cs typeface="Segoe UI Semibold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9240393" y="2732912"/>
            <a:ext cx="669290" cy="412750"/>
            <a:chOff x="9240393" y="2732912"/>
            <a:chExt cx="669290" cy="412750"/>
          </a:xfrm>
        </p:grpSpPr>
        <p:sp>
          <p:nvSpPr>
            <p:cNvPr id="35" name="object 35"/>
            <p:cNvSpPr/>
            <p:nvPr/>
          </p:nvSpPr>
          <p:spPr>
            <a:xfrm>
              <a:off x="9246108" y="2738627"/>
              <a:ext cx="657860" cy="401320"/>
            </a:xfrm>
            <a:custGeom>
              <a:avLst/>
              <a:gdLst/>
              <a:ahLst/>
              <a:cxnLst/>
              <a:rect l="l" t="t" r="r" b="b"/>
              <a:pathLst>
                <a:path w="657859" h="401319">
                  <a:moveTo>
                    <a:pt x="457200" y="0"/>
                  </a:moveTo>
                  <a:lnTo>
                    <a:pt x="200406" y="0"/>
                  </a:lnTo>
                  <a:lnTo>
                    <a:pt x="154514" y="5262"/>
                  </a:lnTo>
                  <a:lnTo>
                    <a:pt x="112356" y="20269"/>
                  </a:lnTo>
                  <a:lnTo>
                    <a:pt x="75142" y="43847"/>
                  </a:lnTo>
                  <a:lnTo>
                    <a:pt x="44087" y="74822"/>
                  </a:lnTo>
                  <a:lnTo>
                    <a:pt x="20402" y="112022"/>
                  </a:lnTo>
                  <a:lnTo>
                    <a:pt x="5302" y="154275"/>
                  </a:lnTo>
                  <a:lnTo>
                    <a:pt x="0" y="200406"/>
                  </a:lnTo>
                  <a:lnTo>
                    <a:pt x="5302" y="246297"/>
                  </a:lnTo>
                  <a:lnTo>
                    <a:pt x="20402" y="288455"/>
                  </a:lnTo>
                  <a:lnTo>
                    <a:pt x="44087" y="325669"/>
                  </a:lnTo>
                  <a:lnTo>
                    <a:pt x="75142" y="356724"/>
                  </a:lnTo>
                  <a:lnTo>
                    <a:pt x="112356" y="380409"/>
                  </a:lnTo>
                  <a:lnTo>
                    <a:pt x="154514" y="395509"/>
                  </a:lnTo>
                  <a:lnTo>
                    <a:pt x="200406" y="400812"/>
                  </a:lnTo>
                  <a:lnTo>
                    <a:pt x="457200" y="400812"/>
                  </a:lnTo>
                  <a:lnTo>
                    <a:pt x="503091" y="395509"/>
                  </a:lnTo>
                  <a:lnTo>
                    <a:pt x="545249" y="380409"/>
                  </a:lnTo>
                  <a:lnTo>
                    <a:pt x="582463" y="356724"/>
                  </a:lnTo>
                  <a:lnTo>
                    <a:pt x="613518" y="325669"/>
                  </a:lnTo>
                  <a:lnTo>
                    <a:pt x="637203" y="288455"/>
                  </a:lnTo>
                  <a:lnTo>
                    <a:pt x="652303" y="246297"/>
                  </a:lnTo>
                  <a:lnTo>
                    <a:pt x="657606" y="200406"/>
                  </a:lnTo>
                  <a:lnTo>
                    <a:pt x="652303" y="154275"/>
                  </a:lnTo>
                  <a:lnTo>
                    <a:pt x="637203" y="112022"/>
                  </a:lnTo>
                  <a:lnTo>
                    <a:pt x="613518" y="74822"/>
                  </a:lnTo>
                  <a:lnTo>
                    <a:pt x="582463" y="43847"/>
                  </a:lnTo>
                  <a:lnTo>
                    <a:pt x="545249" y="20269"/>
                  </a:lnTo>
                  <a:lnTo>
                    <a:pt x="503091" y="5262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F5F7F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/>
            <p:cNvSpPr/>
            <p:nvPr/>
          </p:nvSpPr>
          <p:spPr>
            <a:xfrm>
              <a:off x="9246108" y="2738627"/>
              <a:ext cx="657860" cy="401320"/>
            </a:xfrm>
            <a:custGeom>
              <a:avLst/>
              <a:gdLst/>
              <a:ahLst/>
              <a:cxnLst/>
              <a:rect l="l" t="t" r="r" b="b"/>
              <a:pathLst>
                <a:path w="657859" h="401319">
                  <a:moveTo>
                    <a:pt x="0" y="200406"/>
                  </a:moveTo>
                  <a:lnTo>
                    <a:pt x="5302" y="154275"/>
                  </a:lnTo>
                  <a:lnTo>
                    <a:pt x="20402" y="112022"/>
                  </a:lnTo>
                  <a:lnTo>
                    <a:pt x="44087" y="74822"/>
                  </a:lnTo>
                  <a:lnTo>
                    <a:pt x="75142" y="43847"/>
                  </a:lnTo>
                  <a:lnTo>
                    <a:pt x="112356" y="20269"/>
                  </a:lnTo>
                  <a:lnTo>
                    <a:pt x="154514" y="5262"/>
                  </a:lnTo>
                  <a:lnTo>
                    <a:pt x="200406" y="0"/>
                  </a:lnTo>
                  <a:lnTo>
                    <a:pt x="457200" y="0"/>
                  </a:lnTo>
                  <a:lnTo>
                    <a:pt x="503091" y="5262"/>
                  </a:lnTo>
                  <a:lnTo>
                    <a:pt x="545249" y="20269"/>
                  </a:lnTo>
                  <a:lnTo>
                    <a:pt x="582463" y="43847"/>
                  </a:lnTo>
                  <a:lnTo>
                    <a:pt x="613518" y="74822"/>
                  </a:lnTo>
                  <a:lnTo>
                    <a:pt x="637203" y="112022"/>
                  </a:lnTo>
                  <a:lnTo>
                    <a:pt x="652303" y="154275"/>
                  </a:lnTo>
                  <a:lnTo>
                    <a:pt x="657606" y="200406"/>
                  </a:lnTo>
                  <a:lnTo>
                    <a:pt x="652303" y="246297"/>
                  </a:lnTo>
                  <a:lnTo>
                    <a:pt x="637203" y="288455"/>
                  </a:lnTo>
                  <a:lnTo>
                    <a:pt x="613518" y="325669"/>
                  </a:lnTo>
                  <a:lnTo>
                    <a:pt x="582463" y="356724"/>
                  </a:lnTo>
                  <a:lnTo>
                    <a:pt x="545249" y="380409"/>
                  </a:lnTo>
                  <a:lnTo>
                    <a:pt x="503091" y="395509"/>
                  </a:lnTo>
                  <a:lnTo>
                    <a:pt x="457200" y="400812"/>
                  </a:lnTo>
                  <a:lnTo>
                    <a:pt x="200406" y="400812"/>
                  </a:lnTo>
                  <a:lnTo>
                    <a:pt x="154514" y="395509"/>
                  </a:lnTo>
                  <a:lnTo>
                    <a:pt x="112356" y="380409"/>
                  </a:lnTo>
                  <a:lnTo>
                    <a:pt x="75142" y="356724"/>
                  </a:lnTo>
                  <a:lnTo>
                    <a:pt x="44087" y="325669"/>
                  </a:lnTo>
                  <a:lnTo>
                    <a:pt x="20402" y="288455"/>
                  </a:lnTo>
                  <a:lnTo>
                    <a:pt x="5302" y="246297"/>
                  </a:lnTo>
                  <a:lnTo>
                    <a:pt x="0" y="200406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7" name="object 37"/>
          <p:cNvSpPr txBox="1"/>
          <p:nvPr/>
        </p:nvSpPr>
        <p:spPr>
          <a:xfrm>
            <a:off x="9416288" y="2837941"/>
            <a:ext cx="318770" cy="1854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50" spc="-20">
                <a:solidFill>
                  <a:srgbClr val="0D597D"/>
                </a:solidFill>
                <a:latin typeface="Segoe UI Semibold"/>
                <a:cs typeface="Segoe UI Semibold"/>
              </a:rPr>
              <a:t>Sage</a:t>
            </a:r>
            <a:endParaRPr sz="1050">
              <a:latin typeface="Segoe UI Semibold"/>
              <a:cs typeface="Segoe UI Semibold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555879" y="3662552"/>
            <a:ext cx="9578340" cy="1214755"/>
            <a:chOff x="555879" y="3662552"/>
            <a:chExt cx="9578340" cy="1214755"/>
          </a:xfrm>
        </p:grpSpPr>
        <p:sp>
          <p:nvSpPr>
            <p:cNvPr id="39" name="object 39"/>
            <p:cNvSpPr/>
            <p:nvPr/>
          </p:nvSpPr>
          <p:spPr>
            <a:xfrm>
              <a:off x="561594" y="3668267"/>
              <a:ext cx="9566910" cy="1203325"/>
            </a:xfrm>
            <a:custGeom>
              <a:avLst/>
              <a:gdLst/>
              <a:ahLst/>
              <a:cxnLst/>
              <a:rect l="l" t="t" r="r" b="b"/>
              <a:pathLst>
                <a:path w="9566910" h="1203325">
                  <a:moveTo>
                    <a:pt x="84625" y="1202436"/>
                  </a:moveTo>
                  <a:lnTo>
                    <a:pt x="88392" y="1203198"/>
                  </a:lnTo>
                  <a:lnTo>
                    <a:pt x="9485375" y="1203198"/>
                  </a:lnTo>
                  <a:lnTo>
                    <a:pt x="84625" y="1202436"/>
                  </a:lnTo>
                  <a:close/>
                </a:path>
                <a:path w="9566910" h="1203325">
                  <a:moveTo>
                    <a:pt x="9558909" y="1149858"/>
                  </a:moveTo>
                  <a:lnTo>
                    <a:pt x="7620" y="1149858"/>
                  </a:lnTo>
                  <a:lnTo>
                    <a:pt x="7620" y="1150179"/>
                  </a:lnTo>
                  <a:lnTo>
                    <a:pt x="24328" y="1174948"/>
                  </a:lnTo>
                  <a:lnTo>
                    <a:pt x="25146" y="1175766"/>
                  </a:lnTo>
                  <a:lnTo>
                    <a:pt x="25146" y="1176160"/>
                  </a:lnTo>
                  <a:lnTo>
                    <a:pt x="25908" y="1177290"/>
                  </a:lnTo>
                  <a:lnTo>
                    <a:pt x="27432" y="1178052"/>
                  </a:lnTo>
                  <a:lnTo>
                    <a:pt x="28249" y="1178869"/>
                  </a:lnTo>
                  <a:lnTo>
                    <a:pt x="52097" y="1194956"/>
                  </a:lnTo>
                  <a:lnTo>
                    <a:pt x="53340" y="1195578"/>
                  </a:lnTo>
                  <a:lnTo>
                    <a:pt x="55626" y="1196340"/>
                  </a:lnTo>
                  <a:lnTo>
                    <a:pt x="56405" y="1196729"/>
                  </a:lnTo>
                  <a:lnTo>
                    <a:pt x="84625" y="1202436"/>
                  </a:lnTo>
                  <a:lnTo>
                    <a:pt x="9485375" y="1203198"/>
                  </a:lnTo>
                  <a:lnTo>
                    <a:pt x="9478515" y="1203198"/>
                  </a:lnTo>
                  <a:lnTo>
                    <a:pt x="9510504" y="1196729"/>
                  </a:lnTo>
                  <a:lnTo>
                    <a:pt x="9511284" y="1196340"/>
                  </a:lnTo>
                  <a:lnTo>
                    <a:pt x="9513570" y="1195578"/>
                  </a:lnTo>
                  <a:lnTo>
                    <a:pt x="9558073" y="1151982"/>
                  </a:lnTo>
                  <a:lnTo>
                    <a:pt x="9558528" y="1150620"/>
                  </a:lnTo>
                  <a:lnTo>
                    <a:pt x="9558909" y="1149858"/>
                  </a:lnTo>
                  <a:close/>
                </a:path>
                <a:path w="9566910" h="1203325">
                  <a:moveTo>
                    <a:pt x="52097" y="1194956"/>
                  </a:moveTo>
                  <a:lnTo>
                    <a:pt x="54147" y="1196340"/>
                  </a:lnTo>
                  <a:lnTo>
                    <a:pt x="54477" y="1196340"/>
                  </a:lnTo>
                  <a:lnTo>
                    <a:pt x="56405" y="1196729"/>
                  </a:lnTo>
                  <a:lnTo>
                    <a:pt x="55626" y="1196340"/>
                  </a:lnTo>
                  <a:lnTo>
                    <a:pt x="53340" y="1195578"/>
                  </a:lnTo>
                  <a:lnTo>
                    <a:pt x="52097" y="1194956"/>
                  </a:lnTo>
                  <a:close/>
                </a:path>
                <a:path w="9566910" h="1203325">
                  <a:moveTo>
                    <a:pt x="9514812" y="1194956"/>
                  </a:moveTo>
                  <a:lnTo>
                    <a:pt x="9513570" y="1195578"/>
                  </a:lnTo>
                  <a:lnTo>
                    <a:pt x="9511284" y="1196340"/>
                  </a:lnTo>
                  <a:lnTo>
                    <a:pt x="9510504" y="1196729"/>
                  </a:lnTo>
                  <a:lnTo>
                    <a:pt x="9512432" y="1196340"/>
                  </a:lnTo>
                  <a:lnTo>
                    <a:pt x="9512762" y="1196340"/>
                  </a:lnTo>
                  <a:lnTo>
                    <a:pt x="9514812" y="1194956"/>
                  </a:lnTo>
                  <a:close/>
                </a:path>
                <a:path w="9566910" h="1203325">
                  <a:moveTo>
                    <a:pt x="25908" y="1177290"/>
                  </a:moveTo>
                  <a:lnTo>
                    <a:pt x="28249" y="1178869"/>
                  </a:lnTo>
                  <a:lnTo>
                    <a:pt x="27432" y="1178052"/>
                  </a:lnTo>
                  <a:lnTo>
                    <a:pt x="25908" y="1177290"/>
                  </a:lnTo>
                  <a:close/>
                </a:path>
                <a:path w="9566910" h="1203325">
                  <a:moveTo>
                    <a:pt x="9542581" y="1174948"/>
                  </a:moveTo>
                  <a:lnTo>
                    <a:pt x="9538660" y="1178869"/>
                  </a:lnTo>
                  <a:lnTo>
                    <a:pt x="9541002" y="1177290"/>
                  </a:lnTo>
                  <a:lnTo>
                    <a:pt x="9542581" y="1174948"/>
                  </a:lnTo>
                  <a:close/>
                </a:path>
                <a:path w="9566910" h="1203325">
                  <a:moveTo>
                    <a:pt x="24328" y="1174948"/>
                  </a:moveTo>
                  <a:lnTo>
                    <a:pt x="25146" y="1176160"/>
                  </a:lnTo>
                  <a:lnTo>
                    <a:pt x="25146" y="1175766"/>
                  </a:lnTo>
                  <a:lnTo>
                    <a:pt x="24328" y="1174948"/>
                  </a:lnTo>
                  <a:close/>
                </a:path>
                <a:path w="9566910" h="1203325">
                  <a:moveTo>
                    <a:pt x="9560642" y="1145801"/>
                  </a:moveTo>
                  <a:lnTo>
                    <a:pt x="9560043" y="1147589"/>
                  </a:lnTo>
                  <a:lnTo>
                    <a:pt x="9558528" y="1150620"/>
                  </a:lnTo>
                  <a:lnTo>
                    <a:pt x="9558073" y="1151982"/>
                  </a:lnTo>
                  <a:lnTo>
                    <a:pt x="9559956" y="1149191"/>
                  </a:lnTo>
                  <a:lnTo>
                    <a:pt x="9560642" y="1145801"/>
                  </a:lnTo>
                  <a:close/>
                </a:path>
                <a:path w="9566910" h="1203325">
                  <a:moveTo>
                    <a:pt x="9560043" y="1147589"/>
                  </a:moveTo>
                  <a:lnTo>
                    <a:pt x="6857" y="1147589"/>
                  </a:lnTo>
                  <a:lnTo>
                    <a:pt x="6858" y="1149191"/>
                  </a:lnTo>
                  <a:lnTo>
                    <a:pt x="7403" y="1149858"/>
                  </a:lnTo>
                  <a:lnTo>
                    <a:pt x="7620" y="1150179"/>
                  </a:lnTo>
                  <a:lnTo>
                    <a:pt x="7620" y="1149858"/>
                  </a:lnTo>
                  <a:lnTo>
                    <a:pt x="9558909" y="1149858"/>
                  </a:lnTo>
                  <a:lnTo>
                    <a:pt x="9560043" y="1147589"/>
                  </a:lnTo>
                  <a:close/>
                </a:path>
                <a:path w="9566910" h="1203325">
                  <a:moveTo>
                    <a:pt x="9478517" y="0"/>
                  </a:moveTo>
                  <a:lnTo>
                    <a:pt x="88391" y="0"/>
                  </a:lnTo>
                  <a:lnTo>
                    <a:pt x="53987" y="6915"/>
                  </a:lnTo>
                  <a:lnTo>
                    <a:pt x="25908" y="25908"/>
                  </a:lnTo>
                  <a:lnTo>
                    <a:pt x="7007" y="53850"/>
                  </a:lnTo>
                  <a:lnTo>
                    <a:pt x="6892" y="54102"/>
                  </a:lnTo>
                  <a:lnTo>
                    <a:pt x="0" y="88392"/>
                  </a:lnTo>
                  <a:lnTo>
                    <a:pt x="0" y="1114806"/>
                  </a:lnTo>
                  <a:lnTo>
                    <a:pt x="6858" y="1149191"/>
                  </a:lnTo>
                  <a:lnTo>
                    <a:pt x="6857" y="1147589"/>
                  </a:lnTo>
                  <a:lnTo>
                    <a:pt x="9560046" y="1147589"/>
                  </a:lnTo>
                  <a:lnTo>
                    <a:pt x="9560642" y="1145801"/>
                  </a:lnTo>
                  <a:lnTo>
                    <a:pt x="9565937" y="1119613"/>
                  </a:lnTo>
                  <a:lnTo>
                    <a:pt x="9566148" y="1117092"/>
                  </a:lnTo>
                  <a:lnTo>
                    <a:pt x="9566908" y="88392"/>
                  </a:lnTo>
                  <a:lnTo>
                    <a:pt x="9566605" y="86868"/>
                  </a:lnTo>
                  <a:lnTo>
                    <a:pt x="9566148" y="86868"/>
                  </a:lnTo>
                  <a:lnTo>
                    <a:pt x="9566148" y="84582"/>
                  </a:lnTo>
                  <a:lnTo>
                    <a:pt x="9560966" y="58674"/>
                  </a:lnTo>
                  <a:lnTo>
                    <a:pt x="9560814" y="58674"/>
                  </a:lnTo>
                  <a:lnTo>
                    <a:pt x="9560814" y="57911"/>
                  </a:lnTo>
                  <a:lnTo>
                    <a:pt x="9560509" y="56387"/>
                  </a:lnTo>
                  <a:lnTo>
                    <a:pt x="9560052" y="56387"/>
                  </a:lnTo>
                  <a:lnTo>
                    <a:pt x="9559956" y="54102"/>
                  </a:lnTo>
                  <a:lnTo>
                    <a:pt x="9559290" y="54102"/>
                  </a:lnTo>
                  <a:lnTo>
                    <a:pt x="9559198" y="52882"/>
                  </a:lnTo>
                  <a:lnTo>
                    <a:pt x="9558992" y="52578"/>
                  </a:lnTo>
                  <a:lnTo>
                    <a:pt x="9558528" y="52578"/>
                  </a:lnTo>
                  <a:lnTo>
                    <a:pt x="9558440" y="51758"/>
                  </a:lnTo>
                  <a:lnTo>
                    <a:pt x="9557964" y="51054"/>
                  </a:lnTo>
                  <a:lnTo>
                    <a:pt x="9557766" y="51054"/>
                  </a:lnTo>
                  <a:lnTo>
                    <a:pt x="9557766" y="50759"/>
                  </a:lnTo>
                  <a:lnTo>
                    <a:pt x="9543572" y="29718"/>
                  </a:lnTo>
                  <a:lnTo>
                    <a:pt x="9543288" y="29718"/>
                  </a:lnTo>
                  <a:lnTo>
                    <a:pt x="9543288" y="29296"/>
                  </a:lnTo>
                  <a:lnTo>
                    <a:pt x="9541001" y="25908"/>
                  </a:lnTo>
                  <a:lnTo>
                    <a:pt x="9512950" y="6915"/>
                  </a:lnTo>
                  <a:lnTo>
                    <a:pt x="9478517" y="0"/>
                  </a:lnTo>
                  <a:close/>
                </a:path>
                <a:path w="9566910" h="1203325">
                  <a:moveTo>
                    <a:pt x="9566908" y="88392"/>
                  </a:moveTo>
                  <a:lnTo>
                    <a:pt x="9566149" y="1114806"/>
                  </a:lnTo>
                  <a:lnTo>
                    <a:pt x="9566148" y="1117092"/>
                  </a:lnTo>
                  <a:lnTo>
                    <a:pt x="9565937" y="1119613"/>
                  </a:lnTo>
                  <a:lnTo>
                    <a:pt x="9566910" y="1114806"/>
                  </a:lnTo>
                  <a:lnTo>
                    <a:pt x="9566908" y="88392"/>
                  </a:lnTo>
                  <a:close/>
                </a:path>
                <a:path w="9566910" h="1203325">
                  <a:moveTo>
                    <a:pt x="9566150" y="84582"/>
                  </a:moveTo>
                  <a:lnTo>
                    <a:pt x="9566148" y="86868"/>
                  </a:lnTo>
                  <a:lnTo>
                    <a:pt x="9566606" y="86868"/>
                  </a:lnTo>
                  <a:lnTo>
                    <a:pt x="9566150" y="84582"/>
                  </a:lnTo>
                  <a:close/>
                </a:path>
                <a:path w="9566910" h="1203325">
                  <a:moveTo>
                    <a:pt x="9560830" y="57911"/>
                  </a:moveTo>
                  <a:lnTo>
                    <a:pt x="9560814" y="58674"/>
                  </a:lnTo>
                  <a:lnTo>
                    <a:pt x="9560982" y="58674"/>
                  </a:lnTo>
                  <a:lnTo>
                    <a:pt x="9560830" y="57911"/>
                  </a:lnTo>
                  <a:close/>
                </a:path>
                <a:path w="9566910" h="1203325">
                  <a:moveTo>
                    <a:pt x="9559974" y="54102"/>
                  </a:moveTo>
                  <a:lnTo>
                    <a:pt x="9560052" y="56387"/>
                  </a:lnTo>
                  <a:lnTo>
                    <a:pt x="9560526" y="56387"/>
                  </a:lnTo>
                  <a:lnTo>
                    <a:pt x="9559974" y="54102"/>
                  </a:lnTo>
                  <a:close/>
                </a:path>
                <a:path w="9566910" h="1203325">
                  <a:moveTo>
                    <a:pt x="9559381" y="53018"/>
                  </a:moveTo>
                  <a:lnTo>
                    <a:pt x="9559290" y="54102"/>
                  </a:lnTo>
                  <a:lnTo>
                    <a:pt x="9559956" y="54102"/>
                  </a:lnTo>
                  <a:lnTo>
                    <a:pt x="9559946" y="53850"/>
                  </a:lnTo>
                  <a:lnTo>
                    <a:pt x="9559381" y="53018"/>
                  </a:lnTo>
                  <a:close/>
                </a:path>
                <a:path w="9566910" h="1203325">
                  <a:moveTo>
                    <a:pt x="9559946" y="53850"/>
                  </a:moveTo>
                  <a:lnTo>
                    <a:pt x="9559956" y="54102"/>
                  </a:lnTo>
                  <a:lnTo>
                    <a:pt x="9560116" y="54102"/>
                  </a:lnTo>
                  <a:lnTo>
                    <a:pt x="9559946" y="53850"/>
                  </a:lnTo>
                  <a:close/>
                </a:path>
                <a:path w="9566910" h="1203325">
                  <a:moveTo>
                    <a:pt x="9558616" y="51888"/>
                  </a:moveTo>
                  <a:lnTo>
                    <a:pt x="9558528" y="52578"/>
                  </a:lnTo>
                  <a:lnTo>
                    <a:pt x="9559083" y="52578"/>
                  </a:lnTo>
                  <a:lnTo>
                    <a:pt x="9558616" y="51888"/>
                  </a:lnTo>
                  <a:close/>
                </a:path>
                <a:path w="9566910" h="1203325">
                  <a:moveTo>
                    <a:pt x="9557850" y="50759"/>
                  </a:moveTo>
                  <a:lnTo>
                    <a:pt x="9557766" y="51054"/>
                  </a:lnTo>
                  <a:lnTo>
                    <a:pt x="9558050" y="51054"/>
                  </a:lnTo>
                  <a:lnTo>
                    <a:pt x="9557850" y="50759"/>
                  </a:lnTo>
                  <a:close/>
                </a:path>
                <a:path w="9566910" h="1203325">
                  <a:moveTo>
                    <a:pt x="9543299" y="29296"/>
                  </a:moveTo>
                  <a:lnTo>
                    <a:pt x="9543288" y="29718"/>
                  </a:lnTo>
                  <a:lnTo>
                    <a:pt x="9543585" y="29718"/>
                  </a:lnTo>
                  <a:lnTo>
                    <a:pt x="9543299" y="2929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/>
            <p:cNvSpPr/>
            <p:nvPr/>
          </p:nvSpPr>
          <p:spPr>
            <a:xfrm>
              <a:off x="561594" y="3668267"/>
              <a:ext cx="9566910" cy="1203325"/>
            </a:xfrm>
            <a:custGeom>
              <a:avLst/>
              <a:gdLst/>
              <a:ahLst/>
              <a:cxnLst/>
              <a:rect l="l" t="t" r="r" b="b"/>
              <a:pathLst>
                <a:path w="9566910" h="1203325">
                  <a:moveTo>
                    <a:pt x="53987" y="6915"/>
                  </a:moveTo>
                  <a:lnTo>
                    <a:pt x="54116" y="6879"/>
                  </a:lnTo>
                </a:path>
                <a:path w="9566910" h="1203325">
                  <a:moveTo>
                    <a:pt x="88391" y="0"/>
                  </a:moveTo>
                  <a:lnTo>
                    <a:pt x="9478517" y="0"/>
                  </a:lnTo>
                </a:path>
                <a:path w="9566910" h="1203325">
                  <a:moveTo>
                    <a:pt x="9478518" y="1203197"/>
                  </a:moveTo>
                  <a:lnTo>
                    <a:pt x="88392" y="1203198"/>
                  </a:lnTo>
                  <a:lnTo>
                    <a:pt x="84625" y="1202436"/>
                  </a:lnTo>
                </a:path>
                <a:path w="9566910" h="1203325">
                  <a:moveTo>
                    <a:pt x="56405" y="1196729"/>
                  </a:moveTo>
                  <a:lnTo>
                    <a:pt x="54006" y="1196244"/>
                  </a:lnTo>
                  <a:lnTo>
                    <a:pt x="52097" y="1194956"/>
                  </a:lnTo>
                </a:path>
                <a:path w="9566910" h="1203325">
                  <a:moveTo>
                    <a:pt x="28249" y="1178869"/>
                  </a:moveTo>
                  <a:lnTo>
                    <a:pt x="25908" y="1177290"/>
                  </a:lnTo>
                </a:path>
                <a:path w="9566910" h="1203325">
                  <a:moveTo>
                    <a:pt x="25146" y="1176160"/>
                  </a:moveTo>
                  <a:lnTo>
                    <a:pt x="24328" y="1174948"/>
                  </a:lnTo>
                </a:path>
                <a:path w="9566910" h="1203325">
                  <a:moveTo>
                    <a:pt x="7620" y="1150179"/>
                  </a:moveTo>
                  <a:lnTo>
                    <a:pt x="7403" y="1149858"/>
                  </a:lnTo>
                </a:path>
                <a:path w="9566910" h="1203325">
                  <a:moveTo>
                    <a:pt x="6857" y="1149191"/>
                  </a:moveTo>
                  <a:lnTo>
                    <a:pt x="6535" y="1147572"/>
                  </a:lnTo>
                </a:path>
                <a:path w="9566910" h="1203325">
                  <a:moveTo>
                    <a:pt x="0" y="1114806"/>
                  </a:moveTo>
                  <a:lnTo>
                    <a:pt x="0" y="88392"/>
                  </a:lnTo>
                </a:path>
                <a:path w="9566910" h="1203325">
                  <a:moveTo>
                    <a:pt x="9543585" y="29718"/>
                  </a:moveTo>
                  <a:lnTo>
                    <a:pt x="9557012" y="49524"/>
                  </a:lnTo>
                  <a:lnTo>
                    <a:pt x="9557766" y="50634"/>
                  </a:lnTo>
                </a:path>
                <a:path w="9566910" h="1203325">
                  <a:moveTo>
                    <a:pt x="9558050" y="51054"/>
                  </a:moveTo>
                  <a:lnTo>
                    <a:pt x="9558528" y="51758"/>
                  </a:lnTo>
                </a:path>
                <a:path w="9566910" h="1203325">
                  <a:moveTo>
                    <a:pt x="9559083" y="52578"/>
                  </a:moveTo>
                  <a:lnTo>
                    <a:pt x="9559290" y="52882"/>
                  </a:lnTo>
                </a:path>
                <a:path w="9566910" h="1203325">
                  <a:moveTo>
                    <a:pt x="9560526" y="56387"/>
                  </a:moveTo>
                  <a:lnTo>
                    <a:pt x="9560814" y="57827"/>
                  </a:lnTo>
                </a:path>
                <a:path w="9566910" h="1203325">
                  <a:moveTo>
                    <a:pt x="9560982" y="58674"/>
                  </a:moveTo>
                  <a:lnTo>
                    <a:pt x="9566148" y="84571"/>
                  </a:lnTo>
                </a:path>
                <a:path w="9566910" h="1203325">
                  <a:moveTo>
                    <a:pt x="9566606" y="86868"/>
                  </a:moveTo>
                  <a:lnTo>
                    <a:pt x="9566908" y="88391"/>
                  </a:lnTo>
                </a:path>
                <a:path w="9566910" h="1203325">
                  <a:moveTo>
                    <a:pt x="9565937" y="1119613"/>
                  </a:moveTo>
                  <a:lnTo>
                    <a:pt x="9560642" y="1145801"/>
                  </a:lnTo>
                </a:path>
                <a:path w="9566910" h="1203325">
                  <a:moveTo>
                    <a:pt x="9558073" y="1151982"/>
                  </a:moveTo>
                  <a:lnTo>
                    <a:pt x="9542581" y="1174948"/>
                  </a:lnTo>
                </a:path>
                <a:path w="9566910" h="1203325">
                  <a:moveTo>
                    <a:pt x="9538660" y="1178869"/>
                  </a:moveTo>
                  <a:lnTo>
                    <a:pt x="9514812" y="1194956"/>
                  </a:lnTo>
                </a:path>
                <a:path w="9566910" h="1203325">
                  <a:moveTo>
                    <a:pt x="9510504" y="1196729"/>
                  </a:moveTo>
                  <a:lnTo>
                    <a:pt x="9478518" y="1203197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1" name="object 4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2737" y="4811744"/>
              <a:ext cx="89197" cy="64675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561594" y="3668267"/>
              <a:ext cx="9566910" cy="1196975"/>
            </a:xfrm>
            <a:custGeom>
              <a:avLst/>
              <a:gdLst/>
              <a:ahLst/>
              <a:cxnLst/>
              <a:rect l="l" t="t" r="r" b="b"/>
              <a:pathLst>
                <a:path w="9566910" h="1196975">
                  <a:moveTo>
                    <a:pt x="6625" y="1147572"/>
                  </a:moveTo>
                  <a:lnTo>
                    <a:pt x="6160" y="1145272"/>
                  </a:lnTo>
                  <a:lnTo>
                    <a:pt x="0" y="1114806"/>
                  </a:lnTo>
                  <a:lnTo>
                    <a:pt x="0" y="88392"/>
                  </a:lnTo>
                  <a:lnTo>
                    <a:pt x="6915" y="53987"/>
                  </a:lnTo>
                  <a:lnTo>
                    <a:pt x="25908" y="25908"/>
                  </a:lnTo>
                  <a:lnTo>
                    <a:pt x="53987" y="6896"/>
                  </a:lnTo>
                  <a:lnTo>
                    <a:pt x="88392" y="0"/>
                  </a:lnTo>
                  <a:lnTo>
                    <a:pt x="9478517" y="0"/>
                  </a:lnTo>
                  <a:lnTo>
                    <a:pt x="9512801" y="6890"/>
                  </a:lnTo>
                  <a:lnTo>
                    <a:pt x="9541002" y="25908"/>
                  </a:lnTo>
                  <a:lnTo>
                    <a:pt x="9543288" y="29279"/>
                  </a:lnTo>
                </a:path>
                <a:path w="9566910" h="1196975">
                  <a:moveTo>
                    <a:pt x="9543288" y="29296"/>
                  </a:moveTo>
                  <a:lnTo>
                    <a:pt x="9543572" y="29718"/>
                  </a:lnTo>
                </a:path>
                <a:path w="9566910" h="1196975">
                  <a:moveTo>
                    <a:pt x="9557766" y="50759"/>
                  </a:moveTo>
                  <a:lnTo>
                    <a:pt x="9557964" y="51054"/>
                  </a:lnTo>
                </a:path>
                <a:path w="9566910" h="1196975">
                  <a:moveTo>
                    <a:pt x="9558528" y="51888"/>
                  </a:moveTo>
                  <a:lnTo>
                    <a:pt x="9558992" y="52578"/>
                  </a:lnTo>
                </a:path>
                <a:path w="9566910" h="1196975">
                  <a:moveTo>
                    <a:pt x="9559290" y="53018"/>
                  </a:moveTo>
                  <a:lnTo>
                    <a:pt x="9559956" y="54102"/>
                  </a:lnTo>
                  <a:lnTo>
                    <a:pt x="9560509" y="56387"/>
                  </a:lnTo>
                </a:path>
                <a:path w="9566910" h="1196975">
                  <a:moveTo>
                    <a:pt x="9560814" y="57911"/>
                  </a:moveTo>
                  <a:lnTo>
                    <a:pt x="9560966" y="58674"/>
                  </a:lnTo>
                </a:path>
                <a:path w="9566910" h="1196975">
                  <a:moveTo>
                    <a:pt x="9566148" y="84582"/>
                  </a:moveTo>
                  <a:lnTo>
                    <a:pt x="9566605" y="86868"/>
                  </a:lnTo>
                </a:path>
                <a:path w="9566910" h="1196975">
                  <a:moveTo>
                    <a:pt x="9566908" y="88391"/>
                  </a:moveTo>
                  <a:lnTo>
                    <a:pt x="9566910" y="1114806"/>
                  </a:lnTo>
                  <a:lnTo>
                    <a:pt x="9565937" y="1119613"/>
                  </a:lnTo>
                </a:path>
                <a:path w="9566910" h="1196975">
                  <a:moveTo>
                    <a:pt x="9560642" y="1145801"/>
                  </a:moveTo>
                  <a:lnTo>
                    <a:pt x="9559956" y="1149191"/>
                  </a:lnTo>
                  <a:lnTo>
                    <a:pt x="9558073" y="1151982"/>
                  </a:lnTo>
                </a:path>
                <a:path w="9566910" h="1196975">
                  <a:moveTo>
                    <a:pt x="9542581" y="1174948"/>
                  </a:moveTo>
                  <a:lnTo>
                    <a:pt x="9541002" y="1177290"/>
                  </a:lnTo>
                  <a:lnTo>
                    <a:pt x="9538660" y="1178869"/>
                  </a:lnTo>
                </a:path>
                <a:path w="9566910" h="1196975">
                  <a:moveTo>
                    <a:pt x="9514812" y="1194956"/>
                  </a:moveTo>
                  <a:lnTo>
                    <a:pt x="9512903" y="1196244"/>
                  </a:lnTo>
                  <a:lnTo>
                    <a:pt x="9510504" y="1196729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/>
            <p:cNvSpPr/>
            <p:nvPr/>
          </p:nvSpPr>
          <p:spPr>
            <a:xfrm>
              <a:off x="561594" y="3668267"/>
              <a:ext cx="9566910" cy="1203325"/>
            </a:xfrm>
            <a:custGeom>
              <a:avLst/>
              <a:gdLst/>
              <a:ahLst/>
              <a:cxnLst/>
              <a:rect l="l" t="t" r="r" b="b"/>
              <a:pathLst>
                <a:path w="9566910" h="1203325">
                  <a:moveTo>
                    <a:pt x="9478517" y="0"/>
                  </a:moveTo>
                  <a:lnTo>
                    <a:pt x="88392" y="0"/>
                  </a:lnTo>
                  <a:lnTo>
                    <a:pt x="54006" y="6953"/>
                  </a:lnTo>
                  <a:lnTo>
                    <a:pt x="25907" y="25907"/>
                  </a:lnTo>
                  <a:lnTo>
                    <a:pt x="6953" y="54006"/>
                  </a:lnTo>
                  <a:lnTo>
                    <a:pt x="0" y="88392"/>
                  </a:lnTo>
                  <a:lnTo>
                    <a:pt x="0" y="1114806"/>
                  </a:lnTo>
                  <a:lnTo>
                    <a:pt x="6953" y="1149191"/>
                  </a:lnTo>
                  <a:lnTo>
                    <a:pt x="25908" y="1177290"/>
                  </a:lnTo>
                  <a:lnTo>
                    <a:pt x="54006" y="1196244"/>
                  </a:lnTo>
                  <a:lnTo>
                    <a:pt x="88392" y="1203198"/>
                  </a:lnTo>
                  <a:lnTo>
                    <a:pt x="9478517" y="1203198"/>
                  </a:lnTo>
                  <a:lnTo>
                    <a:pt x="9512903" y="1196244"/>
                  </a:lnTo>
                  <a:lnTo>
                    <a:pt x="9541002" y="1177290"/>
                  </a:lnTo>
                  <a:lnTo>
                    <a:pt x="9559956" y="1149191"/>
                  </a:lnTo>
                  <a:lnTo>
                    <a:pt x="9566910" y="1114806"/>
                  </a:lnTo>
                  <a:lnTo>
                    <a:pt x="9566910" y="88392"/>
                  </a:lnTo>
                  <a:lnTo>
                    <a:pt x="9559956" y="54006"/>
                  </a:lnTo>
                  <a:lnTo>
                    <a:pt x="9541001" y="25908"/>
                  </a:lnTo>
                  <a:lnTo>
                    <a:pt x="9512903" y="6953"/>
                  </a:lnTo>
                  <a:lnTo>
                    <a:pt x="947851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/>
            <p:cNvSpPr/>
            <p:nvPr/>
          </p:nvSpPr>
          <p:spPr>
            <a:xfrm>
              <a:off x="561594" y="3668267"/>
              <a:ext cx="9566910" cy="1203325"/>
            </a:xfrm>
            <a:custGeom>
              <a:avLst/>
              <a:gdLst/>
              <a:ahLst/>
              <a:cxnLst/>
              <a:rect l="l" t="t" r="r" b="b"/>
              <a:pathLst>
                <a:path w="9566910" h="1203325">
                  <a:moveTo>
                    <a:pt x="0" y="88392"/>
                  </a:moveTo>
                  <a:lnTo>
                    <a:pt x="6953" y="54006"/>
                  </a:lnTo>
                  <a:lnTo>
                    <a:pt x="25907" y="25907"/>
                  </a:lnTo>
                  <a:lnTo>
                    <a:pt x="54006" y="6953"/>
                  </a:lnTo>
                  <a:lnTo>
                    <a:pt x="88392" y="0"/>
                  </a:lnTo>
                  <a:lnTo>
                    <a:pt x="9478517" y="0"/>
                  </a:lnTo>
                  <a:lnTo>
                    <a:pt x="9512903" y="6953"/>
                  </a:lnTo>
                  <a:lnTo>
                    <a:pt x="9541001" y="25908"/>
                  </a:lnTo>
                  <a:lnTo>
                    <a:pt x="9559956" y="54006"/>
                  </a:lnTo>
                  <a:lnTo>
                    <a:pt x="9566910" y="88392"/>
                  </a:lnTo>
                  <a:lnTo>
                    <a:pt x="9566910" y="1114806"/>
                  </a:lnTo>
                  <a:lnTo>
                    <a:pt x="9559956" y="1149191"/>
                  </a:lnTo>
                  <a:lnTo>
                    <a:pt x="9541002" y="1177290"/>
                  </a:lnTo>
                  <a:lnTo>
                    <a:pt x="9512903" y="1196244"/>
                  </a:lnTo>
                  <a:lnTo>
                    <a:pt x="9478517" y="1203198"/>
                  </a:lnTo>
                  <a:lnTo>
                    <a:pt x="88392" y="1203198"/>
                  </a:lnTo>
                  <a:lnTo>
                    <a:pt x="54006" y="1196244"/>
                  </a:lnTo>
                  <a:lnTo>
                    <a:pt x="25908" y="1177290"/>
                  </a:lnTo>
                  <a:lnTo>
                    <a:pt x="6953" y="1149191"/>
                  </a:lnTo>
                  <a:lnTo>
                    <a:pt x="0" y="1114806"/>
                  </a:lnTo>
                  <a:lnTo>
                    <a:pt x="0" y="88392"/>
                  </a:lnTo>
                  <a:close/>
                </a:path>
              </a:pathLst>
            </a:custGeom>
            <a:ln w="11429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/>
            <p:cNvSpPr/>
            <p:nvPr/>
          </p:nvSpPr>
          <p:spPr>
            <a:xfrm>
              <a:off x="818388" y="4005071"/>
              <a:ext cx="528955" cy="529590"/>
            </a:xfrm>
            <a:custGeom>
              <a:avLst/>
              <a:gdLst/>
              <a:ahLst/>
              <a:cxnLst/>
              <a:rect l="l" t="t" r="r" b="b"/>
              <a:pathLst>
                <a:path w="528955" h="529589">
                  <a:moveTo>
                    <a:pt x="432816" y="0"/>
                  </a:moveTo>
                  <a:lnTo>
                    <a:pt x="96012" y="0"/>
                  </a:lnTo>
                  <a:lnTo>
                    <a:pt x="58507" y="7619"/>
                  </a:lnTo>
                  <a:lnTo>
                    <a:pt x="28003" y="28384"/>
                  </a:lnTo>
                  <a:lnTo>
                    <a:pt x="7500" y="59150"/>
                  </a:lnTo>
                  <a:lnTo>
                    <a:pt x="0" y="96774"/>
                  </a:lnTo>
                  <a:lnTo>
                    <a:pt x="0" y="433577"/>
                  </a:lnTo>
                  <a:lnTo>
                    <a:pt x="7500" y="470761"/>
                  </a:lnTo>
                  <a:lnTo>
                    <a:pt x="28003" y="501300"/>
                  </a:lnTo>
                  <a:lnTo>
                    <a:pt x="58507" y="521981"/>
                  </a:lnTo>
                  <a:lnTo>
                    <a:pt x="96012" y="529589"/>
                  </a:lnTo>
                  <a:lnTo>
                    <a:pt x="432816" y="529589"/>
                  </a:lnTo>
                  <a:lnTo>
                    <a:pt x="470320" y="521981"/>
                  </a:lnTo>
                  <a:lnTo>
                    <a:pt x="500824" y="501300"/>
                  </a:lnTo>
                  <a:lnTo>
                    <a:pt x="521327" y="470761"/>
                  </a:lnTo>
                  <a:lnTo>
                    <a:pt x="528828" y="433577"/>
                  </a:lnTo>
                  <a:lnTo>
                    <a:pt x="528828" y="96774"/>
                  </a:lnTo>
                  <a:lnTo>
                    <a:pt x="521327" y="59150"/>
                  </a:lnTo>
                  <a:lnTo>
                    <a:pt x="500824" y="28384"/>
                  </a:lnTo>
                  <a:lnTo>
                    <a:pt x="470320" y="7619"/>
                  </a:lnTo>
                  <a:lnTo>
                    <a:pt x="432816" y="0"/>
                  </a:lnTo>
                  <a:close/>
                </a:path>
              </a:pathLst>
            </a:custGeom>
            <a:solidFill>
              <a:srgbClr val="137BA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6" name="object 4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52500" y="4140707"/>
              <a:ext cx="261365" cy="261365"/>
            </a:xfrm>
            <a:prstGeom prst="rect">
              <a:avLst/>
            </a:prstGeom>
          </p:spPr>
        </p:pic>
      </p:grpSp>
      <p:sp>
        <p:nvSpPr>
          <p:cNvPr id="47" name="object 47"/>
          <p:cNvSpPr txBox="1"/>
          <p:nvPr/>
        </p:nvSpPr>
        <p:spPr>
          <a:xfrm>
            <a:off x="1471675" y="3935221"/>
            <a:ext cx="1783080" cy="23304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350">
                <a:solidFill>
                  <a:srgbClr val="15212E"/>
                </a:solidFill>
                <a:latin typeface="Segoe UI Semibold"/>
                <a:cs typeface="Segoe UI Semibold"/>
              </a:rPr>
              <a:t>Bills,</a:t>
            </a:r>
            <a:r>
              <a:rPr dirty="0" sz="1350" spc="-15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350">
                <a:solidFill>
                  <a:srgbClr val="15212E"/>
                </a:solidFill>
                <a:latin typeface="Segoe UI Semibold"/>
                <a:cs typeface="Segoe UI Semibold"/>
              </a:rPr>
              <a:t>Docs</a:t>
            </a:r>
            <a:r>
              <a:rPr dirty="0" sz="1350" spc="10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350">
                <a:solidFill>
                  <a:srgbClr val="15212E"/>
                </a:solidFill>
                <a:latin typeface="Segoe UI Semibold"/>
                <a:cs typeface="Segoe UI Semibold"/>
              </a:rPr>
              <a:t>&amp;</a:t>
            </a:r>
            <a:r>
              <a:rPr dirty="0" sz="1350" spc="-10">
                <a:solidFill>
                  <a:srgbClr val="15212E"/>
                </a:solidFill>
                <a:latin typeface="Segoe UI Semibold"/>
                <a:cs typeface="Segoe UI Semibold"/>
              </a:rPr>
              <a:t> Payments</a:t>
            </a:r>
            <a:endParaRPr sz="1350">
              <a:latin typeface="Segoe UI Semibold"/>
              <a:cs typeface="Segoe UI Semibold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471675" y="4319269"/>
            <a:ext cx="1096645" cy="15938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850">
                <a:solidFill>
                  <a:srgbClr val="8FA2B0"/>
                </a:solidFill>
                <a:latin typeface="Calibri"/>
                <a:cs typeface="Calibri"/>
              </a:rPr>
              <a:t>Certified</a:t>
            </a:r>
            <a:r>
              <a:rPr dirty="0" sz="850" spc="20">
                <a:solidFill>
                  <a:srgbClr val="8FA2B0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8FA2B0"/>
                </a:solidFill>
                <a:latin typeface="Calibri"/>
                <a:cs typeface="Calibri"/>
              </a:rPr>
              <a:t>&amp;</a:t>
            </a:r>
            <a:r>
              <a:rPr dirty="0" sz="850" spc="25">
                <a:solidFill>
                  <a:srgbClr val="8FA2B0"/>
                </a:solidFill>
                <a:latin typeface="Calibri"/>
                <a:cs typeface="Calibri"/>
              </a:rPr>
              <a:t> </a:t>
            </a:r>
            <a:r>
              <a:rPr dirty="0" sz="850" spc="-10">
                <a:solidFill>
                  <a:srgbClr val="8FA2B0"/>
                </a:solidFill>
                <a:latin typeface="Calibri"/>
                <a:cs typeface="Calibri"/>
              </a:rPr>
              <a:t>experienced</a:t>
            </a:r>
            <a:endParaRPr sz="850">
              <a:latin typeface="Calibri"/>
              <a:cs typeface="Calibri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3883533" y="4064126"/>
            <a:ext cx="1005840" cy="412750"/>
            <a:chOff x="3883533" y="4064126"/>
            <a:chExt cx="1005840" cy="412750"/>
          </a:xfrm>
        </p:grpSpPr>
        <p:sp>
          <p:nvSpPr>
            <p:cNvPr id="50" name="object 50"/>
            <p:cNvSpPr/>
            <p:nvPr/>
          </p:nvSpPr>
          <p:spPr>
            <a:xfrm>
              <a:off x="3889248" y="4069841"/>
              <a:ext cx="994410" cy="401320"/>
            </a:xfrm>
            <a:custGeom>
              <a:avLst/>
              <a:gdLst/>
              <a:ahLst/>
              <a:cxnLst/>
              <a:rect l="l" t="t" r="r" b="b"/>
              <a:pathLst>
                <a:path w="994410" h="401320">
                  <a:moveTo>
                    <a:pt x="794003" y="0"/>
                  </a:moveTo>
                  <a:lnTo>
                    <a:pt x="200405" y="0"/>
                  </a:lnTo>
                  <a:lnTo>
                    <a:pt x="154514" y="5262"/>
                  </a:lnTo>
                  <a:lnTo>
                    <a:pt x="112356" y="20269"/>
                  </a:lnTo>
                  <a:lnTo>
                    <a:pt x="75142" y="43847"/>
                  </a:lnTo>
                  <a:lnTo>
                    <a:pt x="44087" y="74822"/>
                  </a:lnTo>
                  <a:lnTo>
                    <a:pt x="20402" y="112022"/>
                  </a:lnTo>
                  <a:lnTo>
                    <a:pt x="5302" y="154275"/>
                  </a:lnTo>
                  <a:lnTo>
                    <a:pt x="0" y="200406"/>
                  </a:lnTo>
                  <a:lnTo>
                    <a:pt x="5302" y="246297"/>
                  </a:lnTo>
                  <a:lnTo>
                    <a:pt x="20402" y="288455"/>
                  </a:lnTo>
                  <a:lnTo>
                    <a:pt x="44087" y="325669"/>
                  </a:lnTo>
                  <a:lnTo>
                    <a:pt x="75142" y="356724"/>
                  </a:lnTo>
                  <a:lnTo>
                    <a:pt x="112356" y="380409"/>
                  </a:lnTo>
                  <a:lnTo>
                    <a:pt x="154514" y="395509"/>
                  </a:lnTo>
                  <a:lnTo>
                    <a:pt x="200405" y="400812"/>
                  </a:lnTo>
                  <a:lnTo>
                    <a:pt x="794003" y="400812"/>
                  </a:lnTo>
                  <a:lnTo>
                    <a:pt x="839895" y="395509"/>
                  </a:lnTo>
                  <a:lnTo>
                    <a:pt x="882053" y="380409"/>
                  </a:lnTo>
                  <a:lnTo>
                    <a:pt x="919267" y="356724"/>
                  </a:lnTo>
                  <a:lnTo>
                    <a:pt x="950322" y="325669"/>
                  </a:lnTo>
                  <a:lnTo>
                    <a:pt x="974007" y="288455"/>
                  </a:lnTo>
                  <a:lnTo>
                    <a:pt x="989107" y="246297"/>
                  </a:lnTo>
                  <a:lnTo>
                    <a:pt x="994410" y="200406"/>
                  </a:lnTo>
                  <a:lnTo>
                    <a:pt x="989107" y="154275"/>
                  </a:lnTo>
                  <a:lnTo>
                    <a:pt x="974007" y="112022"/>
                  </a:lnTo>
                  <a:lnTo>
                    <a:pt x="950322" y="74822"/>
                  </a:lnTo>
                  <a:lnTo>
                    <a:pt x="919267" y="43847"/>
                  </a:lnTo>
                  <a:lnTo>
                    <a:pt x="882053" y="20269"/>
                  </a:lnTo>
                  <a:lnTo>
                    <a:pt x="839895" y="5262"/>
                  </a:lnTo>
                  <a:lnTo>
                    <a:pt x="794003" y="0"/>
                  </a:lnTo>
                  <a:close/>
                </a:path>
              </a:pathLst>
            </a:custGeom>
            <a:solidFill>
              <a:srgbClr val="F5F7F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/>
            <p:cNvSpPr/>
            <p:nvPr/>
          </p:nvSpPr>
          <p:spPr>
            <a:xfrm>
              <a:off x="3889248" y="4069841"/>
              <a:ext cx="994410" cy="401320"/>
            </a:xfrm>
            <a:custGeom>
              <a:avLst/>
              <a:gdLst/>
              <a:ahLst/>
              <a:cxnLst/>
              <a:rect l="l" t="t" r="r" b="b"/>
              <a:pathLst>
                <a:path w="994410" h="401320">
                  <a:moveTo>
                    <a:pt x="0" y="200406"/>
                  </a:moveTo>
                  <a:lnTo>
                    <a:pt x="5302" y="154275"/>
                  </a:lnTo>
                  <a:lnTo>
                    <a:pt x="20402" y="112022"/>
                  </a:lnTo>
                  <a:lnTo>
                    <a:pt x="44087" y="74822"/>
                  </a:lnTo>
                  <a:lnTo>
                    <a:pt x="75142" y="43847"/>
                  </a:lnTo>
                  <a:lnTo>
                    <a:pt x="112356" y="20269"/>
                  </a:lnTo>
                  <a:lnTo>
                    <a:pt x="154514" y="5262"/>
                  </a:lnTo>
                  <a:lnTo>
                    <a:pt x="200405" y="0"/>
                  </a:lnTo>
                  <a:lnTo>
                    <a:pt x="794003" y="0"/>
                  </a:lnTo>
                  <a:lnTo>
                    <a:pt x="839895" y="5262"/>
                  </a:lnTo>
                  <a:lnTo>
                    <a:pt x="882053" y="20269"/>
                  </a:lnTo>
                  <a:lnTo>
                    <a:pt x="919267" y="43847"/>
                  </a:lnTo>
                  <a:lnTo>
                    <a:pt x="950322" y="74822"/>
                  </a:lnTo>
                  <a:lnTo>
                    <a:pt x="974007" y="112022"/>
                  </a:lnTo>
                  <a:lnTo>
                    <a:pt x="989107" y="154275"/>
                  </a:lnTo>
                  <a:lnTo>
                    <a:pt x="994410" y="200406"/>
                  </a:lnTo>
                  <a:lnTo>
                    <a:pt x="989107" y="246297"/>
                  </a:lnTo>
                  <a:lnTo>
                    <a:pt x="974007" y="288455"/>
                  </a:lnTo>
                  <a:lnTo>
                    <a:pt x="950322" y="325669"/>
                  </a:lnTo>
                  <a:lnTo>
                    <a:pt x="919267" y="356724"/>
                  </a:lnTo>
                  <a:lnTo>
                    <a:pt x="882053" y="380409"/>
                  </a:lnTo>
                  <a:lnTo>
                    <a:pt x="839895" y="395509"/>
                  </a:lnTo>
                  <a:lnTo>
                    <a:pt x="794003" y="400812"/>
                  </a:lnTo>
                  <a:lnTo>
                    <a:pt x="200405" y="400812"/>
                  </a:lnTo>
                  <a:lnTo>
                    <a:pt x="154514" y="395509"/>
                  </a:lnTo>
                  <a:lnTo>
                    <a:pt x="112356" y="380409"/>
                  </a:lnTo>
                  <a:lnTo>
                    <a:pt x="75142" y="356724"/>
                  </a:lnTo>
                  <a:lnTo>
                    <a:pt x="44087" y="325669"/>
                  </a:lnTo>
                  <a:lnTo>
                    <a:pt x="20402" y="288455"/>
                  </a:lnTo>
                  <a:lnTo>
                    <a:pt x="5302" y="246297"/>
                  </a:lnTo>
                  <a:lnTo>
                    <a:pt x="0" y="200406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2" name="object 52"/>
          <p:cNvSpPr txBox="1"/>
          <p:nvPr/>
        </p:nvSpPr>
        <p:spPr>
          <a:xfrm>
            <a:off x="4134865" y="4169155"/>
            <a:ext cx="503555" cy="1854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50" spc="-10">
                <a:solidFill>
                  <a:srgbClr val="0D597D"/>
                </a:solidFill>
                <a:latin typeface="Segoe UI Semibold"/>
                <a:cs typeface="Segoe UI Semibold"/>
              </a:rPr>
              <a:t>Bill.com</a:t>
            </a:r>
            <a:endParaRPr sz="1050">
              <a:latin typeface="Segoe UI Semibold"/>
              <a:cs typeface="Segoe UI Semibold"/>
            </a:endParaRPr>
          </a:p>
        </p:txBody>
      </p:sp>
      <p:grpSp>
        <p:nvGrpSpPr>
          <p:cNvPr id="53" name="object 53"/>
          <p:cNvGrpSpPr/>
          <p:nvPr/>
        </p:nvGrpSpPr>
        <p:grpSpPr>
          <a:xfrm>
            <a:off x="5022722" y="4064126"/>
            <a:ext cx="837565" cy="412750"/>
            <a:chOff x="5022722" y="4064126"/>
            <a:chExt cx="837565" cy="412750"/>
          </a:xfrm>
        </p:grpSpPr>
        <p:sp>
          <p:nvSpPr>
            <p:cNvPr id="54" name="object 54"/>
            <p:cNvSpPr/>
            <p:nvPr/>
          </p:nvSpPr>
          <p:spPr>
            <a:xfrm>
              <a:off x="5028437" y="4069841"/>
              <a:ext cx="826135" cy="401320"/>
            </a:xfrm>
            <a:custGeom>
              <a:avLst/>
              <a:gdLst/>
              <a:ahLst/>
              <a:cxnLst/>
              <a:rect l="l" t="t" r="r" b="b"/>
              <a:pathLst>
                <a:path w="826135" h="401320">
                  <a:moveTo>
                    <a:pt x="624839" y="0"/>
                  </a:moveTo>
                  <a:lnTo>
                    <a:pt x="200406" y="0"/>
                  </a:lnTo>
                  <a:lnTo>
                    <a:pt x="154275" y="5262"/>
                  </a:lnTo>
                  <a:lnTo>
                    <a:pt x="112022" y="20269"/>
                  </a:lnTo>
                  <a:lnTo>
                    <a:pt x="74822" y="43847"/>
                  </a:lnTo>
                  <a:lnTo>
                    <a:pt x="43847" y="74822"/>
                  </a:lnTo>
                  <a:lnTo>
                    <a:pt x="20269" y="112022"/>
                  </a:lnTo>
                  <a:lnTo>
                    <a:pt x="5262" y="154275"/>
                  </a:lnTo>
                  <a:lnTo>
                    <a:pt x="0" y="200406"/>
                  </a:lnTo>
                  <a:lnTo>
                    <a:pt x="5262" y="246297"/>
                  </a:lnTo>
                  <a:lnTo>
                    <a:pt x="20269" y="288455"/>
                  </a:lnTo>
                  <a:lnTo>
                    <a:pt x="43847" y="325669"/>
                  </a:lnTo>
                  <a:lnTo>
                    <a:pt x="74822" y="356724"/>
                  </a:lnTo>
                  <a:lnTo>
                    <a:pt x="112022" y="380409"/>
                  </a:lnTo>
                  <a:lnTo>
                    <a:pt x="154275" y="395509"/>
                  </a:lnTo>
                  <a:lnTo>
                    <a:pt x="200406" y="400812"/>
                  </a:lnTo>
                  <a:lnTo>
                    <a:pt x="624839" y="400812"/>
                  </a:lnTo>
                  <a:lnTo>
                    <a:pt x="671013" y="395509"/>
                  </a:lnTo>
                  <a:lnTo>
                    <a:pt x="713374" y="380409"/>
                  </a:lnTo>
                  <a:lnTo>
                    <a:pt x="750723" y="356724"/>
                  </a:lnTo>
                  <a:lnTo>
                    <a:pt x="781860" y="325669"/>
                  </a:lnTo>
                  <a:lnTo>
                    <a:pt x="805587" y="288455"/>
                  </a:lnTo>
                  <a:lnTo>
                    <a:pt x="820702" y="246297"/>
                  </a:lnTo>
                  <a:lnTo>
                    <a:pt x="826008" y="200406"/>
                  </a:lnTo>
                  <a:lnTo>
                    <a:pt x="820702" y="154275"/>
                  </a:lnTo>
                  <a:lnTo>
                    <a:pt x="805587" y="112022"/>
                  </a:lnTo>
                  <a:lnTo>
                    <a:pt x="781860" y="74822"/>
                  </a:lnTo>
                  <a:lnTo>
                    <a:pt x="750723" y="43847"/>
                  </a:lnTo>
                  <a:lnTo>
                    <a:pt x="713374" y="20269"/>
                  </a:lnTo>
                  <a:lnTo>
                    <a:pt x="671013" y="5262"/>
                  </a:lnTo>
                  <a:lnTo>
                    <a:pt x="624839" y="0"/>
                  </a:lnTo>
                  <a:close/>
                </a:path>
              </a:pathLst>
            </a:custGeom>
            <a:solidFill>
              <a:srgbClr val="F5F7F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/>
            <p:cNvSpPr/>
            <p:nvPr/>
          </p:nvSpPr>
          <p:spPr>
            <a:xfrm>
              <a:off x="5028437" y="4069841"/>
              <a:ext cx="826135" cy="401320"/>
            </a:xfrm>
            <a:custGeom>
              <a:avLst/>
              <a:gdLst/>
              <a:ahLst/>
              <a:cxnLst/>
              <a:rect l="l" t="t" r="r" b="b"/>
              <a:pathLst>
                <a:path w="826135" h="401320">
                  <a:moveTo>
                    <a:pt x="0" y="200406"/>
                  </a:moveTo>
                  <a:lnTo>
                    <a:pt x="5262" y="154275"/>
                  </a:lnTo>
                  <a:lnTo>
                    <a:pt x="20269" y="112022"/>
                  </a:lnTo>
                  <a:lnTo>
                    <a:pt x="43847" y="74822"/>
                  </a:lnTo>
                  <a:lnTo>
                    <a:pt x="74822" y="43847"/>
                  </a:lnTo>
                  <a:lnTo>
                    <a:pt x="112022" y="20269"/>
                  </a:lnTo>
                  <a:lnTo>
                    <a:pt x="154275" y="5262"/>
                  </a:lnTo>
                  <a:lnTo>
                    <a:pt x="200406" y="0"/>
                  </a:lnTo>
                  <a:lnTo>
                    <a:pt x="624839" y="0"/>
                  </a:lnTo>
                  <a:lnTo>
                    <a:pt x="671013" y="5262"/>
                  </a:lnTo>
                  <a:lnTo>
                    <a:pt x="713374" y="20269"/>
                  </a:lnTo>
                  <a:lnTo>
                    <a:pt x="750723" y="43847"/>
                  </a:lnTo>
                  <a:lnTo>
                    <a:pt x="781860" y="74822"/>
                  </a:lnTo>
                  <a:lnTo>
                    <a:pt x="805587" y="112022"/>
                  </a:lnTo>
                  <a:lnTo>
                    <a:pt x="820702" y="154275"/>
                  </a:lnTo>
                  <a:lnTo>
                    <a:pt x="826008" y="200406"/>
                  </a:lnTo>
                  <a:lnTo>
                    <a:pt x="820702" y="246297"/>
                  </a:lnTo>
                  <a:lnTo>
                    <a:pt x="805587" y="288455"/>
                  </a:lnTo>
                  <a:lnTo>
                    <a:pt x="781860" y="325669"/>
                  </a:lnTo>
                  <a:lnTo>
                    <a:pt x="750723" y="356724"/>
                  </a:lnTo>
                  <a:lnTo>
                    <a:pt x="713374" y="380409"/>
                  </a:lnTo>
                  <a:lnTo>
                    <a:pt x="671013" y="395509"/>
                  </a:lnTo>
                  <a:lnTo>
                    <a:pt x="624839" y="400812"/>
                  </a:lnTo>
                  <a:lnTo>
                    <a:pt x="200406" y="400812"/>
                  </a:lnTo>
                  <a:lnTo>
                    <a:pt x="154275" y="395509"/>
                  </a:lnTo>
                  <a:lnTo>
                    <a:pt x="112022" y="380409"/>
                  </a:lnTo>
                  <a:lnTo>
                    <a:pt x="74822" y="356724"/>
                  </a:lnTo>
                  <a:lnTo>
                    <a:pt x="43847" y="325669"/>
                  </a:lnTo>
                  <a:lnTo>
                    <a:pt x="20269" y="288455"/>
                  </a:lnTo>
                  <a:lnTo>
                    <a:pt x="5262" y="246297"/>
                  </a:lnTo>
                  <a:lnTo>
                    <a:pt x="0" y="200406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6" name="object 56"/>
          <p:cNvSpPr txBox="1"/>
          <p:nvPr/>
        </p:nvSpPr>
        <p:spPr>
          <a:xfrm>
            <a:off x="5188711" y="4169155"/>
            <a:ext cx="504190" cy="1854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50" spc="-10">
                <a:solidFill>
                  <a:srgbClr val="0D597D"/>
                </a:solidFill>
                <a:latin typeface="Segoe UI Semibold"/>
                <a:cs typeface="Segoe UI Semibold"/>
              </a:rPr>
              <a:t>Hubdoc</a:t>
            </a:r>
            <a:endParaRPr sz="1050">
              <a:latin typeface="Segoe UI Semibold"/>
              <a:cs typeface="Segoe UI Semibold"/>
            </a:endParaRPr>
          </a:p>
        </p:txBody>
      </p:sp>
      <p:grpSp>
        <p:nvGrpSpPr>
          <p:cNvPr id="57" name="object 57"/>
          <p:cNvGrpSpPr/>
          <p:nvPr/>
        </p:nvGrpSpPr>
        <p:grpSpPr>
          <a:xfrm>
            <a:off x="5992748" y="4064126"/>
            <a:ext cx="669290" cy="412750"/>
            <a:chOff x="5992748" y="4064126"/>
            <a:chExt cx="669290" cy="412750"/>
          </a:xfrm>
        </p:grpSpPr>
        <p:sp>
          <p:nvSpPr>
            <p:cNvPr id="58" name="object 58"/>
            <p:cNvSpPr/>
            <p:nvPr/>
          </p:nvSpPr>
          <p:spPr>
            <a:xfrm>
              <a:off x="5998463" y="4069841"/>
              <a:ext cx="657860" cy="401320"/>
            </a:xfrm>
            <a:custGeom>
              <a:avLst/>
              <a:gdLst/>
              <a:ahLst/>
              <a:cxnLst/>
              <a:rect l="l" t="t" r="r" b="b"/>
              <a:pathLst>
                <a:path w="657859" h="401320">
                  <a:moveTo>
                    <a:pt x="457200" y="0"/>
                  </a:moveTo>
                  <a:lnTo>
                    <a:pt x="200406" y="0"/>
                  </a:lnTo>
                  <a:lnTo>
                    <a:pt x="154514" y="5262"/>
                  </a:lnTo>
                  <a:lnTo>
                    <a:pt x="112356" y="20269"/>
                  </a:lnTo>
                  <a:lnTo>
                    <a:pt x="75142" y="43847"/>
                  </a:lnTo>
                  <a:lnTo>
                    <a:pt x="44087" y="74822"/>
                  </a:lnTo>
                  <a:lnTo>
                    <a:pt x="20402" y="112022"/>
                  </a:lnTo>
                  <a:lnTo>
                    <a:pt x="5302" y="154275"/>
                  </a:lnTo>
                  <a:lnTo>
                    <a:pt x="0" y="200406"/>
                  </a:lnTo>
                  <a:lnTo>
                    <a:pt x="5302" y="246297"/>
                  </a:lnTo>
                  <a:lnTo>
                    <a:pt x="20402" y="288455"/>
                  </a:lnTo>
                  <a:lnTo>
                    <a:pt x="44087" y="325669"/>
                  </a:lnTo>
                  <a:lnTo>
                    <a:pt x="75142" y="356724"/>
                  </a:lnTo>
                  <a:lnTo>
                    <a:pt x="112356" y="380409"/>
                  </a:lnTo>
                  <a:lnTo>
                    <a:pt x="154514" y="395509"/>
                  </a:lnTo>
                  <a:lnTo>
                    <a:pt x="200406" y="400812"/>
                  </a:lnTo>
                  <a:lnTo>
                    <a:pt x="457200" y="400812"/>
                  </a:lnTo>
                  <a:lnTo>
                    <a:pt x="503091" y="395509"/>
                  </a:lnTo>
                  <a:lnTo>
                    <a:pt x="545249" y="380409"/>
                  </a:lnTo>
                  <a:lnTo>
                    <a:pt x="582463" y="356724"/>
                  </a:lnTo>
                  <a:lnTo>
                    <a:pt x="613518" y="325669"/>
                  </a:lnTo>
                  <a:lnTo>
                    <a:pt x="637203" y="288455"/>
                  </a:lnTo>
                  <a:lnTo>
                    <a:pt x="652303" y="246297"/>
                  </a:lnTo>
                  <a:lnTo>
                    <a:pt x="657606" y="200406"/>
                  </a:lnTo>
                  <a:lnTo>
                    <a:pt x="652303" y="154275"/>
                  </a:lnTo>
                  <a:lnTo>
                    <a:pt x="637203" y="112022"/>
                  </a:lnTo>
                  <a:lnTo>
                    <a:pt x="613518" y="74822"/>
                  </a:lnTo>
                  <a:lnTo>
                    <a:pt x="582463" y="43847"/>
                  </a:lnTo>
                  <a:lnTo>
                    <a:pt x="545249" y="20269"/>
                  </a:lnTo>
                  <a:lnTo>
                    <a:pt x="503091" y="5262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F5F7F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/>
            <p:cNvSpPr/>
            <p:nvPr/>
          </p:nvSpPr>
          <p:spPr>
            <a:xfrm>
              <a:off x="5998463" y="4069841"/>
              <a:ext cx="657860" cy="401320"/>
            </a:xfrm>
            <a:custGeom>
              <a:avLst/>
              <a:gdLst/>
              <a:ahLst/>
              <a:cxnLst/>
              <a:rect l="l" t="t" r="r" b="b"/>
              <a:pathLst>
                <a:path w="657859" h="401320">
                  <a:moveTo>
                    <a:pt x="0" y="200406"/>
                  </a:moveTo>
                  <a:lnTo>
                    <a:pt x="5302" y="154275"/>
                  </a:lnTo>
                  <a:lnTo>
                    <a:pt x="20402" y="112022"/>
                  </a:lnTo>
                  <a:lnTo>
                    <a:pt x="44087" y="74822"/>
                  </a:lnTo>
                  <a:lnTo>
                    <a:pt x="75142" y="43847"/>
                  </a:lnTo>
                  <a:lnTo>
                    <a:pt x="112356" y="20269"/>
                  </a:lnTo>
                  <a:lnTo>
                    <a:pt x="154514" y="5262"/>
                  </a:lnTo>
                  <a:lnTo>
                    <a:pt x="200406" y="0"/>
                  </a:lnTo>
                  <a:lnTo>
                    <a:pt x="457200" y="0"/>
                  </a:lnTo>
                  <a:lnTo>
                    <a:pt x="503091" y="5262"/>
                  </a:lnTo>
                  <a:lnTo>
                    <a:pt x="545249" y="20269"/>
                  </a:lnTo>
                  <a:lnTo>
                    <a:pt x="582463" y="43847"/>
                  </a:lnTo>
                  <a:lnTo>
                    <a:pt x="613518" y="74822"/>
                  </a:lnTo>
                  <a:lnTo>
                    <a:pt x="637203" y="112022"/>
                  </a:lnTo>
                  <a:lnTo>
                    <a:pt x="652303" y="154275"/>
                  </a:lnTo>
                  <a:lnTo>
                    <a:pt x="657606" y="200406"/>
                  </a:lnTo>
                  <a:lnTo>
                    <a:pt x="652303" y="246297"/>
                  </a:lnTo>
                  <a:lnTo>
                    <a:pt x="637203" y="288455"/>
                  </a:lnTo>
                  <a:lnTo>
                    <a:pt x="613518" y="325669"/>
                  </a:lnTo>
                  <a:lnTo>
                    <a:pt x="582463" y="356724"/>
                  </a:lnTo>
                  <a:lnTo>
                    <a:pt x="545249" y="380409"/>
                  </a:lnTo>
                  <a:lnTo>
                    <a:pt x="503091" y="395509"/>
                  </a:lnTo>
                  <a:lnTo>
                    <a:pt x="457200" y="400812"/>
                  </a:lnTo>
                  <a:lnTo>
                    <a:pt x="200406" y="400812"/>
                  </a:lnTo>
                  <a:lnTo>
                    <a:pt x="154514" y="395509"/>
                  </a:lnTo>
                  <a:lnTo>
                    <a:pt x="112356" y="380409"/>
                  </a:lnTo>
                  <a:lnTo>
                    <a:pt x="75142" y="356724"/>
                  </a:lnTo>
                  <a:lnTo>
                    <a:pt x="44087" y="325669"/>
                  </a:lnTo>
                  <a:lnTo>
                    <a:pt x="20402" y="288455"/>
                  </a:lnTo>
                  <a:lnTo>
                    <a:pt x="5302" y="246297"/>
                  </a:lnTo>
                  <a:lnTo>
                    <a:pt x="0" y="200406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0" name="object 60"/>
          <p:cNvSpPr txBox="1"/>
          <p:nvPr/>
        </p:nvSpPr>
        <p:spPr>
          <a:xfrm>
            <a:off x="6173977" y="4169155"/>
            <a:ext cx="306705" cy="1854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50" spc="-20">
                <a:solidFill>
                  <a:srgbClr val="0D597D"/>
                </a:solidFill>
                <a:latin typeface="Segoe UI Semibold"/>
                <a:cs typeface="Segoe UI Semibold"/>
              </a:rPr>
              <a:t>Dext</a:t>
            </a:r>
            <a:endParaRPr sz="1050">
              <a:latin typeface="Segoe UI Semibold"/>
              <a:cs typeface="Segoe UI Semibold"/>
            </a:endParaRPr>
          </a:p>
        </p:txBody>
      </p:sp>
      <p:grpSp>
        <p:nvGrpSpPr>
          <p:cNvPr id="61" name="object 61"/>
          <p:cNvGrpSpPr/>
          <p:nvPr/>
        </p:nvGrpSpPr>
        <p:grpSpPr>
          <a:xfrm>
            <a:off x="6794372" y="4064126"/>
            <a:ext cx="837565" cy="412750"/>
            <a:chOff x="6794372" y="4064126"/>
            <a:chExt cx="837565" cy="412750"/>
          </a:xfrm>
        </p:grpSpPr>
        <p:sp>
          <p:nvSpPr>
            <p:cNvPr id="62" name="object 62"/>
            <p:cNvSpPr/>
            <p:nvPr/>
          </p:nvSpPr>
          <p:spPr>
            <a:xfrm>
              <a:off x="6800087" y="4069841"/>
              <a:ext cx="826135" cy="401320"/>
            </a:xfrm>
            <a:custGeom>
              <a:avLst/>
              <a:gdLst/>
              <a:ahLst/>
              <a:cxnLst/>
              <a:rect l="l" t="t" r="r" b="b"/>
              <a:pathLst>
                <a:path w="826134" h="401320">
                  <a:moveTo>
                    <a:pt x="625601" y="0"/>
                  </a:moveTo>
                  <a:lnTo>
                    <a:pt x="200405" y="0"/>
                  </a:lnTo>
                  <a:lnTo>
                    <a:pt x="154514" y="5262"/>
                  </a:lnTo>
                  <a:lnTo>
                    <a:pt x="112356" y="20269"/>
                  </a:lnTo>
                  <a:lnTo>
                    <a:pt x="75142" y="43847"/>
                  </a:lnTo>
                  <a:lnTo>
                    <a:pt x="44087" y="74822"/>
                  </a:lnTo>
                  <a:lnTo>
                    <a:pt x="20402" y="112022"/>
                  </a:lnTo>
                  <a:lnTo>
                    <a:pt x="5302" y="154275"/>
                  </a:lnTo>
                  <a:lnTo>
                    <a:pt x="0" y="200406"/>
                  </a:lnTo>
                  <a:lnTo>
                    <a:pt x="5302" y="246297"/>
                  </a:lnTo>
                  <a:lnTo>
                    <a:pt x="20402" y="288455"/>
                  </a:lnTo>
                  <a:lnTo>
                    <a:pt x="44087" y="325669"/>
                  </a:lnTo>
                  <a:lnTo>
                    <a:pt x="75142" y="356724"/>
                  </a:lnTo>
                  <a:lnTo>
                    <a:pt x="112356" y="380409"/>
                  </a:lnTo>
                  <a:lnTo>
                    <a:pt x="154514" y="395509"/>
                  </a:lnTo>
                  <a:lnTo>
                    <a:pt x="200405" y="400812"/>
                  </a:lnTo>
                  <a:lnTo>
                    <a:pt x="625601" y="400812"/>
                  </a:lnTo>
                  <a:lnTo>
                    <a:pt x="671493" y="395509"/>
                  </a:lnTo>
                  <a:lnTo>
                    <a:pt x="713651" y="380409"/>
                  </a:lnTo>
                  <a:lnTo>
                    <a:pt x="750865" y="356724"/>
                  </a:lnTo>
                  <a:lnTo>
                    <a:pt x="781920" y="325669"/>
                  </a:lnTo>
                  <a:lnTo>
                    <a:pt x="805605" y="288455"/>
                  </a:lnTo>
                  <a:lnTo>
                    <a:pt x="820705" y="246297"/>
                  </a:lnTo>
                  <a:lnTo>
                    <a:pt x="826007" y="200406"/>
                  </a:lnTo>
                  <a:lnTo>
                    <a:pt x="820705" y="154275"/>
                  </a:lnTo>
                  <a:lnTo>
                    <a:pt x="805605" y="112022"/>
                  </a:lnTo>
                  <a:lnTo>
                    <a:pt x="781920" y="74822"/>
                  </a:lnTo>
                  <a:lnTo>
                    <a:pt x="750865" y="43847"/>
                  </a:lnTo>
                  <a:lnTo>
                    <a:pt x="713651" y="20269"/>
                  </a:lnTo>
                  <a:lnTo>
                    <a:pt x="671493" y="5262"/>
                  </a:lnTo>
                  <a:lnTo>
                    <a:pt x="625601" y="0"/>
                  </a:lnTo>
                  <a:close/>
                </a:path>
              </a:pathLst>
            </a:custGeom>
            <a:solidFill>
              <a:srgbClr val="F5F7F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3" name="object 63"/>
            <p:cNvSpPr/>
            <p:nvPr/>
          </p:nvSpPr>
          <p:spPr>
            <a:xfrm>
              <a:off x="6800087" y="4069841"/>
              <a:ext cx="826135" cy="401320"/>
            </a:xfrm>
            <a:custGeom>
              <a:avLst/>
              <a:gdLst/>
              <a:ahLst/>
              <a:cxnLst/>
              <a:rect l="l" t="t" r="r" b="b"/>
              <a:pathLst>
                <a:path w="826134" h="401320">
                  <a:moveTo>
                    <a:pt x="0" y="200406"/>
                  </a:moveTo>
                  <a:lnTo>
                    <a:pt x="5302" y="154275"/>
                  </a:lnTo>
                  <a:lnTo>
                    <a:pt x="20402" y="112022"/>
                  </a:lnTo>
                  <a:lnTo>
                    <a:pt x="44087" y="74822"/>
                  </a:lnTo>
                  <a:lnTo>
                    <a:pt x="75142" y="43847"/>
                  </a:lnTo>
                  <a:lnTo>
                    <a:pt x="112356" y="20269"/>
                  </a:lnTo>
                  <a:lnTo>
                    <a:pt x="154514" y="5262"/>
                  </a:lnTo>
                  <a:lnTo>
                    <a:pt x="200405" y="0"/>
                  </a:lnTo>
                  <a:lnTo>
                    <a:pt x="625601" y="0"/>
                  </a:lnTo>
                  <a:lnTo>
                    <a:pt x="671493" y="5262"/>
                  </a:lnTo>
                  <a:lnTo>
                    <a:pt x="713651" y="20269"/>
                  </a:lnTo>
                  <a:lnTo>
                    <a:pt x="750865" y="43847"/>
                  </a:lnTo>
                  <a:lnTo>
                    <a:pt x="781920" y="74822"/>
                  </a:lnTo>
                  <a:lnTo>
                    <a:pt x="805605" y="112022"/>
                  </a:lnTo>
                  <a:lnTo>
                    <a:pt x="820705" y="154275"/>
                  </a:lnTo>
                  <a:lnTo>
                    <a:pt x="826007" y="200406"/>
                  </a:lnTo>
                  <a:lnTo>
                    <a:pt x="820705" y="246297"/>
                  </a:lnTo>
                  <a:lnTo>
                    <a:pt x="805605" y="288455"/>
                  </a:lnTo>
                  <a:lnTo>
                    <a:pt x="781920" y="325669"/>
                  </a:lnTo>
                  <a:lnTo>
                    <a:pt x="750865" y="356724"/>
                  </a:lnTo>
                  <a:lnTo>
                    <a:pt x="713651" y="380409"/>
                  </a:lnTo>
                  <a:lnTo>
                    <a:pt x="671493" y="395509"/>
                  </a:lnTo>
                  <a:lnTo>
                    <a:pt x="625601" y="400812"/>
                  </a:lnTo>
                  <a:lnTo>
                    <a:pt x="200405" y="400812"/>
                  </a:lnTo>
                  <a:lnTo>
                    <a:pt x="154514" y="395509"/>
                  </a:lnTo>
                  <a:lnTo>
                    <a:pt x="112356" y="380409"/>
                  </a:lnTo>
                  <a:lnTo>
                    <a:pt x="75142" y="356724"/>
                  </a:lnTo>
                  <a:lnTo>
                    <a:pt x="44087" y="325669"/>
                  </a:lnTo>
                  <a:lnTo>
                    <a:pt x="20402" y="288455"/>
                  </a:lnTo>
                  <a:lnTo>
                    <a:pt x="5302" y="246297"/>
                  </a:lnTo>
                  <a:lnTo>
                    <a:pt x="0" y="200406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4" name="object 64"/>
          <p:cNvSpPr txBox="1"/>
          <p:nvPr/>
        </p:nvSpPr>
        <p:spPr>
          <a:xfrm>
            <a:off x="7024369" y="4169155"/>
            <a:ext cx="377825" cy="1854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50" spc="-10">
                <a:solidFill>
                  <a:srgbClr val="0D597D"/>
                </a:solidFill>
                <a:latin typeface="Segoe UI Semibold"/>
                <a:cs typeface="Segoe UI Semibold"/>
              </a:rPr>
              <a:t>Stripe</a:t>
            </a:r>
            <a:endParaRPr sz="1050">
              <a:latin typeface="Segoe UI Semibold"/>
              <a:cs typeface="Segoe UI Semibold"/>
            </a:endParaRPr>
          </a:p>
        </p:txBody>
      </p:sp>
      <p:grpSp>
        <p:nvGrpSpPr>
          <p:cNvPr id="65" name="object 65"/>
          <p:cNvGrpSpPr/>
          <p:nvPr/>
        </p:nvGrpSpPr>
        <p:grpSpPr>
          <a:xfrm>
            <a:off x="7765160" y="4064126"/>
            <a:ext cx="753110" cy="412750"/>
            <a:chOff x="7765160" y="4064126"/>
            <a:chExt cx="753110" cy="412750"/>
          </a:xfrm>
        </p:grpSpPr>
        <p:sp>
          <p:nvSpPr>
            <p:cNvPr id="66" name="object 66"/>
            <p:cNvSpPr/>
            <p:nvPr/>
          </p:nvSpPr>
          <p:spPr>
            <a:xfrm>
              <a:off x="7770875" y="4069841"/>
              <a:ext cx="741680" cy="401320"/>
            </a:xfrm>
            <a:custGeom>
              <a:avLst/>
              <a:gdLst/>
              <a:ahLst/>
              <a:cxnLst/>
              <a:rect l="l" t="t" r="r" b="b"/>
              <a:pathLst>
                <a:path w="741679" h="401320">
                  <a:moveTo>
                    <a:pt x="541020" y="0"/>
                  </a:moveTo>
                  <a:lnTo>
                    <a:pt x="200405" y="0"/>
                  </a:lnTo>
                  <a:lnTo>
                    <a:pt x="154275" y="5262"/>
                  </a:lnTo>
                  <a:lnTo>
                    <a:pt x="112022" y="20269"/>
                  </a:lnTo>
                  <a:lnTo>
                    <a:pt x="74822" y="43847"/>
                  </a:lnTo>
                  <a:lnTo>
                    <a:pt x="43847" y="74822"/>
                  </a:lnTo>
                  <a:lnTo>
                    <a:pt x="20269" y="112022"/>
                  </a:lnTo>
                  <a:lnTo>
                    <a:pt x="5262" y="154275"/>
                  </a:lnTo>
                  <a:lnTo>
                    <a:pt x="0" y="200406"/>
                  </a:lnTo>
                  <a:lnTo>
                    <a:pt x="5262" y="246297"/>
                  </a:lnTo>
                  <a:lnTo>
                    <a:pt x="20269" y="288455"/>
                  </a:lnTo>
                  <a:lnTo>
                    <a:pt x="43847" y="325669"/>
                  </a:lnTo>
                  <a:lnTo>
                    <a:pt x="74822" y="356724"/>
                  </a:lnTo>
                  <a:lnTo>
                    <a:pt x="112022" y="380409"/>
                  </a:lnTo>
                  <a:lnTo>
                    <a:pt x="154275" y="395509"/>
                  </a:lnTo>
                  <a:lnTo>
                    <a:pt x="200405" y="400812"/>
                  </a:lnTo>
                  <a:lnTo>
                    <a:pt x="541020" y="400812"/>
                  </a:lnTo>
                  <a:lnTo>
                    <a:pt x="586911" y="395509"/>
                  </a:lnTo>
                  <a:lnTo>
                    <a:pt x="629069" y="380409"/>
                  </a:lnTo>
                  <a:lnTo>
                    <a:pt x="666283" y="356724"/>
                  </a:lnTo>
                  <a:lnTo>
                    <a:pt x="697338" y="325669"/>
                  </a:lnTo>
                  <a:lnTo>
                    <a:pt x="721023" y="288455"/>
                  </a:lnTo>
                  <a:lnTo>
                    <a:pt x="736123" y="246297"/>
                  </a:lnTo>
                  <a:lnTo>
                    <a:pt x="741426" y="200406"/>
                  </a:lnTo>
                  <a:lnTo>
                    <a:pt x="736123" y="154275"/>
                  </a:lnTo>
                  <a:lnTo>
                    <a:pt x="721023" y="112022"/>
                  </a:lnTo>
                  <a:lnTo>
                    <a:pt x="697338" y="74822"/>
                  </a:lnTo>
                  <a:lnTo>
                    <a:pt x="666283" y="43847"/>
                  </a:lnTo>
                  <a:lnTo>
                    <a:pt x="629069" y="20269"/>
                  </a:lnTo>
                  <a:lnTo>
                    <a:pt x="586911" y="5262"/>
                  </a:lnTo>
                  <a:lnTo>
                    <a:pt x="541020" y="0"/>
                  </a:lnTo>
                  <a:close/>
                </a:path>
              </a:pathLst>
            </a:custGeom>
            <a:solidFill>
              <a:srgbClr val="F5F7F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7" name="object 67"/>
            <p:cNvSpPr/>
            <p:nvPr/>
          </p:nvSpPr>
          <p:spPr>
            <a:xfrm>
              <a:off x="7770875" y="4069841"/>
              <a:ext cx="741680" cy="401320"/>
            </a:xfrm>
            <a:custGeom>
              <a:avLst/>
              <a:gdLst/>
              <a:ahLst/>
              <a:cxnLst/>
              <a:rect l="l" t="t" r="r" b="b"/>
              <a:pathLst>
                <a:path w="741679" h="401320">
                  <a:moveTo>
                    <a:pt x="0" y="200406"/>
                  </a:moveTo>
                  <a:lnTo>
                    <a:pt x="5262" y="154275"/>
                  </a:lnTo>
                  <a:lnTo>
                    <a:pt x="20269" y="112022"/>
                  </a:lnTo>
                  <a:lnTo>
                    <a:pt x="43847" y="74822"/>
                  </a:lnTo>
                  <a:lnTo>
                    <a:pt x="74822" y="43847"/>
                  </a:lnTo>
                  <a:lnTo>
                    <a:pt x="112022" y="20269"/>
                  </a:lnTo>
                  <a:lnTo>
                    <a:pt x="154275" y="5262"/>
                  </a:lnTo>
                  <a:lnTo>
                    <a:pt x="200405" y="0"/>
                  </a:lnTo>
                  <a:lnTo>
                    <a:pt x="541020" y="0"/>
                  </a:lnTo>
                  <a:lnTo>
                    <a:pt x="586911" y="5262"/>
                  </a:lnTo>
                  <a:lnTo>
                    <a:pt x="629069" y="20269"/>
                  </a:lnTo>
                  <a:lnTo>
                    <a:pt x="666283" y="43847"/>
                  </a:lnTo>
                  <a:lnTo>
                    <a:pt x="697338" y="74822"/>
                  </a:lnTo>
                  <a:lnTo>
                    <a:pt x="721023" y="112022"/>
                  </a:lnTo>
                  <a:lnTo>
                    <a:pt x="736123" y="154275"/>
                  </a:lnTo>
                  <a:lnTo>
                    <a:pt x="741426" y="200406"/>
                  </a:lnTo>
                  <a:lnTo>
                    <a:pt x="736123" y="246297"/>
                  </a:lnTo>
                  <a:lnTo>
                    <a:pt x="721023" y="288455"/>
                  </a:lnTo>
                  <a:lnTo>
                    <a:pt x="697338" y="325669"/>
                  </a:lnTo>
                  <a:lnTo>
                    <a:pt x="666283" y="356724"/>
                  </a:lnTo>
                  <a:lnTo>
                    <a:pt x="629069" y="380409"/>
                  </a:lnTo>
                  <a:lnTo>
                    <a:pt x="586911" y="395509"/>
                  </a:lnTo>
                  <a:lnTo>
                    <a:pt x="541020" y="400812"/>
                  </a:lnTo>
                  <a:lnTo>
                    <a:pt x="200405" y="400812"/>
                  </a:lnTo>
                  <a:lnTo>
                    <a:pt x="154275" y="395509"/>
                  </a:lnTo>
                  <a:lnTo>
                    <a:pt x="112022" y="380409"/>
                  </a:lnTo>
                  <a:lnTo>
                    <a:pt x="74822" y="356724"/>
                  </a:lnTo>
                  <a:lnTo>
                    <a:pt x="43847" y="325669"/>
                  </a:lnTo>
                  <a:lnTo>
                    <a:pt x="20269" y="288455"/>
                  </a:lnTo>
                  <a:lnTo>
                    <a:pt x="5262" y="246297"/>
                  </a:lnTo>
                  <a:lnTo>
                    <a:pt x="0" y="200406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8" name="object 68"/>
          <p:cNvSpPr txBox="1"/>
          <p:nvPr/>
        </p:nvSpPr>
        <p:spPr>
          <a:xfrm>
            <a:off x="7951723" y="4169155"/>
            <a:ext cx="381635" cy="1854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50" spc="-10">
                <a:solidFill>
                  <a:srgbClr val="0D597D"/>
                </a:solidFill>
                <a:latin typeface="Segoe UI Semibold"/>
                <a:cs typeface="Segoe UI Semibold"/>
              </a:rPr>
              <a:t>Gusto</a:t>
            </a:r>
            <a:endParaRPr sz="1050">
              <a:latin typeface="Segoe UI Semibold"/>
              <a:cs typeface="Segoe UI Semibold"/>
            </a:endParaRPr>
          </a:p>
        </p:txBody>
      </p:sp>
      <p:grpSp>
        <p:nvGrpSpPr>
          <p:cNvPr id="69" name="object 69"/>
          <p:cNvGrpSpPr/>
          <p:nvPr/>
        </p:nvGrpSpPr>
        <p:grpSpPr>
          <a:xfrm>
            <a:off x="555879" y="4993766"/>
            <a:ext cx="9578340" cy="1214755"/>
            <a:chOff x="555879" y="4993766"/>
            <a:chExt cx="9578340" cy="1214755"/>
          </a:xfrm>
        </p:grpSpPr>
        <p:sp>
          <p:nvSpPr>
            <p:cNvPr id="70" name="object 70"/>
            <p:cNvSpPr/>
            <p:nvPr/>
          </p:nvSpPr>
          <p:spPr>
            <a:xfrm>
              <a:off x="561594" y="4999481"/>
              <a:ext cx="9566910" cy="1203325"/>
            </a:xfrm>
            <a:custGeom>
              <a:avLst/>
              <a:gdLst/>
              <a:ahLst/>
              <a:cxnLst/>
              <a:rect l="l" t="t" r="r" b="b"/>
              <a:pathLst>
                <a:path w="9566910" h="1203325">
                  <a:moveTo>
                    <a:pt x="84624" y="1202436"/>
                  </a:moveTo>
                  <a:lnTo>
                    <a:pt x="88392" y="1203197"/>
                  </a:lnTo>
                  <a:lnTo>
                    <a:pt x="9483851" y="1203197"/>
                  </a:lnTo>
                  <a:lnTo>
                    <a:pt x="84624" y="1202436"/>
                  </a:lnTo>
                  <a:close/>
                </a:path>
                <a:path w="9566910" h="1203325">
                  <a:moveTo>
                    <a:pt x="9558898" y="1149857"/>
                  </a:moveTo>
                  <a:lnTo>
                    <a:pt x="7620" y="1149857"/>
                  </a:lnTo>
                  <a:lnTo>
                    <a:pt x="7711" y="1150315"/>
                  </a:lnTo>
                  <a:lnTo>
                    <a:pt x="52097" y="1194956"/>
                  </a:lnTo>
                  <a:lnTo>
                    <a:pt x="9483851" y="1203197"/>
                  </a:lnTo>
                  <a:lnTo>
                    <a:pt x="9478515" y="1203197"/>
                  </a:lnTo>
                  <a:lnTo>
                    <a:pt x="9508984" y="1197037"/>
                  </a:lnTo>
                  <a:lnTo>
                    <a:pt x="9511284" y="1196339"/>
                  </a:lnTo>
                  <a:lnTo>
                    <a:pt x="9512808" y="1195577"/>
                  </a:lnTo>
                  <a:lnTo>
                    <a:pt x="9515071" y="1194782"/>
                  </a:lnTo>
                  <a:lnTo>
                    <a:pt x="9538660" y="1178869"/>
                  </a:lnTo>
                  <a:lnTo>
                    <a:pt x="9542581" y="1174948"/>
                  </a:lnTo>
                  <a:lnTo>
                    <a:pt x="9556957" y="1153636"/>
                  </a:lnTo>
                  <a:lnTo>
                    <a:pt x="9558898" y="1149857"/>
                  </a:lnTo>
                  <a:close/>
                </a:path>
                <a:path w="9566910" h="1203325">
                  <a:moveTo>
                    <a:pt x="52097" y="1194956"/>
                  </a:moveTo>
                  <a:lnTo>
                    <a:pt x="54147" y="1196339"/>
                  </a:lnTo>
                  <a:lnTo>
                    <a:pt x="54477" y="1196339"/>
                  </a:lnTo>
                  <a:lnTo>
                    <a:pt x="57925" y="1197037"/>
                  </a:lnTo>
                  <a:lnTo>
                    <a:pt x="53340" y="1195577"/>
                  </a:lnTo>
                  <a:lnTo>
                    <a:pt x="52097" y="1194956"/>
                  </a:lnTo>
                  <a:close/>
                </a:path>
                <a:path w="9566910" h="1203325">
                  <a:moveTo>
                    <a:pt x="9515071" y="1194782"/>
                  </a:moveTo>
                  <a:lnTo>
                    <a:pt x="9512808" y="1195577"/>
                  </a:lnTo>
                  <a:lnTo>
                    <a:pt x="9511284" y="1196339"/>
                  </a:lnTo>
                  <a:lnTo>
                    <a:pt x="9508984" y="1197037"/>
                  </a:lnTo>
                  <a:lnTo>
                    <a:pt x="9512432" y="1196339"/>
                  </a:lnTo>
                  <a:lnTo>
                    <a:pt x="9512762" y="1196339"/>
                  </a:lnTo>
                  <a:lnTo>
                    <a:pt x="9515071" y="1194782"/>
                  </a:lnTo>
                  <a:close/>
                </a:path>
                <a:path w="9566910" h="1203325">
                  <a:moveTo>
                    <a:pt x="24328" y="1174948"/>
                  </a:moveTo>
                  <a:lnTo>
                    <a:pt x="25908" y="1177289"/>
                  </a:lnTo>
                  <a:lnTo>
                    <a:pt x="28249" y="1178869"/>
                  </a:lnTo>
                  <a:lnTo>
                    <a:pt x="24328" y="1174948"/>
                  </a:lnTo>
                  <a:close/>
                </a:path>
                <a:path w="9566910" h="1203325">
                  <a:moveTo>
                    <a:pt x="9542581" y="1174948"/>
                  </a:moveTo>
                  <a:lnTo>
                    <a:pt x="9538660" y="1178869"/>
                  </a:lnTo>
                  <a:lnTo>
                    <a:pt x="9541002" y="1177289"/>
                  </a:lnTo>
                  <a:lnTo>
                    <a:pt x="9542581" y="1174948"/>
                  </a:lnTo>
                  <a:close/>
                </a:path>
                <a:path w="9566910" h="1203325">
                  <a:moveTo>
                    <a:pt x="9560749" y="1145272"/>
                  </a:moveTo>
                  <a:lnTo>
                    <a:pt x="9560052" y="1146809"/>
                  </a:lnTo>
                  <a:lnTo>
                    <a:pt x="9559241" y="1149191"/>
                  </a:lnTo>
                  <a:lnTo>
                    <a:pt x="9556957" y="1153636"/>
                  </a:lnTo>
                  <a:lnTo>
                    <a:pt x="9559956" y="1149191"/>
                  </a:lnTo>
                  <a:lnTo>
                    <a:pt x="9560749" y="1145272"/>
                  </a:lnTo>
                  <a:close/>
                </a:path>
                <a:path w="9566910" h="1203325">
                  <a:moveTo>
                    <a:pt x="9559798" y="1147571"/>
                  </a:moveTo>
                  <a:lnTo>
                    <a:pt x="6857" y="1147571"/>
                  </a:lnTo>
                  <a:lnTo>
                    <a:pt x="6857" y="1149191"/>
                  </a:lnTo>
                  <a:lnTo>
                    <a:pt x="7528" y="1150179"/>
                  </a:lnTo>
                  <a:lnTo>
                    <a:pt x="7620" y="1149857"/>
                  </a:lnTo>
                  <a:lnTo>
                    <a:pt x="9558898" y="1149857"/>
                  </a:lnTo>
                  <a:lnTo>
                    <a:pt x="9559241" y="1149191"/>
                  </a:lnTo>
                  <a:lnTo>
                    <a:pt x="9559798" y="1147571"/>
                  </a:lnTo>
                  <a:close/>
                </a:path>
                <a:path w="9566910" h="1203325">
                  <a:moveTo>
                    <a:pt x="9478517" y="0"/>
                  </a:moveTo>
                  <a:lnTo>
                    <a:pt x="88392" y="0"/>
                  </a:lnTo>
                  <a:lnTo>
                    <a:pt x="53987" y="6915"/>
                  </a:lnTo>
                  <a:lnTo>
                    <a:pt x="25908" y="25907"/>
                  </a:lnTo>
                  <a:lnTo>
                    <a:pt x="7007" y="53850"/>
                  </a:lnTo>
                  <a:lnTo>
                    <a:pt x="6892" y="54101"/>
                  </a:lnTo>
                  <a:lnTo>
                    <a:pt x="0" y="88391"/>
                  </a:lnTo>
                  <a:lnTo>
                    <a:pt x="0" y="1114805"/>
                  </a:lnTo>
                  <a:lnTo>
                    <a:pt x="6857" y="1149191"/>
                  </a:lnTo>
                  <a:lnTo>
                    <a:pt x="6857" y="1147571"/>
                  </a:lnTo>
                  <a:lnTo>
                    <a:pt x="9559798" y="1147571"/>
                  </a:lnTo>
                  <a:lnTo>
                    <a:pt x="9560052" y="1146809"/>
                  </a:lnTo>
                  <a:lnTo>
                    <a:pt x="9560749" y="1145272"/>
                  </a:lnTo>
                  <a:lnTo>
                    <a:pt x="9565869" y="1119952"/>
                  </a:lnTo>
                  <a:lnTo>
                    <a:pt x="9566148" y="1116329"/>
                  </a:lnTo>
                  <a:lnTo>
                    <a:pt x="9566908" y="88391"/>
                  </a:lnTo>
                  <a:lnTo>
                    <a:pt x="9566605" y="86867"/>
                  </a:lnTo>
                  <a:lnTo>
                    <a:pt x="9566148" y="86867"/>
                  </a:lnTo>
                  <a:lnTo>
                    <a:pt x="9566148" y="84582"/>
                  </a:lnTo>
                  <a:lnTo>
                    <a:pt x="9560509" y="56391"/>
                  </a:lnTo>
                  <a:lnTo>
                    <a:pt x="9560052" y="56391"/>
                  </a:lnTo>
                  <a:lnTo>
                    <a:pt x="9559956" y="54101"/>
                  </a:lnTo>
                  <a:lnTo>
                    <a:pt x="9559290" y="54101"/>
                  </a:lnTo>
                  <a:lnTo>
                    <a:pt x="9559198" y="52882"/>
                  </a:lnTo>
                  <a:lnTo>
                    <a:pt x="9558992" y="52577"/>
                  </a:lnTo>
                  <a:lnTo>
                    <a:pt x="9558528" y="52577"/>
                  </a:lnTo>
                  <a:lnTo>
                    <a:pt x="9558440" y="51758"/>
                  </a:lnTo>
                  <a:lnTo>
                    <a:pt x="9557964" y="51053"/>
                  </a:lnTo>
                  <a:lnTo>
                    <a:pt x="9557766" y="51053"/>
                  </a:lnTo>
                  <a:lnTo>
                    <a:pt x="9557766" y="50759"/>
                  </a:lnTo>
                  <a:lnTo>
                    <a:pt x="9541002" y="25907"/>
                  </a:lnTo>
                  <a:lnTo>
                    <a:pt x="9512950" y="6915"/>
                  </a:lnTo>
                  <a:lnTo>
                    <a:pt x="9478517" y="0"/>
                  </a:lnTo>
                  <a:close/>
                </a:path>
                <a:path w="9566910" h="1203325">
                  <a:moveTo>
                    <a:pt x="9566908" y="88391"/>
                  </a:moveTo>
                  <a:lnTo>
                    <a:pt x="9566149" y="1114805"/>
                  </a:lnTo>
                  <a:lnTo>
                    <a:pt x="9566148" y="1116329"/>
                  </a:lnTo>
                  <a:lnTo>
                    <a:pt x="9565869" y="1119952"/>
                  </a:lnTo>
                  <a:lnTo>
                    <a:pt x="9566910" y="1114805"/>
                  </a:lnTo>
                  <a:lnTo>
                    <a:pt x="9566908" y="88391"/>
                  </a:lnTo>
                  <a:close/>
                </a:path>
                <a:path w="9566910" h="1203325">
                  <a:moveTo>
                    <a:pt x="9566150" y="84582"/>
                  </a:moveTo>
                  <a:lnTo>
                    <a:pt x="9566148" y="86867"/>
                  </a:lnTo>
                  <a:lnTo>
                    <a:pt x="9566606" y="86867"/>
                  </a:lnTo>
                  <a:lnTo>
                    <a:pt x="9566150" y="84582"/>
                  </a:lnTo>
                  <a:close/>
                </a:path>
                <a:path w="9566910" h="1203325">
                  <a:moveTo>
                    <a:pt x="9559974" y="54101"/>
                  </a:moveTo>
                  <a:lnTo>
                    <a:pt x="9560052" y="56391"/>
                  </a:lnTo>
                  <a:lnTo>
                    <a:pt x="9560509" y="56391"/>
                  </a:lnTo>
                  <a:lnTo>
                    <a:pt x="9560423" y="55960"/>
                  </a:lnTo>
                  <a:lnTo>
                    <a:pt x="9559974" y="54101"/>
                  </a:lnTo>
                  <a:close/>
                </a:path>
                <a:path w="9566910" h="1203325">
                  <a:moveTo>
                    <a:pt x="9559381" y="53018"/>
                  </a:moveTo>
                  <a:lnTo>
                    <a:pt x="9559290" y="54101"/>
                  </a:lnTo>
                  <a:lnTo>
                    <a:pt x="9559956" y="54101"/>
                  </a:lnTo>
                  <a:lnTo>
                    <a:pt x="9559946" y="53850"/>
                  </a:lnTo>
                  <a:lnTo>
                    <a:pt x="9559381" y="53018"/>
                  </a:lnTo>
                  <a:close/>
                </a:path>
                <a:path w="9566910" h="1203325">
                  <a:moveTo>
                    <a:pt x="9559946" y="53850"/>
                  </a:moveTo>
                  <a:lnTo>
                    <a:pt x="9559956" y="54101"/>
                  </a:lnTo>
                  <a:lnTo>
                    <a:pt x="9560116" y="54101"/>
                  </a:lnTo>
                  <a:lnTo>
                    <a:pt x="9559946" y="53850"/>
                  </a:lnTo>
                  <a:close/>
                </a:path>
                <a:path w="9566910" h="1203325">
                  <a:moveTo>
                    <a:pt x="9558616" y="51888"/>
                  </a:moveTo>
                  <a:lnTo>
                    <a:pt x="9558528" y="52577"/>
                  </a:lnTo>
                  <a:lnTo>
                    <a:pt x="9559083" y="52577"/>
                  </a:lnTo>
                  <a:lnTo>
                    <a:pt x="9558616" y="51888"/>
                  </a:lnTo>
                  <a:close/>
                </a:path>
                <a:path w="9566910" h="1203325">
                  <a:moveTo>
                    <a:pt x="9557850" y="50759"/>
                  </a:moveTo>
                  <a:lnTo>
                    <a:pt x="9557766" y="51053"/>
                  </a:lnTo>
                  <a:lnTo>
                    <a:pt x="9558050" y="51053"/>
                  </a:lnTo>
                  <a:lnTo>
                    <a:pt x="9557850" y="5075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1" name="object 71"/>
            <p:cNvSpPr/>
            <p:nvPr/>
          </p:nvSpPr>
          <p:spPr>
            <a:xfrm>
              <a:off x="561594" y="4999481"/>
              <a:ext cx="9566910" cy="1203325"/>
            </a:xfrm>
            <a:custGeom>
              <a:avLst/>
              <a:gdLst/>
              <a:ahLst/>
              <a:cxnLst/>
              <a:rect l="l" t="t" r="r" b="b"/>
              <a:pathLst>
                <a:path w="9566910" h="1203325">
                  <a:moveTo>
                    <a:pt x="53987" y="6915"/>
                  </a:moveTo>
                  <a:lnTo>
                    <a:pt x="54116" y="6879"/>
                  </a:lnTo>
                </a:path>
                <a:path w="9566910" h="1203325">
                  <a:moveTo>
                    <a:pt x="88392" y="0"/>
                  </a:moveTo>
                  <a:lnTo>
                    <a:pt x="9478517" y="0"/>
                  </a:lnTo>
                </a:path>
                <a:path w="9566910" h="1203325">
                  <a:moveTo>
                    <a:pt x="9478518" y="1203197"/>
                  </a:moveTo>
                  <a:lnTo>
                    <a:pt x="88392" y="1203197"/>
                  </a:lnTo>
                  <a:lnTo>
                    <a:pt x="84624" y="1202436"/>
                  </a:lnTo>
                </a:path>
                <a:path w="9566910" h="1203325">
                  <a:moveTo>
                    <a:pt x="57925" y="1197037"/>
                  </a:moveTo>
                  <a:lnTo>
                    <a:pt x="54006" y="1196244"/>
                  </a:lnTo>
                  <a:lnTo>
                    <a:pt x="52097" y="1194956"/>
                  </a:lnTo>
                </a:path>
                <a:path w="9566910" h="1203325">
                  <a:moveTo>
                    <a:pt x="28249" y="1178869"/>
                  </a:moveTo>
                  <a:lnTo>
                    <a:pt x="25908" y="1177289"/>
                  </a:lnTo>
                  <a:lnTo>
                    <a:pt x="24328" y="1174948"/>
                  </a:lnTo>
                </a:path>
                <a:path w="9566910" h="1203325">
                  <a:moveTo>
                    <a:pt x="7620" y="1150179"/>
                  </a:moveTo>
                  <a:lnTo>
                    <a:pt x="7403" y="1149857"/>
                  </a:lnTo>
                </a:path>
                <a:path w="9566910" h="1203325">
                  <a:moveTo>
                    <a:pt x="6857" y="1149191"/>
                  </a:moveTo>
                  <a:lnTo>
                    <a:pt x="6535" y="1147571"/>
                  </a:lnTo>
                </a:path>
                <a:path w="9566910" h="1203325">
                  <a:moveTo>
                    <a:pt x="0" y="1114805"/>
                  </a:moveTo>
                  <a:lnTo>
                    <a:pt x="0" y="88391"/>
                  </a:lnTo>
                </a:path>
                <a:path w="9566910" h="1203325">
                  <a:moveTo>
                    <a:pt x="9558050" y="51053"/>
                  </a:moveTo>
                  <a:lnTo>
                    <a:pt x="9558528" y="51758"/>
                  </a:lnTo>
                </a:path>
                <a:path w="9566910" h="1203325">
                  <a:moveTo>
                    <a:pt x="9559083" y="52577"/>
                  </a:moveTo>
                  <a:lnTo>
                    <a:pt x="9559290" y="52882"/>
                  </a:lnTo>
                </a:path>
                <a:path w="9566910" h="1203325">
                  <a:moveTo>
                    <a:pt x="9560526" y="56387"/>
                  </a:moveTo>
                  <a:lnTo>
                    <a:pt x="9560830" y="57908"/>
                  </a:lnTo>
                  <a:lnTo>
                    <a:pt x="9566148" y="84571"/>
                  </a:lnTo>
                </a:path>
                <a:path w="9566910" h="1203325">
                  <a:moveTo>
                    <a:pt x="9566606" y="86867"/>
                  </a:moveTo>
                  <a:lnTo>
                    <a:pt x="9566908" y="88391"/>
                  </a:lnTo>
                </a:path>
                <a:path w="9566910" h="1203325">
                  <a:moveTo>
                    <a:pt x="9565869" y="1119952"/>
                  </a:moveTo>
                  <a:lnTo>
                    <a:pt x="9560749" y="1145272"/>
                  </a:lnTo>
                </a:path>
                <a:path w="9566910" h="1203325">
                  <a:moveTo>
                    <a:pt x="9556957" y="1153636"/>
                  </a:moveTo>
                  <a:lnTo>
                    <a:pt x="9542581" y="1174948"/>
                  </a:lnTo>
                </a:path>
                <a:path w="9566910" h="1203325">
                  <a:moveTo>
                    <a:pt x="9538660" y="1178869"/>
                  </a:moveTo>
                  <a:lnTo>
                    <a:pt x="9515071" y="1194782"/>
                  </a:lnTo>
                </a:path>
                <a:path w="9566910" h="1203325">
                  <a:moveTo>
                    <a:pt x="9508984" y="1197037"/>
                  </a:moveTo>
                  <a:lnTo>
                    <a:pt x="9478518" y="1203197"/>
                  </a:lnTo>
                </a:path>
                <a:path w="9566910" h="1203325">
                  <a:moveTo>
                    <a:pt x="84624" y="1202436"/>
                  </a:moveTo>
                  <a:lnTo>
                    <a:pt x="57925" y="1197037"/>
                  </a:lnTo>
                </a:path>
                <a:path w="9566910" h="1203325">
                  <a:moveTo>
                    <a:pt x="52097" y="1194956"/>
                  </a:moveTo>
                  <a:lnTo>
                    <a:pt x="28249" y="1178869"/>
                  </a:lnTo>
                </a:path>
                <a:path w="9566910" h="1203325">
                  <a:moveTo>
                    <a:pt x="24303" y="1174923"/>
                  </a:moveTo>
                  <a:lnTo>
                    <a:pt x="8355" y="1151399"/>
                  </a:lnTo>
                  <a:lnTo>
                    <a:pt x="7620" y="1150315"/>
                  </a:lnTo>
                </a:path>
                <a:path w="9566910" h="1203325">
                  <a:moveTo>
                    <a:pt x="7310" y="1149857"/>
                  </a:moveTo>
                  <a:lnTo>
                    <a:pt x="6857" y="1149191"/>
                  </a:lnTo>
                </a:path>
                <a:path w="9566910" h="1203325">
                  <a:moveTo>
                    <a:pt x="6535" y="1147571"/>
                  </a:moveTo>
                  <a:lnTo>
                    <a:pt x="6079" y="1145289"/>
                  </a:lnTo>
                  <a:lnTo>
                    <a:pt x="0" y="1114805"/>
                  </a:lnTo>
                  <a:lnTo>
                    <a:pt x="0" y="88391"/>
                  </a:lnTo>
                  <a:lnTo>
                    <a:pt x="6915" y="53987"/>
                  </a:lnTo>
                  <a:lnTo>
                    <a:pt x="25908" y="25907"/>
                  </a:lnTo>
                  <a:lnTo>
                    <a:pt x="53987" y="6896"/>
                  </a:lnTo>
                  <a:lnTo>
                    <a:pt x="88392" y="0"/>
                  </a:lnTo>
                  <a:lnTo>
                    <a:pt x="9478517" y="0"/>
                  </a:lnTo>
                  <a:lnTo>
                    <a:pt x="9512801" y="6890"/>
                  </a:lnTo>
                  <a:lnTo>
                    <a:pt x="9541001" y="25907"/>
                  </a:lnTo>
                  <a:lnTo>
                    <a:pt x="9544085" y="30456"/>
                  </a:lnTo>
                  <a:lnTo>
                    <a:pt x="9557012" y="49524"/>
                  </a:lnTo>
                  <a:lnTo>
                    <a:pt x="9557766" y="50634"/>
                  </a:lnTo>
                </a:path>
                <a:path w="9566910" h="1203325">
                  <a:moveTo>
                    <a:pt x="9557766" y="50759"/>
                  </a:moveTo>
                  <a:lnTo>
                    <a:pt x="9557964" y="51053"/>
                  </a:lnTo>
                </a:path>
                <a:path w="9566910" h="1203325">
                  <a:moveTo>
                    <a:pt x="9558528" y="51888"/>
                  </a:moveTo>
                  <a:lnTo>
                    <a:pt x="9558992" y="52577"/>
                  </a:lnTo>
                </a:path>
                <a:path w="9566910" h="1203325">
                  <a:moveTo>
                    <a:pt x="9559290" y="53018"/>
                  </a:moveTo>
                  <a:lnTo>
                    <a:pt x="9559956" y="54101"/>
                  </a:lnTo>
                  <a:lnTo>
                    <a:pt x="9560509" y="56387"/>
                  </a:lnTo>
                </a:path>
                <a:path w="9566910" h="1203325">
                  <a:moveTo>
                    <a:pt x="9566148" y="84582"/>
                  </a:moveTo>
                  <a:lnTo>
                    <a:pt x="9566605" y="86867"/>
                  </a:lnTo>
                </a:path>
                <a:path w="9566910" h="1203325">
                  <a:moveTo>
                    <a:pt x="9566908" y="88391"/>
                  </a:moveTo>
                  <a:lnTo>
                    <a:pt x="9566910" y="1114805"/>
                  </a:lnTo>
                  <a:lnTo>
                    <a:pt x="9565869" y="1119952"/>
                  </a:lnTo>
                </a:path>
                <a:path w="9566910" h="1203325">
                  <a:moveTo>
                    <a:pt x="9560749" y="1145272"/>
                  </a:moveTo>
                  <a:lnTo>
                    <a:pt x="9559956" y="1149191"/>
                  </a:lnTo>
                  <a:lnTo>
                    <a:pt x="9556957" y="1153636"/>
                  </a:lnTo>
                </a:path>
                <a:path w="9566910" h="1203325">
                  <a:moveTo>
                    <a:pt x="9542581" y="1174948"/>
                  </a:moveTo>
                  <a:lnTo>
                    <a:pt x="9541002" y="1177289"/>
                  </a:lnTo>
                  <a:lnTo>
                    <a:pt x="9538660" y="1178869"/>
                  </a:lnTo>
                </a:path>
                <a:path w="9566910" h="1203325">
                  <a:moveTo>
                    <a:pt x="9515071" y="1194782"/>
                  </a:moveTo>
                  <a:lnTo>
                    <a:pt x="9512903" y="1196244"/>
                  </a:lnTo>
                  <a:lnTo>
                    <a:pt x="9508984" y="1197037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2" name="object 72"/>
            <p:cNvSpPr/>
            <p:nvPr/>
          </p:nvSpPr>
          <p:spPr>
            <a:xfrm>
              <a:off x="561594" y="4999481"/>
              <a:ext cx="9566910" cy="1203325"/>
            </a:xfrm>
            <a:custGeom>
              <a:avLst/>
              <a:gdLst/>
              <a:ahLst/>
              <a:cxnLst/>
              <a:rect l="l" t="t" r="r" b="b"/>
              <a:pathLst>
                <a:path w="9566910" h="1203325">
                  <a:moveTo>
                    <a:pt x="9478517" y="0"/>
                  </a:moveTo>
                  <a:lnTo>
                    <a:pt x="88392" y="0"/>
                  </a:lnTo>
                  <a:lnTo>
                    <a:pt x="54006" y="6953"/>
                  </a:lnTo>
                  <a:lnTo>
                    <a:pt x="25907" y="25907"/>
                  </a:lnTo>
                  <a:lnTo>
                    <a:pt x="6953" y="54006"/>
                  </a:lnTo>
                  <a:lnTo>
                    <a:pt x="0" y="88391"/>
                  </a:lnTo>
                  <a:lnTo>
                    <a:pt x="0" y="1114805"/>
                  </a:lnTo>
                  <a:lnTo>
                    <a:pt x="6953" y="1149191"/>
                  </a:lnTo>
                  <a:lnTo>
                    <a:pt x="25908" y="1177289"/>
                  </a:lnTo>
                  <a:lnTo>
                    <a:pt x="54006" y="1196244"/>
                  </a:lnTo>
                  <a:lnTo>
                    <a:pt x="88392" y="1203197"/>
                  </a:lnTo>
                  <a:lnTo>
                    <a:pt x="9478517" y="1203197"/>
                  </a:lnTo>
                  <a:lnTo>
                    <a:pt x="9512903" y="1196244"/>
                  </a:lnTo>
                  <a:lnTo>
                    <a:pt x="9541002" y="1177289"/>
                  </a:lnTo>
                  <a:lnTo>
                    <a:pt x="9559956" y="1149191"/>
                  </a:lnTo>
                  <a:lnTo>
                    <a:pt x="9566910" y="1114805"/>
                  </a:lnTo>
                  <a:lnTo>
                    <a:pt x="9566910" y="88391"/>
                  </a:lnTo>
                  <a:lnTo>
                    <a:pt x="9559956" y="54006"/>
                  </a:lnTo>
                  <a:lnTo>
                    <a:pt x="9541001" y="25907"/>
                  </a:lnTo>
                  <a:lnTo>
                    <a:pt x="9512903" y="6953"/>
                  </a:lnTo>
                  <a:lnTo>
                    <a:pt x="947851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3" name="object 73"/>
            <p:cNvSpPr/>
            <p:nvPr/>
          </p:nvSpPr>
          <p:spPr>
            <a:xfrm>
              <a:off x="561594" y="4999481"/>
              <a:ext cx="9566910" cy="1203325"/>
            </a:xfrm>
            <a:custGeom>
              <a:avLst/>
              <a:gdLst/>
              <a:ahLst/>
              <a:cxnLst/>
              <a:rect l="l" t="t" r="r" b="b"/>
              <a:pathLst>
                <a:path w="9566910" h="1203325">
                  <a:moveTo>
                    <a:pt x="0" y="88391"/>
                  </a:moveTo>
                  <a:lnTo>
                    <a:pt x="6953" y="54006"/>
                  </a:lnTo>
                  <a:lnTo>
                    <a:pt x="25907" y="25907"/>
                  </a:lnTo>
                  <a:lnTo>
                    <a:pt x="54006" y="6953"/>
                  </a:lnTo>
                  <a:lnTo>
                    <a:pt x="88392" y="0"/>
                  </a:lnTo>
                  <a:lnTo>
                    <a:pt x="9478517" y="0"/>
                  </a:lnTo>
                  <a:lnTo>
                    <a:pt x="9512903" y="6953"/>
                  </a:lnTo>
                  <a:lnTo>
                    <a:pt x="9541001" y="25907"/>
                  </a:lnTo>
                  <a:lnTo>
                    <a:pt x="9559956" y="54006"/>
                  </a:lnTo>
                  <a:lnTo>
                    <a:pt x="9566910" y="88391"/>
                  </a:lnTo>
                  <a:lnTo>
                    <a:pt x="9566910" y="1114805"/>
                  </a:lnTo>
                  <a:lnTo>
                    <a:pt x="9559956" y="1149191"/>
                  </a:lnTo>
                  <a:lnTo>
                    <a:pt x="9541002" y="1177289"/>
                  </a:lnTo>
                  <a:lnTo>
                    <a:pt x="9512903" y="1196244"/>
                  </a:lnTo>
                  <a:lnTo>
                    <a:pt x="9478517" y="1203197"/>
                  </a:lnTo>
                  <a:lnTo>
                    <a:pt x="88392" y="1203197"/>
                  </a:lnTo>
                  <a:lnTo>
                    <a:pt x="54006" y="1196244"/>
                  </a:lnTo>
                  <a:lnTo>
                    <a:pt x="25908" y="1177289"/>
                  </a:lnTo>
                  <a:lnTo>
                    <a:pt x="6953" y="1149191"/>
                  </a:lnTo>
                  <a:lnTo>
                    <a:pt x="0" y="1114805"/>
                  </a:lnTo>
                  <a:lnTo>
                    <a:pt x="0" y="88391"/>
                  </a:lnTo>
                  <a:close/>
                </a:path>
              </a:pathLst>
            </a:custGeom>
            <a:ln w="11429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4" name="object 74"/>
            <p:cNvSpPr/>
            <p:nvPr/>
          </p:nvSpPr>
          <p:spPr>
            <a:xfrm>
              <a:off x="818388" y="5336285"/>
              <a:ext cx="528955" cy="529590"/>
            </a:xfrm>
            <a:custGeom>
              <a:avLst/>
              <a:gdLst/>
              <a:ahLst/>
              <a:cxnLst/>
              <a:rect l="l" t="t" r="r" b="b"/>
              <a:pathLst>
                <a:path w="528955" h="529589">
                  <a:moveTo>
                    <a:pt x="432816" y="0"/>
                  </a:moveTo>
                  <a:lnTo>
                    <a:pt x="96012" y="0"/>
                  </a:lnTo>
                  <a:lnTo>
                    <a:pt x="58507" y="7619"/>
                  </a:lnTo>
                  <a:lnTo>
                    <a:pt x="28003" y="28384"/>
                  </a:lnTo>
                  <a:lnTo>
                    <a:pt x="7500" y="59150"/>
                  </a:lnTo>
                  <a:lnTo>
                    <a:pt x="0" y="96774"/>
                  </a:lnTo>
                  <a:lnTo>
                    <a:pt x="0" y="433577"/>
                  </a:lnTo>
                  <a:lnTo>
                    <a:pt x="7500" y="470761"/>
                  </a:lnTo>
                  <a:lnTo>
                    <a:pt x="28003" y="501300"/>
                  </a:lnTo>
                  <a:lnTo>
                    <a:pt x="58507" y="521981"/>
                  </a:lnTo>
                  <a:lnTo>
                    <a:pt x="96012" y="529589"/>
                  </a:lnTo>
                  <a:lnTo>
                    <a:pt x="432816" y="529589"/>
                  </a:lnTo>
                  <a:lnTo>
                    <a:pt x="470320" y="521981"/>
                  </a:lnTo>
                  <a:lnTo>
                    <a:pt x="500824" y="501300"/>
                  </a:lnTo>
                  <a:lnTo>
                    <a:pt x="521327" y="470761"/>
                  </a:lnTo>
                  <a:lnTo>
                    <a:pt x="528828" y="433577"/>
                  </a:lnTo>
                  <a:lnTo>
                    <a:pt x="528828" y="96774"/>
                  </a:lnTo>
                  <a:lnTo>
                    <a:pt x="521327" y="59150"/>
                  </a:lnTo>
                  <a:lnTo>
                    <a:pt x="500824" y="28384"/>
                  </a:lnTo>
                  <a:lnTo>
                    <a:pt x="470320" y="7619"/>
                  </a:lnTo>
                  <a:lnTo>
                    <a:pt x="432816" y="0"/>
                  </a:lnTo>
                  <a:close/>
                </a:path>
              </a:pathLst>
            </a:custGeom>
            <a:solidFill>
              <a:srgbClr val="137BA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5" name="object 7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52500" y="5470397"/>
              <a:ext cx="261365" cy="262127"/>
            </a:xfrm>
            <a:prstGeom prst="rect">
              <a:avLst/>
            </a:prstGeom>
          </p:spPr>
        </p:pic>
      </p:grpSp>
      <p:sp>
        <p:nvSpPr>
          <p:cNvPr id="76" name="object 76"/>
          <p:cNvSpPr txBox="1"/>
          <p:nvPr/>
        </p:nvSpPr>
        <p:spPr>
          <a:xfrm>
            <a:off x="1471675" y="5266435"/>
            <a:ext cx="1024255" cy="23304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350" spc="-20">
                <a:solidFill>
                  <a:srgbClr val="15212E"/>
                </a:solidFill>
                <a:latin typeface="Segoe UI Semibold"/>
                <a:cs typeface="Segoe UI Semibold"/>
              </a:rPr>
              <a:t>Tax</a:t>
            </a:r>
            <a:r>
              <a:rPr dirty="0" sz="1350" spc="-65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350" spc="-10">
                <a:solidFill>
                  <a:srgbClr val="15212E"/>
                </a:solidFill>
                <a:latin typeface="Segoe UI Semibold"/>
                <a:cs typeface="Segoe UI Semibold"/>
              </a:rPr>
              <a:t>Software</a:t>
            </a:r>
            <a:endParaRPr sz="1350">
              <a:latin typeface="Segoe UI Semibold"/>
              <a:cs typeface="Segoe UI Semibold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1471675" y="5650483"/>
            <a:ext cx="1096645" cy="15938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850">
                <a:solidFill>
                  <a:srgbClr val="8FA2B0"/>
                </a:solidFill>
                <a:latin typeface="Calibri"/>
                <a:cs typeface="Calibri"/>
              </a:rPr>
              <a:t>Certified</a:t>
            </a:r>
            <a:r>
              <a:rPr dirty="0" sz="850" spc="20">
                <a:solidFill>
                  <a:srgbClr val="8FA2B0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8FA2B0"/>
                </a:solidFill>
                <a:latin typeface="Calibri"/>
                <a:cs typeface="Calibri"/>
              </a:rPr>
              <a:t>&amp;</a:t>
            </a:r>
            <a:r>
              <a:rPr dirty="0" sz="850" spc="25">
                <a:solidFill>
                  <a:srgbClr val="8FA2B0"/>
                </a:solidFill>
                <a:latin typeface="Calibri"/>
                <a:cs typeface="Calibri"/>
              </a:rPr>
              <a:t> </a:t>
            </a:r>
            <a:r>
              <a:rPr dirty="0" sz="850" spc="-10">
                <a:solidFill>
                  <a:srgbClr val="8FA2B0"/>
                </a:solidFill>
                <a:latin typeface="Calibri"/>
                <a:cs typeface="Calibri"/>
              </a:rPr>
              <a:t>experienced</a:t>
            </a:r>
            <a:endParaRPr sz="850">
              <a:latin typeface="Calibri"/>
              <a:cs typeface="Calibri"/>
            </a:endParaRPr>
          </a:p>
        </p:txBody>
      </p:sp>
      <p:grpSp>
        <p:nvGrpSpPr>
          <p:cNvPr id="78" name="object 78"/>
          <p:cNvGrpSpPr/>
          <p:nvPr/>
        </p:nvGrpSpPr>
        <p:grpSpPr>
          <a:xfrm>
            <a:off x="3883533" y="5394578"/>
            <a:ext cx="922019" cy="413384"/>
            <a:chOff x="3883533" y="5394578"/>
            <a:chExt cx="922019" cy="413384"/>
          </a:xfrm>
        </p:grpSpPr>
        <p:sp>
          <p:nvSpPr>
            <p:cNvPr id="79" name="object 79"/>
            <p:cNvSpPr/>
            <p:nvPr/>
          </p:nvSpPr>
          <p:spPr>
            <a:xfrm>
              <a:off x="3889248" y="5400293"/>
              <a:ext cx="910590" cy="401955"/>
            </a:xfrm>
            <a:custGeom>
              <a:avLst/>
              <a:gdLst/>
              <a:ahLst/>
              <a:cxnLst/>
              <a:rect l="l" t="t" r="r" b="b"/>
              <a:pathLst>
                <a:path w="910589" h="401954">
                  <a:moveTo>
                    <a:pt x="710184" y="0"/>
                  </a:moveTo>
                  <a:lnTo>
                    <a:pt x="200405" y="0"/>
                  </a:lnTo>
                  <a:lnTo>
                    <a:pt x="154514" y="5305"/>
                  </a:lnTo>
                  <a:lnTo>
                    <a:pt x="112356" y="20420"/>
                  </a:lnTo>
                  <a:lnTo>
                    <a:pt x="75142" y="44147"/>
                  </a:lnTo>
                  <a:lnTo>
                    <a:pt x="44087" y="75284"/>
                  </a:lnTo>
                  <a:lnTo>
                    <a:pt x="20402" y="112633"/>
                  </a:lnTo>
                  <a:lnTo>
                    <a:pt x="5302" y="154994"/>
                  </a:lnTo>
                  <a:lnTo>
                    <a:pt x="0" y="201168"/>
                  </a:lnTo>
                  <a:lnTo>
                    <a:pt x="5302" y="247059"/>
                  </a:lnTo>
                  <a:lnTo>
                    <a:pt x="20402" y="289217"/>
                  </a:lnTo>
                  <a:lnTo>
                    <a:pt x="44087" y="326431"/>
                  </a:lnTo>
                  <a:lnTo>
                    <a:pt x="75142" y="357486"/>
                  </a:lnTo>
                  <a:lnTo>
                    <a:pt x="112356" y="381171"/>
                  </a:lnTo>
                  <a:lnTo>
                    <a:pt x="154514" y="396271"/>
                  </a:lnTo>
                  <a:lnTo>
                    <a:pt x="200405" y="401574"/>
                  </a:lnTo>
                  <a:lnTo>
                    <a:pt x="710184" y="401574"/>
                  </a:lnTo>
                  <a:lnTo>
                    <a:pt x="756075" y="396271"/>
                  </a:lnTo>
                  <a:lnTo>
                    <a:pt x="798233" y="381171"/>
                  </a:lnTo>
                  <a:lnTo>
                    <a:pt x="835447" y="357486"/>
                  </a:lnTo>
                  <a:lnTo>
                    <a:pt x="866502" y="326431"/>
                  </a:lnTo>
                  <a:lnTo>
                    <a:pt x="890187" y="289217"/>
                  </a:lnTo>
                  <a:lnTo>
                    <a:pt x="905287" y="247059"/>
                  </a:lnTo>
                  <a:lnTo>
                    <a:pt x="910589" y="201168"/>
                  </a:lnTo>
                  <a:lnTo>
                    <a:pt x="905287" y="154994"/>
                  </a:lnTo>
                  <a:lnTo>
                    <a:pt x="890187" y="112633"/>
                  </a:lnTo>
                  <a:lnTo>
                    <a:pt x="866502" y="75284"/>
                  </a:lnTo>
                  <a:lnTo>
                    <a:pt x="835447" y="44147"/>
                  </a:lnTo>
                  <a:lnTo>
                    <a:pt x="798233" y="20420"/>
                  </a:lnTo>
                  <a:lnTo>
                    <a:pt x="756075" y="5305"/>
                  </a:lnTo>
                  <a:lnTo>
                    <a:pt x="710184" y="0"/>
                  </a:lnTo>
                  <a:close/>
                </a:path>
              </a:pathLst>
            </a:custGeom>
            <a:solidFill>
              <a:srgbClr val="F5F7F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0" name="object 80"/>
            <p:cNvSpPr/>
            <p:nvPr/>
          </p:nvSpPr>
          <p:spPr>
            <a:xfrm>
              <a:off x="3889248" y="5400293"/>
              <a:ext cx="910590" cy="401955"/>
            </a:xfrm>
            <a:custGeom>
              <a:avLst/>
              <a:gdLst/>
              <a:ahLst/>
              <a:cxnLst/>
              <a:rect l="l" t="t" r="r" b="b"/>
              <a:pathLst>
                <a:path w="910589" h="401954">
                  <a:moveTo>
                    <a:pt x="0" y="201168"/>
                  </a:moveTo>
                  <a:lnTo>
                    <a:pt x="5302" y="154994"/>
                  </a:lnTo>
                  <a:lnTo>
                    <a:pt x="20402" y="112633"/>
                  </a:lnTo>
                  <a:lnTo>
                    <a:pt x="44087" y="75284"/>
                  </a:lnTo>
                  <a:lnTo>
                    <a:pt x="75142" y="44147"/>
                  </a:lnTo>
                  <a:lnTo>
                    <a:pt x="112356" y="20420"/>
                  </a:lnTo>
                  <a:lnTo>
                    <a:pt x="154514" y="5305"/>
                  </a:lnTo>
                  <a:lnTo>
                    <a:pt x="200405" y="0"/>
                  </a:lnTo>
                  <a:lnTo>
                    <a:pt x="710184" y="0"/>
                  </a:lnTo>
                  <a:lnTo>
                    <a:pt x="756075" y="5305"/>
                  </a:lnTo>
                  <a:lnTo>
                    <a:pt x="798233" y="20420"/>
                  </a:lnTo>
                  <a:lnTo>
                    <a:pt x="835447" y="44147"/>
                  </a:lnTo>
                  <a:lnTo>
                    <a:pt x="866502" y="75284"/>
                  </a:lnTo>
                  <a:lnTo>
                    <a:pt x="890187" y="112633"/>
                  </a:lnTo>
                  <a:lnTo>
                    <a:pt x="905287" y="154994"/>
                  </a:lnTo>
                  <a:lnTo>
                    <a:pt x="910589" y="201168"/>
                  </a:lnTo>
                  <a:lnTo>
                    <a:pt x="905287" y="247059"/>
                  </a:lnTo>
                  <a:lnTo>
                    <a:pt x="890187" y="289217"/>
                  </a:lnTo>
                  <a:lnTo>
                    <a:pt x="866502" y="326431"/>
                  </a:lnTo>
                  <a:lnTo>
                    <a:pt x="835447" y="357486"/>
                  </a:lnTo>
                  <a:lnTo>
                    <a:pt x="798233" y="381171"/>
                  </a:lnTo>
                  <a:lnTo>
                    <a:pt x="756075" y="396271"/>
                  </a:lnTo>
                  <a:lnTo>
                    <a:pt x="710184" y="401574"/>
                  </a:lnTo>
                  <a:lnTo>
                    <a:pt x="200405" y="401574"/>
                  </a:lnTo>
                  <a:lnTo>
                    <a:pt x="154514" y="396271"/>
                  </a:lnTo>
                  <a:lnTo>
                    <a:pt x="112356" y="381171"/>
                  </a:lnTo>
                  <a:lnTo>
                    <a:pt x="75142" y="357486"/>
                  </a:lnTo>
                  <a:lnTo>
                    <a:pt x="44087" y="326431"/>
                  </a:lnTo>
                  <a:lnTo>
                    <a:pt x="20402" y="289217"/>
                  </a:lnTo>
                  <a:lnTo>
                    <a:pt x="5302" y="247059"/>
                  </a:lnTo>
                  <a:lnTo>
                    <a:pt x="0" y="201168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1" name="object 81"/>
          <p:cNvSpPr txBox="1"/>
          <p:nvPr/>
        </p:nvSpPr>
        <p:spPr>
          <a:xfrm>
            <a:off x="4112005" y="5500369"/>
            <a:ext cx="462280" cy="1854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50" spc="-10">
                <a:solidFill>
                  <a:srgbClr val="0D597D"/>
                </a:solidFill>
                <a:latin typeface="Segoe UI Semibold"/>
                <a:cs typeface="Segoe UI Semibold"/>
              </a:rPr>
              <a:t>Lacerte</a:t>
            </a:r>
            <a:endParaRPr sz="1050">
              <a:latin typeface="Segoe UI Semibold"/>
              <a:cs typeface="Segoe UI Semibold"/>
            </a:endParaRPr>
          </a:p>
        </p:txBody>
      </p:sp>
      <p:grpSp>
        <p:nvGrpSpPr>
          <p:cNvPr id="82" name="object 82"/>
          <p:cNvGrpSpPr/>
          <p:nvPr/>
        </p:nvGrpSpPr>
        <p:grpSpPr>
          <a:xfrm>
            <a:off x="4938140" y="5394578"/>
            <a:ext cx="753745" cy="413384"/>
            <a:chOff x="4938140" y="5394578"/>
            <a:chExt cx="753745" cy="413384"/>
          </a:xfrm>
        </p:grpSpPr>
        <p:sp>
          <p:nvSpPr>
            <p:cNvPr id="83" name="object 83"/>
            <p:cNvSpPr/>
            <p:nvPr/>
          </p:nvSpPr>
          <p:spPr>
            <a:xfrm>
              <a:off x="4943855" y="5400293"/>
              <a:ext cx="742315" cy="401955"/>
            </a:xfrm>
            <a:custGeom>
              <a:avLst/>
              <a:gdLst/>
              <a:ahLst/>
              <a:cxnLst/>
              <a:rect l="l" t="t" r="r" b="b"/>
              <a:pathLst>
                <a:path w="742314" h="401954">
                  <a:moveTo>
                    <a:pt x="541020" y="0"/>
                  </a:moveTo>
                  <a:lnTo>
                    <a:pt x="200406" y="0"/>
                  </a:lnTo>
                  <a:lnTo>
                    <a:pt x="154514" y="5305"/>
                  </a:lnTo>
                  <a:lnTo>
                    <a:pt x="112356" y="20420"/>
                  </a:lnTo>
                  <a:lnTo>
                    <a:pt x="75142" y="44147"/>
                  </a:lnTo>
                  <a:lnTo>
                    <a:pt x="44087" y="75284"/>
                  </a:lnTo>
                  <a:lnTo>
                    <a:pt x="20402" y="112633"/>
                  </a:lnTo>
                  <a:lnTo>
                    <a:pt x="5302" y="154994"/>
                  </a:lnTo>
                  <a:lnTo>
                    <a:pt x="0" y="201168"/>
                  </a:lnTo>
                  <a:lnTo>
                    <a:pt x="5302" y="247059"/>
                  </a:lnTo>
                  <a:lnTo>
                    <a:pt x="20402" y="289217"/>
                  </a:lnTo>
                  <a:lnTo>
                    <a:pt x="44087" y="326431"/>
                  </a:lnTo>
                  <a:lnTo>
                    <a:pt x="75142" y="357486"/>
                  </a:lnTo>
                  <a:lnTo>
                    <a:pt x="112356" y="381171"/>
                  </a:lnTo>
                  <a:lnTo>
                    <a:pt x="154514" y="396271"/>
                  </a:lnTo>
                  <a:lnTo>
                    <a:pt x="200406" y="401574"/>
                  </a:lnTo>
                  <a:lnTo>
                    <a:pt x="541020" y="401574"/>
                  </a:lnTo>
                  <a:lnTo>
                    <a:pt x="587193" y="396271"/>
                  </a:lnTo>
                  <a:lnTo>
                    <a:pt x="629554" y="381171"/>
                  </a:lnTo>
                  <a:lnTo>
                    <a:pt x="666903" y="357486"/>
                  </a:lnTo>
                  <a:lnTo>
                    <a:pt x="698040" y="326431"/>
                  </a:lnTo>
                  <a:lnTo>
                    <a:pt x="721767" y="289217"/>
                  </a:lnTo>
                  <a:lnTo>
                    <a:pt x="736882" y="247059"/>
                  </a:lnTo>
                  <a:lnTo>
                    <a:pt x="742188" y="201168"/>
                  </a:lnTo>
                  <a:lnTo>
                    <a:pt x="736882" y="154994"/>
                  </a:lnTo>
                  <a:lnTo>
                    <a:pt x="721767" y="112633"/>
                  </a:lnTo>
                  <a:lnTo>
                    <a:pt x="698040" y="75284"/>
                  </a:lnTo>
                  <a:lnTo>
                    <a:pt x="666903" y="44147"/>
                  </a:lnTo>
                  <a:lnTo>
                    <a:pt x="629554" y="20420"/>
                  </a:lnTo>
                  <a:lnTo>
                    <a:pt x="587193" y="5305"/>
                  </a:lnTo>
                  <a:lnTo>
                    <a:pt x="541020" y="0"/>
                  </a:lnTo>
                  <a:close/>
                </a:path>
              </a:pathLst>
            </a:custGeom>
            <a:solidFill>
              <a:srgbClr val="F5F7F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4" name="object 84"/>
            <p:cNvSpPr/>
            <p:nvPr/>
          </p:nvSpPr>
          <p:spPr>
            <a:xfrm>
              <a:off x="4943855" y="5400293"/>
              <a:ext cx="742315" cy="401955"/>
            </a:xfrm>
            <a:custGeom>
              <a:avLst/>
              <a:gdLst/>
              <a:ahLst/>
              <a:cxnLst/>
              <a:rect l="l" t="t" r="r" b="b"/>
              <a:pathLst>
                <a:path w="742314" h="401954">
                  <a:moveTo>
                    <a:pt x="0" y="201168"/>
                  </a:moveTo>
                  <a:lnTo>
                    <a:pt x="5302" y="154994"/>
                  </a:lnTo>
                  <a:lnTo>
                    <a:pt x="20402" y="112633"/>
                  </a:lnTo>
                  <a:lnTo>
                    <a:pt x="44087" y="75284"/>
                  </a:lnTo>
                  <a:lnTo>
                    <a:pt x="75142" y="44147"/>
                  </a:lnTo>
                  <a:lnTo>
                    <a:pt x="112356" y="20420"/>
                  </a:lnTo>
                  <a:lnTo>
                    <a:pt x="154514" y="5305"/>
                  </a:lnTo>
                  <a:lnTo>
                    <a:pt x="200406" y="0"/>
                  </a:lnTo>
                  <a:lnTo>
                    <a:pt x="541020" y="0"/>
                  </a:lnTo>
                  <a:lnTo>
                    <a:pt x="587193" y="5305"/>
                  </a:lnTo>
                  <a:lnTo>
                    <a:pt x="629554" y="20420"/>
                  </a:lnTo>
                  <a:lnTo>
                    <a:pt x="666903" y="44147"/>
                  </a:lnTo>
                  <a:lnTo>
                    <a:pt x="698040" y="75284"/>
                  </a:lnTo>
                  <a:lnTo>
                    <a:pt x="721767" y="112633"/>
                  </a:lnTo>
                  <a:lnTo>
                    <a:pt x="736882" y="154994"/>
                  </a:lnTo>
                  <a:lnTo>
                    <a:pt x="742188" y="201168"/>
                  </a:lnTo>
                  <a:lnTo>
                    <a:pt x="736882" y="247059"/>
                  </a:lnTo>
                  <a:lnTo>
                    <a:pt x="721767" y="289217"/>
                  </a:lnTo>
                  <a:lnTo>
                    <a:pt x="698040" y="326431"/>
                  </a:lnTo>
                  <a:lnTo>
                    <a:pt x="666903" y="357486"/>
                  </a:lnTo>
                  <a:lnTo>
                    <a:pt x="629554" y="381171"/>
                  </a:lnTo>
                  <a:lnTo>
                    <a:pt x="587193" y="396271"/>
                  </a:lnTo>
                  <a:lnTo>
                    <a:pt x="541020" y="401574"/>
                  </a:lnTo>
                  <a:lnTo>
                    <a:pt x="200406" y="401574"/>
                  </a:lnTo>
                  <a:lnTo>
                    <a:pt x="154514" y="396271"/>
                  </a:lnTo>
                  <a:lnTo>
                    <a:pt x="112356" y="381171"/>
                  </a:lnTo>
                  <a:lnTo>
                    <a:pt x="75142" y="357486"/>
                  </a:lnTo>
                  <a:lnTo>
                    <a:pt x="44087" y="326431"/>
                  </a:lnTo>
                  <a:lnTo>
                    <a:pt x="20402" y="289217"/>
                  </a:lnTo>
                  <a:lnTo>
                    <a:pt x="5302" y="247059"/>
                  </a:lnTo>
                  <a:lnTo>
                    <a:pt x="0" y="201168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5" name="object 85"/>
          <p:cNvSpPr txBox="1"/>
          <p:nvPr/>
        </p:nvSpPr>
        <p:spPr>
          <a:xfrm>
            <a:off x="5125465" y="5500369"/>
            <a:ext cx="381000" cy="1854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50" spc="-10">
                <a:solidFill>
                  <a:srgbClr val="0D597D"/>
                </a:solidFill>
                <a:latin typeface="Segoe UI Semibold"/>
                <a:cs typeface="Segoe UI Semibold"/>
              </a:rPr>
              <a:t>Drake</a:t>
            </a:r>
            <a:endParaRPr sz="1050">
              <a:latin typeface="Segoe UI Semibold"/>
              <a:cs typeface="Segoe UI Semibold"/>
            </a:endParaRPr>
          </a:p>
        </p:txBody>
      </p:sp>
      <p:grpSp>
        <p:nvGrpSpPr>
          <p:cNvPr id="86" name="object 86"/>
          <p:cNvGrpSpPr/>
          <p:nvPr/>
        </p:nvGrpSpPr>
        <p:grpSpPr>
          <a:xfrm>
            <a:off x="5824346" y="5394578"/>
            <a:ext cx="1005840" cy="413384"/>
            <a:chOff x="5824346" y="5394578"/>
            <a:chExt cx="1005840" cy="413384"/>
          </a:xfrm>
        </p:grpSpPr>
        <p:sp>
          <p:nvSpPr>
            <p:cNvPr id="87" name="object 87"/>
            <p:cNvSpPr/>
            <p:nvPr/>
          </p:nvSpPr>
          <p:spPr>
            <a:xfrm>
              <a:off x="5830061" y="5400293"/>
              <a:ext cx="994410" cy="401955"/>
            </a:xfrm>
            <a:custGeom>
              <a:avLst/>
              <a:gdLst/>
              <a:ahLst/>
              <a:cxnLst/>
              <a:rect l="l" t="t" r="r" b="b"/>
              <a:pathLst>
                <a:path w="994409" h="401954">
                  <a:moveTo>
                    <a:pt x="794004" y="0"/>
                  </a:moveTo>
                  <a:lnTo>
                    <a:pt x="200405" y="0"/>
                  </a:lnTo>
                  <a:lnTo>
                    <a:pt x="154514" y="5305"/>
                  </a:lnTo>
                  <a:lnTo>
                    <a:pt x="112356" y="20420"/>
                  </a:lnTo>
                  <a:lnTo>
                    <a:pt x="75142" y="44147"/>
                  </a:lnTo>
                  <a:lnTo>
                    <a:pt x="44087" y="75284"/>
                  </a:lnTo>
                  <a:lnTo>
                    <a:pt x="20402" y="112633"/>
                  </a:lnTo>
                  <a:lnTo>
                    <a:pt x="5302" y="154994"/>
                  </a:lnTo>
                  <a:lnTo>
                    <a:pt x="0" y="201168"/>
                  </a:lnTo>
                  <a:lnTo>
                    <a:pt x="5302" y="247059"/>
                  </a:lnTo>
                  <a:lnTo>
                    <a:pt x="20402" y="289217"/>
                  </a:lnTo>
                  <a:lnTo>
                    <a:pt x="44087" y="326431"/>
                  </a:lnTo>
                  <a:lnTo>
                    <a:pt x="75142" y="357486"/>
                  </a:lnTo>
                  <a:lnTo>
                    <a:pt x="112356" y="381171"/>
                  </a:lnTo>
                  <a:lnTo>
                    <a:pt x="154514" y="396271"/>
                  </a:lnTo>
                  <a:lnTo>
                    <a:pt x="200405" y="401574"/>
                  </a:lnTo>
                  <a:lnTo>
                    <a:pt x="794004" y="401574"/>
                  </a:lnTo>
                  <a:lnTo>
                    <a:pt x="839895" y="396271"/>
                  </a:lnTo>
                  <a:lnTo>
                    <a:pt x="882053" y="381171"/>
                  </a:lnTo>
                  <a:lnTo>
                    <a:pt x="919267" y="357486"/>
                  </a:lnTo>
                  <a:lnTo>
                    <a:pt x="950322" y="326431"/>
                  </a:lnTo>
                  <a:lnTo>
                    <a:pt x="974007" y="289217"/>
                  </a:lnTo>
                  <a:lnTo>
                    <a:pt x="989107" y="247059"/>
                  </a:lnTo>
                  <a:lnTo>
                    <a:pt x="994410" y="201168"/>
                  </a:lnTo>
                  <a:lnTo>
                    <a:pt x="989107" y="154994"/>
                  </a:lnTo>
                  <a:lnTo>
                    <a:pt x="974007" y="112633"/>
                  </a:lnTo>
                  <a:lnTo>
                    <a:pt x="950322" y="75284"/>
                  </a:lnTo>
                  <a:lnTo>
                    <a:pt x="919267" y="44147"/>
                  </a:lnTo>
                  <a:lnTo>
                    <a:pt x="882053" y="20420"/>
                  </a:lnTo>
                  <a:lnTo>
                    <a:pt x="839895" y="5305"/>
                  </a:lnTo>
                  <a:lnTo>
                    <a:pt x="794004" y="0"/>
                  </a:lnTo>
                  <a:close/>
                </a:path>
              </a:pathLst>
            </a:custGeom>
            <a:solidFill>
              <a:srgbClr val="F5F7F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8" name="object 88"/>
            <p:cNvSpPr/>
            <p:nvPr/>
          </p:nvSpPr>
          <p:spPr>
            <a:xfrm>
              <a:off x="5830061" y="5400293"/>
              <a:ext cx="994410" cy="401955"/>
            </a:xfrm>
            <a:custGeom>
              <a:avLst/>
              <a:gdLst/>
              <a:ahLst/>
              <a:cxnLst/>
              <a:rect l="l" t="t" r="r" b="b"/>
              <a:pathLst>
                <a:path w="994409" h="401954">
                  <a:moveTo>
                    <a:pt x="0" y="201168"/>
                  </a:moveTo>
                  <a:lnTo>
                    <a:pt x="5302" y="154994"/>
                  </a:lnTo>
                  <a:lnTo>
                    <a:pt x="20402" y="112633"/>
                  </a:lnTo>
                  <a:lnTo>
                    <a:pt x="44087" y="75284"/>
                  </a:lnTo>
                  <a:lnTo>
                    <a:pt x="75142" y="44147"/>
                  </a:lnTo>
                  <a:lnTo>
                    <a:pt x="112356" y="20420"/>
                  </a:lnTo>
                  <a:lnTo>
                    <a:pt x="154514" y="5305"/>
                  </a:lnTo>
                  <a:lnTo>
                    <a:pt x="200405" y="0"/>
                  </a:lnTo>
                  <a:lnTo>
                    <a:pt x="794004" y="0"/>
                  </a:lnTo>
                  <a:lnTo>
                    <a:pt x="839895" y="5305"/>
                  </a:lnTo>
                  <a:lnTo>
                    <a:pt x="882053" y="20420"/>
                  </a:lnTo>
                  <a:lnTo>
                    <a:pt x="919267" y="44147"/>
                  </a:lnTo>
                  <a:lnTo>
                    <a:pt x="950322" y="75284"/>
                  </a:lnTo>
                  <a:lnTo>
                    <a:pt x="974007" y="112633"/>
                  </a:lnTo>
                  <a:lnTo>
                    <a:pt x="989107" y="154994"/>
                  </a:lnTo>
                  <a:lnTo>
                    <a:pt x="994410" y="201168"/>
                  </a:lnTo>
                  <a:lnTo>
                    <a:pt x="989107" y="247059"/>
                  </a:lnTo>
                  <a:lnTo>
                    <a:pt x="974007" y="289217"/>
                  </a:lnTo>
                  <a:lnTo>
                    <a:pt x="950322" y="326431"/>
                  </a:lnTo>
                  <a:lnTo>
                    <a:pt x="919267" y="357486"/>
                  </a:lnTo>
                  <a:lnTo>
                    <a:pt x="882053" y="381171"/>
                  </a:lnTo>
                  <a:lnTo>
                    <a:pt x="839895" y="396271"/>
                  </a:lnTo>
                  <a:lnTo>
                    <a:pt x="794004" y="401574"/>
                  </a:lnTo>
                  <a:lnTo>
                    <a:pt x="200405" y="401574"/>
                  </a:lnTo>
                  <a:lnTo>
                    <a:pt x="154514" y="396271"/>
                  </a:lnTo>
                  <a:lnTo>
                    <a:pt x="112356" y="381171"/>
                  </a:lnTo>
                  <a:lnTo>
                    <a:pt x="75142" y="357486"/>
                  </a:lnTo>
                  <a:lnTo>
                    <a:pt x="44087" y="326431"/>
                  </a:lnTo>
                  <a:lnTo>
                    <a:pt x="20402" y="289217"/>
                  </a:lnTo>
                  <a:lnTo>
                    <a:pt x="5302" y="247059"/>
                  </a:lnTo>
                  <a:lnTo>
                    <a:pt x="0" y="201168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9" name="object 89"/>
          <p:cNvSpPr txBox="1"/>
          <p:nvPr/>
        </p:nvSpPr>
        <p:spPr>
          <a:xfrm>
            <a:off x="6068059" y="5500369"/>
            <a:ext cx="518795" cy="1854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50" spc="-10">
                <a:solidFill>
                  <a:srgbClr val="0D597D"/>
                </a:solidFill>
                <a:latin typeface="Segoe UI Semibold"/>
                <a:cs typeface="Segoe UI Semibold"/>
              </a:rPr>
              <a:t>UltraTax</a:t>
            </a:r>
            <a:endParaRPr sz="1050">
              <a:latin typeface="Segoe UI Semibold"/>
              <a:cs typeface="Segoe UI Semibold"/>
            </a:endParaRPr>
          </a:p>
        </p:txBody>
      </p:sp>
      <p:grpSp>
        <p:nvGrpSpPr>
          <p:cNvPr id="90" name="object 90"/>
          <p:cNvGrpSpPr/>
          <p:nvPr/>
        </p:nvGrpSpPr>
        <p:grpSpPr>
          <a:xfrm>
            <a:off x="6962775" y="5394578"/>
            <a:ext cx="1174750" cy="413384"/>
            <a:chOff x="6962775" y="5394578"/>
            <a:chExt cx="1174750" cy="413384"/>
          </a:xfrm>
        </p:grpSpPr>
        <p:sp>
          <p:nvSpPr>
            <p:cNvPr id="91" name="object 91"/>
            <p:cNvSpPr/>
            <p:nvPr/>
          </p:nvSpPr>
          <p:spPr>
            <a:xfrm>
              <a:off x="6968489" y="5400293"/>
              <a:ext cx="1163320" cy="401955"/>
            </a:xfrm>
            <a:custGeom>
              <a:avLst/>
              <a:gdLst/>
              <a:ahLst/>
              <a:cxnLst/>
              <a:rect l="l" t="t" r="r" b="b"/>
              <a:pathLst>
                <a:path w="1163320" h="401954">
                  <a:moveTo>
                    <a:pt x="962405" y="0"/>
                  </a:moveTo>
                  <a:lnTo>
                    <a:pt x="200405" y="0"/>
                  </a:lnTo>
                  <a:lnTo>
                    <a:pt x="154514" y="5305"/>
                  </a:lnTo>
                  <a:lnTo>
                    <a:pt x="112356" y="20420"/>
                  </a:lnTo>
                  <a:lnTo>
                    <a:pt x="75142" y="44147"/>
                  </a:lnTo>
                  <a:lnTo>
                    <a:pt x="44087" y="75284"/>
                  </a:lnTo>
                  <a:lnTo>
                    <a:pt x="20402" y="112633"/>
                  </a:lnTo>
                  <a:lnTo>
                    <a:pt x="5302" y="154994"/>
                  </a:lnTo>
                  <a:lnTo>
                    <a:pt x="0" y="201168"/>
                  </a:lnTo>
                  <a:lnTo>
                    <a:pt x="5302" y="247059"/>
                  </a:lnTo>
                  <a:lnTo>
                    <a:pt x="20402" y="289217"/>
                  </a:lnTo>
                  <a:lnTo>
                    <a:pt x="44087" y="326431"/>
                  </a:lnTo>
                  <a:lnTo>
                    <a:pt x="75142" y="357486"/>
                  </a:lnTo>
                  <a:lnTo>
                    <a:pt x="112356" y="381171"/>
                  </a:lnTo>
                  <a:lnTo>
                    <a:pt x="154514" y="396271"/>
                  </a:lnTo>
                  <a:lnTo>
                    <a:pt x="200405" y="401574"/>
                  </a:lnTo>
                  <a:lnTo>
                    <a:pt x="962405" y="401574"/>
                  </a:lnTo>
                  <a:lnTo>
                    <a:pt x="1008297" y="396271"/>
                  </a:lnTo>
                  <a:lnTo>
                    <a:pt x="1050455" y="381171"/>
                  </a:lnTo>
                  <a:lnTo>
                    <a:pt x="1087669" y="357486"/>
                  </a:lnTo>
                  <a:lnTo>
                    <a:pt x="1118724" y="326431"/>
                  </a:lnTo>
                  <a:lnTo>
                    <a:pt x="1142409" y="289217"/>
                  </a:lnTo>
                  <a:lnTo>
                    <a:pt x="1157509" y="247059"/>
                  </a:lnTo>
                  <a:lnTo>
                    <a:pt x="1162811" y="201168"/>
                  </a:lnTo>
                  <a:lnTo>
                    <a:pt x="1157509" y="154994"/>
                  </a:lnTo>
                  <a:lnTo>
                    <a:pt x="1142409" y="112633"/>
                  </a:lnTo>
                  <a:lnTo>
                    <a:pt x="1118724" y="75284"/>
                  </a:lnTo>
                  <a:lnTo>
                    <a:pt x="1087669" y="44147"/>
                  </a:lnTo>
                  <a:lnTo>
                    <a:pt x="1050455" y="20420"/>
                  </a:lnTo>
                  <a:lnTo>
                    <a:pt x="1008297" y="5305"/>
                  </a:lnTo>
                  <a:lnTo>
                    <a:pt x="962405" y="0"/>
                  </a:lnTo>
                  <a:close/>
                </a:path>
              </a:pathLst>
            </a:custGeom>
            <a:solidFill>
              <a:srgbClr val="F5F7F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2" name="object 92"/>
            <p:cNvSpPr/>
            <p:nvPr/>
          </p:nvSpPr>
          <p:spPr>
            <a:xfrm>
              <a:off x="6968489" y="5400293"/>
              <a:ext cx="1163320" cy="401955"/>
            </a:xfrm>
            <a:custGeom>
              <a:avLst/>
              <a:gdLst/>
              <a:ahLst/>
              <a:cxnLst/>
              <a:rect l="l" t="t" r="r" b="b"/>
              <a:pathLst>
                <a:path w="1163320" h="401954">
                  <a:moveTo>
                    <a:pt x="0" y="201168"/>
                  </a:moveTo>
                  <a:lnTo>
                    <a:pt x="5302" y="154994"/>
                  </a:lnTo>
                  <a:lnTo>
                    <a:pt x="20402" y="112633"/>
                  </a:lnTo>
                  <a:lnTo>
                    <a:pt x="44087" y="75284"/>
                  </a:lnTo>
                  <a:lnTo>
                    <a:pt x="75142" y="44147"/>
                  </a:lnTo>
                  <a:lnTo>
                    <a:pt x="112356" y="20420"/>
                  </a:lnTo>
                  <a:lnTo>
                    <a:pt x="154514" y="5305"/>
                  </a:lnTo>
                  <a:lnTo>
                    <a:pt x="200405" y="0"/>
                  </a:lnTo>
                  <a:lnTo>
                    <a:pt x="962405" y="0"/>
                  </a:lnTo>
                  <a:lnTo>
                    <a:pt x="1008297" y="5305"/>
                  </a:lnTo>
                  <a:lnTo>
                    <a:pt x="1050455" y="20420"/>
                  </a:lnTo>
                  <a:lnTo>
                    <a:pt x="1087669" y="44147"/>
                  </a:lnTo>
                  <a:lnTo>
                    <a:pt x="1118724" y="75284"/>
                  </a:lnTo>
                  <a:lnTo>
                    <a:pt x="1142409" y="112633"/>
                  </a:lnTo>
                  <a:lnTo>
                    <a:pt x="1157509" y="154994"/>
                  </a:lnTo>
                  <a:lnTo>
                    <a:pt x="1162811" y="201168"/>
                  </a:lnTo>
                  <a:lnTo>
                    <a:pt x="1157509" y="247059"/>
                  </a:lnTo>
                  <a:lnTo>
                    <a:pt x="1142409" y="289217"/>
                  </a:lnTo>
                  <a:lnTo>
                    <a:pt x="1118724" y="326431"/>
                  </a:lnTo>
                  <a:lnTo>
                    <a:pt x="1087669" y="357486"/>
                  </a:lnTo>
                  <a:lnTo>
                    <a:pt x="1050455" y="381171"/>
                  </a:lnTo>
                  <a:lnTo>
                    <a:pt x="1008297" y="396271"/>
                  </a:lnTo>
                  <a:lnTo>
                    <a:pt x="962405" y="401574"/>
                  </a:lnTo>
                  <a:lnTo>
                    <a:pt x="200405" y="401574"/>
                  </a:lnTo>
                  <a:lnTo>
                    <a:pt x="154514" y="396271"/>
                  </a:lnTo>
                  <a:lnTo>
                    <a:pt x="112356" y="381171"/>
                  </a:lnTo>
                  <a:lnTo>
                    <a:pt x="75142" y="357486"/>
                  </a:lnTo>
                  <a:lnTo>
                    <a:pt x="44087" y="326431"/>
                  </a:lnTo>
                  <a:lnTo>
                    <a:pt x="20402" y="289217"/>
                  </a:lnTo>
                  <a:lnTo>
                    <a:pt x="5302" y="247059"/>
                  </a:lnTo>
                  <a:lnTo>
                    <a:pt x="0" y="201168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3" name="object 93"/>
          <p:cNvSpPr txBox="1"/>
          <p:nvPr/>
        </p:nvSpPr>
        <p:spPr>
          <a:xfrm>
            <a:off x="7184390" y="5500369"/>
            <a:ext cx="732155" cy="1854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50" spc="-10">
                <a:solidFill>
                  <a:srgbClr val="0D597D"/>
                </a:solidFill>
                <a:latin typeface="Segoe UI Semibold"/>
                <a:cs typeface="Segoe UI Semibold"/>
              </a:rPr>
              <a:t>ProConnect</a:t>
            </a:r>
            <a:endParaRPr sz="1050">
              <a:latin typeface="Segoe UI Semibold"/>
              <a:cs typeface="Segoe UI Semibold"/>
            </a:endParaRPr>
          </a:p>
        </p:txBody>
      </p:sp>
      <p:grpSp>
        <p:nvGrpSpPr>
          <p:cNvPr id="94" name="object 94"/>
          <p:cNvGrpSpPr/>
          <p:nvPr/>
        </p:nvGrpSpPr>
        <p:grpSpPr>
          <a:xfrm>
            <a:off x="8270367" y="5394578"/>
            <a:ext cx="1089660" cy="413384"/>
            <a:chOff x="8270367" y="5394578"/>
            <a:chExt cx="1089660" cy="413384"/>
          </a:xfrm>
        </p:grpSpPr>
        <p:sp>
          <p:nvSpPr>
            <p:cNvPr id="95" name="object 95"/>
            <p:cNvSpPr/>
            <p:nvPr/>
          </p:nvSpPr>
          <p:spPr>
            <a:xfrm>
              <a:off x="8276082" y="5400293"/>
              <a:ext cx="1078230" cy="401955"/>
            </a:xfrm>
            <a:custGeom>
              <a:avLst/>
              <a:gdLst/>
              <a:ahLst/>
              <a:cxnLst/>
              <a:rect l="l" t="t" r="r" b="b"/>
              <a:pathLst>
                <a:path w="1078229" h="401954">
                  <a:moveTo>
                    <a:pt x="877824" y="0"/>
                  </a:moveTo>
                  <a:lnTo>
                    <a:pt x="200406" y="0"/>
                  </a:lnTo>
                  <a:lnTo>
                    <a:pt x="154275" y="5305"/>
                  </a:lnTo>
                  <a:lnTo>
                    <a:pt x="112022" y="20420"/>
                  </a:lnTo>
                  <a:lnTo>
                    <a:pt x="74822" y="44147"/>
                  </a:lnTo>
                  <a:lnTo>
                    <a:pt x="43847" y="75284"/>
                  </a:lnTo>
                  <a:lnTo>
                    <a:pt x="20269" y="112633"/>
                  </a:lnTo>
                  <a:lnTo>
                    <a:pt x="5262" y="154994"/>
                  </a:lnTo>
                  <a:lnTo>
                    <a:pt x="0" y="201168"/>
                  </a:lnTo>
                  <a:lnTo>
                    <a:pt x="5262" y="247059"/>
                  </a:lnTo>
                  <a:lnTo>
                    <a:pt x="20269" y="289217"/>
                  </a:lnTo>
                  <a:lnTo>
                    <a:pt x="43847" y="326431"/>
                  </a:lnTo>
                  <a:lnTo>
                    <a:pt x="74822" y="357486"/>
                  </a:lnTo>
                  <a:lnTo>
                    <a:pt x="112022" y="381171"/>
                  </a:lnTo>
                  <a:lnTo>
                    <a:pt x="154275" y="396271"/>
                  </a:lnTo>
                  <a:lnTo>
                    <a:pt x="200406" y="401574"/>
                  </a:lnTo>
                  <a:lnTo>
                    <a:pt x="877824" y="401574"/>
                  </a:lnTo>
                  <a:lnTo>
                    <a:pt x="923715" y="396271"/>
                  </a:lnTo>
                  <a:lnTo>
                    <a:pt x="965873" y="381171"/>
                  </a:lnTo>
                  <a:lnTo>
                    <a:pt x="1003087" y="357486"/>
                  </a:lnTo>
                  <a:lnTo>
                    <a:pt x="1034142" y="326431"/>
                  </a:lnTo>
                  <a:lnTo>
                    <a:pt x="1057827" y="289217"/>
                  </a:lnTo>
                  <a:lnTo>
                    <a:pt x="1072927" y="247059"/>
                  </a:lnTo>
                  <a:lnTo>
                    <a:pt x="1078229" y="201168"/>
                  </a:lnTo>
                  <a:lnTo>
                    <a:pt x="1072927" y="154994"/>
                  </a:lnTo>
                  <a:lnTo>
                    <a:pt x="1057827" y="112633"/>
                  </a:lnTo>
                  <a:lnTo>
                    <a:pt x="1034142" y="75284"/>
                  </a:lnTo>
                  <a:lnTo>
                    <a:pt x="1003087" y="44147"/>
                  </a:lnTo>
                  <a:lnTo>
                    <a:pt x="965873" y="20420"/>
                  </a:lnTo>
                  <a:lnTo>
                    <a:pt x="923715" y="5305"/>
                  </a:lnTo>
                  <a:lnTo>
                    <a:pt x="877824" y="0"/>
                  </a:lnTo>
                  <a:close/>
                </a:path>
              </a:pathLst>
            </a:custGeom>
            <a:solidFill>
              <a:srgbClr val="F5F7F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6" name="object 96"/>
            <p:cNvSpPr/>
            <p:nvPr/>
          </p:nvSpPr>
          <p:spPr>
            <a:xfrm>
              <a:off x="8276082" y="5400293"/>
              <a:ext cx="1078230" cy="401955"/>
            </a:xfrm>
            <a:custGeom>
              <a:avLst/>
              <a:gdLst/>
              <a:ahLst/>
              <a:cxnLst/>
              <a:rect l="l" t="t" r="r" b="b"/>
              <a:pathLst>
                <a:path w="1078229" h="401954">
                  <a:moveTo>
                    <a:pt x="0" y="201168"/>
                  </a:moveTo>
                  <a:lnTo>
                    <a:pt x="5262" y="154994"/>
                  </a:lnTo>
                  <a:lnTo>
                    <a:pt x="20269" y="112633"/>
                  </a:lnTo>
                  <a:lnTo>
                    <a:pt x="43847" y="75284"/>
                  </a:lnTo>
                  <a:lnTo>
                    <a:pt x="74822" y="44147"/>
                  </a:lnTo>
                  <a:lnTo>
                    <a:pt x="112022" y="20420"/>
                  </a:lnTo>
                  <a:lnTo>
                    <a:pt x="154275" y="5305"/>
                  </a:lnTo>
                  <a:lnTo>
                    <a:pt x="200406" y="0"/>
                  </a:lnTo>
                  <a:lnTo>
                    <a:pt x="877824" y="0"/>
                  </a:lnTo>
                  <a:lnTo>
                    <a:pt x="923715" y="5305"/>
                  </a:lnTo>
                  <a:lnTo>
                    <a:pt x="965873" y="20420"/>
                  </a:lnTo>
                  <a:lnTo>
                    <a:pt x="1003087" y="44147"/>
                  </a:lnTo>
                  <a:lnTo>
                    <a:pt x="1034142" y="75284"/>
                  </a:lnTo>
                  <a:lnTo>
                    <a:pt x="1057827" y="112633"/>
                  </a:lnTo>
                  <a:lnTo>
                    <a:pt x="1072927" y="154994"/>
                  </a:lnTo>
                  <a:lnTo>
                    <a:pt x="1078229" y="201168"/>
                  </a:lnTo>
                  <a:lnTo>
                    <a:pt x="1072927" y="247059"/>
                  </a:lnTo>
                  <a:lnTo>
                    <a:pt x="1057827" y="289217"/>
                  </a:lnTo>
                  <a:lnTo>
                    <a:pt x="1034142" y="326431"/>
                  </a:lnTo>
                  <a:lnTo>
                    <a:pt x="1003087" y="357486"/>
                  </a:lnTo>
                  <a:lnTo>
                    <a:pt x="965873" y="381171"/>
                  </a:lnTo>
                  <a:lnTo>
                    <a:pt x="923715" y="396271"/>
                  </a:lnTo>
                  <a:lnTo>
                    <a:pt x="877824" y="401574"/>
                  </a:lnTo>
                  <a:lnTo>
                    <a:pt x="200406" y="401574"/>
                  </a:lnTo>
                  <a:lnTo>
                    <a:pt x="154275" y="396271"/>
                  </a:lnTo>
                  <a:lnTo>
                    <a:pt x="112022" y="381171"/>
                  </a:lnTo>
                  <a:lnTo>
                    <a:pt x="74822" y="357486"/>
                  </a:lnTo>
                  <a:lnTo>
                    <a:pt x="43847" y="326431"/>
                  </a:lnTo>
                  <a:lnTo>
                    <a:pt x="20269" y="289217"/>
                  </a:lnTo>
                  <a:lnTo>
                    <a:pt x="5262" y="247059"/>
                  </a:lnTo>
                  <a:lnTo>
                    <a:pt x="0" y="201168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7" name="object 97"/>
          <p:cNvSpPr txBox="1"/>
          <p:nvPr/>
        </p:nvSpPr>
        <p:spPr>
          <a:xfrm>
            <a:off x="8521700" y="5500369"/>
            <a:ext cx="588645" cy="1854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50" spc="-10">
                <a:solidFill>
                  <a:srgbClr val="0D597D"/>
                </a:solidFill>
                <a:latin typeface="Segoe UI Semibold"/>
                <a:cs typeface="Segoe UI Semibold"/>
              </a:rPr>
              <a:t>ProSeries</a:t>
            </a:r>
            <a:endParaRPr sz="1050">
              <a:latin typeface="Segoe UI Semibold"/>
              <a:cs typeface="Segoe UI Semibold"/>
            </a:endParaRPr>
          </a:p>
        </p:txBody>
      </p:sp>
      <p:pic>
        <p:nvPicPr>
          <p:cNvPr id="98" name="object 9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57022" y="6368033"/>
            <a:ext cx="233171" cy="216407"/>
          </a:xfrm>
          <a:prstGeom prst="rect">
            <a:avLst/>
          </a:prstGeom>
        </p:spPr>
      </p:pic>
      <p:sp>
        <p:nvSpPr>
          <p:cNvPr id="99" name="object 99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9685" rIns="0" bIns="0" rtlCol="0" vert="horz">
            <a:spAutoFit/>
          </a:bodyPr>
          <a:lstStyle/>
          <a:p>
            <a:pPr marL="55244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dirty="0" spc="-25"/>
              <a:t>17</a:t>
            </a:fld>
          </a:p>
        </p:txBody>
      </p:sp>
      <p:sp>
        <p:nvSpPr>
          <p:cNvPr id="100" name="object 100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90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dirty="0" spc="-10"/>
              <a:t>O</a:t>
            </a:r>
            <a:r>
              <a:rPr dirty="0" spc="-75"/>
              <a:t> </a:t>
            </a:r>
            <a:r>
              <a:rPr dirty="0" spc="-10"/>
              <a:t>B</a:t>
            </a:r>
            <a:r>
              <a:rPr dirty="0" spc="-75"/>
              <a:t> </a:t>
            </a:r>
            <a:r>
              <a:rPr dirty="0"/>
              <a:t>G</a:t>
            </a:r>
            <a:r>
              <a:rPr dirty="0" spc="254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 spc="-10"/>
              <a:t>T</a:t>
            </a:r>
            <a:r>
              <a:rPr dirty="0" spc="-75"/>
              <a:t> </a:t>
            </a:r>
            <a:r>
              <a:rPr dirty="0" spc="-10"/>
              <a:t>S</a:t>
            </a:r>
            <a:r>
              <a:rPr dirty="0" spc="-75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/>
              <a:t>R</a:t>
            </a:r>
            <a:r>
              <a:rPr dirty="0" spc="-75"/>
              <a:t> </a:t>
            </a:r>
            <a:r>
              <a:rPr dirty="0" spc="-10"/>
              <a:t>C</a:t>
            </a:r>
            <a:r>
              <a:rPr dirty="0" spc="-75"/>
              <a:t> </a:t>
            </a:r>
            <a:r>
              <a:rPr dirty="0"/>
              <a:t>I</a:t>
            </a:r>
            <a:r>
              <a:rPr dirty="0" spc="-80"/>
              <a:t> </a:t>
            </a:r>
            <a:r>
              <a:rPr dirty="0" spc="-25"/>
              <a:t>NG</a:t>
            </a:r>
          </a:p>
        </p:txBody>
      </p:sp>
      <p:sp>
        <p:nvSpPr>
          <p:cNvPr id="101" name="object 101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10"/>
              </a:lnSpc>
            </a:pPr>
            <a:r>
              <a:rPr dirty="0" spc="-10"/>
              <a:t>Confidential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773430"/>
            <a:ext cx="10691622" cy="601446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08270" y="773430"/>
            <a:ext cx="5483352" cy="601446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49655" y="1286509"/>
            <a:ext cx="1489710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2EB5DE"/>
                </a:solidFill>
                <a:latin typeface="Segoe UI Semibold"/>
                <a:cs typeface="Segoe UI Semibold"/>
              </a:rPr>
              <a:t>A</a:t>
            </a:r>
            <a:r>
              <a:rPr dirty="0" sz="1100" spc="-5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2EB5DE"/>
                </a:solidFill>
                <a:latin typeface="Segoe UI Semibold"/>
                <a:cs typeface="Segoe UI Semibold"/>
              </a:rPr>
              <a:t>I</a:t>
            </a:r>
            <a:r>
              <a:rPr dirty="0" sz="1100" spc="484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2EB5DE"/>
                </a:solidFill>
                <a:latin typeface="Segoe UI Semibold"/>
                <a:cs typeface="Segoe UI Semibold"/>
              </a:rPr>
              <a:t>A</a:t>
            </a:r>
            <a:r>
              <a:rPr dirty="0" sz="1100" spc="-4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2EB5DE"/>
                </a:solidFill>
                <a:latin typeface="Segoe UI Semibold"/>
                <a:cs typeface="Segoe UI Semibold"/>
              </a:rPr>
              <a:t>U</a:t>
            </a:r>
            <a:r>
              <a:rPr dirty="0" sz="1100" spc="-4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2EB5DE"/>
                </a:solidFill>
                <a:latin typeface="Segoe UI Semibold"/>
                <a:cs typeface="Segoe UI Semibold"/>
              </a:rPr>
              <a:t>T</a:t>
            </a:r>
            <a:r>
              <a:rPr dirty="0" sz="1100" spc="-4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2EB5DE"/>
                </a:solidFill>
                <a:latin typeface="Segoe UI Semibold"/>
                <a:cs typeface="Segoe UI Semibold"/>
              </a:rPr>
              <a:t>O</a:t>
            </a:r>
            <a:r>
              <a:rPr dirty="0" sz="1100" spc="-5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2EB5DE"/>
                </a:solidFill>
                <a:latin typeface="Segoe UI Semibold"/>
                <a:cs typeface="Segoe UI Semibold"/>
              </a:rPr>
              <a:t>M</a:t>
            </a:r>
            <a:r>
              <a:rPr dirty="0" sz="1100" spc="-4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2EB5DE"/>
                </a:solidFill>
                <a:latin typeface="Segoe UI Semibold"/>
                <a:cs typeface="Segoe UI Semibold"/>
              </a:rPr>
              <a:t>A</a:t>
            </a:r>
            <a:r>
              <a:rPr dirty="0" sz="1100" spc="-5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2EB5DE"/>
                </a:solidFill>
                <a:latin typeface="Segoe UI Semibold"/>
                <a:cs typeface="Segoe UI Semibold"/>
              </a:rPr>
              <a:t>T</a:t>
            </a:r>
            <a:r>
              <a:rPr dirty="0" sz="1100" spc="-5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2EB5DE"/>
                </a:solidFill>
                <a:latin typeface="Segoe UI Semibold"/>
                <a:cs typeface="Segoe UI Semibold"/>
              </a:rPr>
              <a:t>I</a:t>
            </a:r>
            <a:r>
              <a:rPr dirty="0" sz="1100" spc="-5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00" spc="-25">
                <a:solidFill>
                  <a:srgbClr val="2EB5DE"/>
                </a:solidFill>
                <a:latin typeface="Segoe UI Semibold"/>
                <a:cs typeface="Segoe UI Semibold"/>
              </a:rPr>
              <a:t>ON</a:t>
            </a:r>
            <a:endParaRPr sz="1100">
              <a:latin typeface="Segoe UI Semibold"/>
              <a:cs typeface="Segoe UI Semibold"/>
            </a:endParaRPr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800">
                <a:solidFill>
                  <a:srgbClr val="FFFFFF"/>
                </a:solidFill>
              </a:rPr>
              <a:t>Intelligence</a:t>
            </a:r>
            <a:r>
              <a:rPr dirty="0" sz="2800" spc="-30">
                <a:solidFill>
                  <a:srgbClr val="FFFFFF"/>
                </a:solidFill>
              </a:rPr>
              <a:t> </a:t>
            </a:r>
            <a:r>
              <a:rPr dirty="0" sz="2800">
                <a:solidFill>
                  <a:srgbClr val="FFFFFF"/>
                </a:solidFill>
              </a:rPr>
              <a:t>built</a:t>
            </a:r>
            <a:r>
              <a:rPr dirty="0" sz="2800" spc="-30">
                <a:solidFill>
                  <a:srgbClr val="FFFFFF"/>
                </a:solidFill>
              </a:rPr>
              <a:t> </a:t>
            </a:r>
            <a:r>
              <a:rPr dirty="0" sz="2800">
                <a:solidFill>
                  <a:srgbClr val="FFFFFF"/>
                </a:solidFill>
              </a:rPr>
              <a:t>into</a:t>
            </a:r>
            <a:r>
              <a:rPr dirty="0" sz="2800" spc="-25">
                <a:solidFill>
                  <a:srgbClr val="FFFFFF"/>
                </a:solidFill>
              </a:rPr>
              <a:t> </a:t>
            </a:r>
            <a:r>
              <a:rPr dirty="0" sz="2800">
                <a:solidFill>
                  <a:srgbClr val="FFFFFF"/>
                </a:solidFill>
              </a:rPr>
              <a:t>every</a:t>
            </a:r>
            <a:r>
              <a:rPr dirty="0" sz="2800" spc="-30">
                <a:solidFill>
                  <a:srgbClr val="FFFFFF"/>
                </a:solidFill>
              </a:rPr>
              <a:t> </a:t>
            </a:r>
            <a:r>
              <a:rPr dirty="0" sz="2800" spc="-20">
                <a:solidFill>
                  <a:srgbClr val="FFFFFF"/>
                </a:solidFill>
              </a:rPr>
              <a:t>step</a:t>
            </a:r>
            <a:endParaRPr sz="2800"/>
          </a:p>
        </p:txBody>
      </p:sp>
      <p:grpSp>
        <p:nvGrpSpPr>
          <p:cNvPr id="6" name="object 6"/>
          <p:cNvGrpSpPr/>
          <p:nvPr/>
        </p:nvGrpSpPr>
        <p:grpSpPr>
          <a:xfrm>
            <a:off x="555879" y="2371724"/>
            <a:ext cx="3107055" cy="1134110"/>
            <a:chOff x="555879" y="2371724"/>
            <a:chExt cx="3107055" cy="1134110"/>
          </a:xfrm>
        </p:grpSpPr>
        <p:sp>
          <p:nvSpPr>
            <p:cNvPr id="7" name="object 7"/>
            <p:cNvSpPr/>
            <p:nvPr/>
          </p:nvSpPr>
          <p:spPr>
            <a:xfrm>
              <a:off x="561594" y="2377439"/>
              <a:ext cx="3095625" cy="1122680"/>
            </a:xfrm>
            <a:custGeom>
              <a:avLst/>
              <a:gdLst/>
              <a:ahLst/>
              <a:cxnLst/>
              <a:rect l="l" t="t" r="r" b="b"/>
              <a:pathLst>
                <a:path w="3095625" h="1122679">
                  <a:moveTo>
                    <a:pt x="3015234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042415"/>
                  </a:lnTo>
                  <a:lnTo>
                    <a:pt x="6286" y="1073562"/>
                  </a:lnTo>
                  <a:lnTo>
                    <a:pt x="23431" y="1098994"/>
                  </a:lnTo>
                  <a:lnTo>
                    <a:pt x="48863" y="1116139"/>
                  </a:lnTo>
                  <a:lnTo>
                    <a:pt x="80010" y="1122426"/>
                  </a:lnTo>
                  <a:lnTo>
                    <a:pt x="3015234" y="1122426"/>
                  </a:lnTo>
                  <a:lnTo>
                    <a:pt x="3046380" y="1116139"/>
                  </a:lnTo>
                  <a:lnTo>
                    <a:pt x="3071812" y="1098994"/>
                  </a:lnTo>
                  <a:lnTo>
                    <a:pt x="3088957" y="1073562"/>
                  </a:lnTo>
                  <a:lnTo>
                    <a:pt x="3095244" y="1042415"/>
                  </a:lnTo>
                  <a:lnTo>
                    <a:pt x="3095244" y="80010"/>
                  </a:lnTo>
                  <a:lnTo>
                    <a:pt x="3088957" y="48863"/>
                  </a:lnTo>
                  <a:lnTo>
                    <a:pt x="3071812" y="23431"/>
                  </a:lnTo>
                  <a:lnTo>
                    <a:pt x="3046380" y="6286"/>
                  </a:lnTo>
                  <a:lnTo>
                    <a:pt x="3015234" y="0"/>
                  </a:lnTo>
                  <a:close/>
                </a:path>
              </a:pathLst>
            </a:custGeom>
            <a:solidFill>
              <a:srgbClr val="0D334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561594" y="2377439"/>
              <a:ext cx="3095625" cy="1122680"/>
            </a:xfrm>
            <a:custGeom>
              <a:avLst/>
              <a:gdLst/>
              <a:ahLst/>
              <a:cxnLst/>
              <a:rect l="l" t="t" r="r" b="b"/>
              <a:pathLst>
                <a:path w="3095625" h="1122679">
                  <a:moveTo>
                    <a:pt x="0" y="80010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3015234" y="0"/>
                  </a:lnTo>
                  <a:lnTo>
                    <a:pt x="3046380" y="6286"/>
                  </a:lnTo>
                  <a:lnTo>
                    <a:pt x="3071812" y="23431"/>
                  </a:lnTo>
                  <a:lnTo>
                    <a:pt x="3088957" y="48863"/>
                  </a:lnTo>
                  <a:lnTo>
                    <a:pt x="3095244" y="80010"/>
                  </a:lnTo>
                  <a:lnTo>
                    <a:pt x="3095244" y="1042415"/>
                  </a:lnTo>
                  <a:lnTo>
                    <a:pt x="3088957" y="1073562"/>
                  </a:lnTo>
                  <a:lnTo>
                    <a:pt x="3071812" y="1098994"/>
                  </a:lnTo>
                  <a:lnTo>
                    <a:pt x="3046380" y="1116139"/>
                  </a:lnTo>
                  <a:lnTo>
                    <a:pt x="3015234" y="1122426"/>
                  </a:lnTo>
                  <a:lnTo>
                    <a:pt x="80010" y="1122426"/>
                  </a:lnTo>
                  <a:lnTo>
                    <a:pt x="48863" y="1116139"/>
                  </a:lnTo>
                  <a:lnTo>
                    <a:pt x="23431" y="1098994"/>
                  </a:lnTo>
                  <a:lnTo>
                    <a:pt x="6286" y="1073562"/>
                  </a:lnTo>
                  <a:lnTo>
                    <a:pt x="0" y="1042415"/>
                  </a:lnTo>
                  <a:lnTo>
                    <a:pt x="0" y="80010"/>
                  </a:lnTo>
                  <a:close/>
                </a:path>
              </a:pathLst>
            </a:custGeom>
            <a:ln w="11430">
              <a:solidFill>
                <a:srgbClr val="204E6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770381" y="2602229"/>
              <a:ext cx="497205" cy="497205"/>
            </a:xfrm>
            <a:custGeom>
              <a:avLst/>
              <a:gdLst/>
              <a:ahLst/>
              <a:cxnLst/>
              <a:rect l="l" t="t" r="r" b="b"/>
              <a:pathLst>
                <a:path w="497205" h="497205">
                  <a:moveTo>
                    <a:pt x="400812" y="0"/>
                  </a:moveTo>
                  <a:lnTo>
                    <a:pt x="96012" y="0"/>
                  </a:lnTo>
                  <a:lnTo>
                    <a:pt x="58507" y="7500"/>
                  </a:lnTo>
                  <a:lnTo>
                    <a:pt x="28003" y="28003"/>
                  </a:lnTo>
                  <a:lnTo>
                    <a:pt x="7500" y="58507"/>
                  </a:lnTo>
                  <a:lnTo>
                    <a:pt x="0" y="96012"/>
                  </a:lnTo>
                  <a:lnTo>
                    <a:pt x="0" y="400812"/>
                  </a:lnTo>
                  <a:lnTo>
                    <a:pt x="7500" y="438316"/>
                  </a:lnTo>
                  <a:lnTo>
                    <a:pt x="28003" y="468820"/>
                  </a:lnTo>
                  <a:lnTo>
                    <a:pt x="58507" y="489323"/>
                  </a:lnTo>
                  <a:lnTo>
                    <a:pt x="96012" y="496824"/>
                  </a:lnTo>
                  <a:lnTo>
                    <a:pt x="400812" y="496824"/>
                  </a:lnTo>
                  <a:lnTo>
                    <a:pt x="438316" y="489323"/>
                  </a:lnTo>
                  <a:lnTo>
                    <a:pt x="468820" y="468820"/>
                  </a:lnTo>
                  <a:lnTo>
                    <a:pt x="489323" y="438316"/>
                  </a:lnTo>
                  <a:lnTo>
                    <a:pt x="496824" y="400812"/>
                  </a:lnTo>
                  <a:lnTo>
                    <a:pt x="496824" y="96012"/>
                  </a:lnTo>
                  <a:lnTo>
                    <a:pt x="489323" y="58507"/>
                  </a:lnTo>
                  <a:lnTo>
                    <a:pt x="468820" y="28003"/>
                  </a:lnTo>
                  <a:lnTo>
                    <a:pt x="438316" y="7500"/>
                  </a:lnTo>
                  <a:lnTo>
                    <a:pt x="400812" y="0"/>
                  </a:lnTo>
                  <a:close/>
                </a:path>
              </a:pathLst>
            </a:custGeom>
            <a:solidFill>
              <a:srgbClr val="2EB5D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93825" y="2727197"/>
              <a:ext cx="249173" cy="24917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351279" y="2671063"/>
            <a:ext cx="716915" cy="21336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200">
                <a:solidFill>
                  <a:srgbClr val="FFFFFF"/>
                </a:solidFill>
                <a:latin typeface="Segoe UI Semibold"/>
                <a:cs typeface="Segoe UI Semibold"/>
              </a:rPr>
              <a:t>AI</a:t>
            </a:r>
            <a:r>
              <a:rPr dirty="0" sz="1200" spc="25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Segoe UI Semibold"/>
                <a:cs typeface="Segoe UI Semibold"/>
              </a:rPr>
              <a:t>Review</a:t>
            </a:r>
            <a:endParaRPr sz="1200">
              <a:latin typeface="Segoe UI Semibold"/>
              <a:cs typeface="Segoe UI Semibold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73683" y="3144265"/>
            <a:ext cx="1920875" cy="1638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900" spc="-10">
                <a:solidFill>
                  <a:srgbClr val="AFCADA"/>
                </a:solidFill>
                <a:latin typeface="Calibri"/>
                <a:cs typeface="Calibri"/>
              </a:rPr>
              <a:t>Continuous </a:t>
            </a:r>
            <a:r>
              <a:rPr dirty="0" sz="900">
                <a:solidFill>
                  <a:srgbClr val="AFCADA"/>
                </a:solidFill>
                <a:latin typeface="Calibri"/>
                <a:cs typeface="Calibri"/>
              </a:rPr>
              <a:t>anomaly</a:t>
            </a:r>
            <a:r>
              <a:rPr dirty="0" sz="900" spc="-5">
                <a:solidFill>
                  <a:srgbClr val="AFCADA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AFCADA"/>
                </a:solidFill>
                <a:latin typeface="Calibri"/>
                <a:cs typeface="Calibri"/>
              </a:rPr>
              <a:t>and</a:t>
            </a:r>
            <a:r>
              <a:rPr dirty="0" sz="900" spc="10">
                <a:solidFill>
                  <a:srgbClr val="AFCADA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AFCADA"/>
                </a:solidFill>
                <a:latin typeface="Calibri"/>
                <a:cs typeface="Calibri"/>
              </a:rPr>
              <a:t>error</a:t>
            </a:r>
            <a:r>
              <a:rPr dirty="0" sz="900" spc="10">
                <a:solidFill>
                  <a:srgbClr val="AFCADA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AFCADA"/>
                </a:solidFill>
                <a:latin typeface="Calibri"/>
                <a:cs typeface="Calibri"/>
              </a:rPr>
              <a:t>detection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3795903" y="2371724"/>
            <a:ext cx="3107055" cy="1134110"/>
            <a:chOff x="3795903" y="2371724"/>
            <a:chExt cx="3107055" cy="1134110"/>
          </a:xfrm>
        </p:grpSpPr>
        <p:sp>
          <p:nvSpPr>
            <p:cNvPr id="14" name="object 14"/>
            <p:cNvSpPr/>
            <p:nvPr/>
          </p:nvSpPr>
          <p:spPr>
            <a:xfrm>
              <a:off x="3801618" y="2377439"/>
              <a:ext cx="3095625" cy="1122680"/>
            </a:xfrm>
            <a:custGeom>
              <a:avLst/>
              <a:gdLst/>
              <a:ahLst/>
              <a:cxnLst/>
              <a:rect l="l" t="t" r="r" b="b"/>
              <a:pathLst>
                <a:path w="3095625" h="1122679">
                  <a:moveTo>
                    <a:pt x="3014472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042415"/>
                  </a:lnTo>
                  <a:lnTo>
                    <a:pt x="6286" y="1073562"/>
                  </a:lnTo>
                  <a:lnTo>
                    <a:pt x="23431" y="1098994"/>
                  </a:lnTo>
                  <a:lnTo>
                    <a:pt x="48863" y="1116139"/>
                  </a:lnTo>
                  <a:lnTo>
                    <a:pt x="80010" y="1122426"/>
                  </a:lnTo>
                  <a:lnTo>
                    <a:pt x="3014472" y="1122426"/>
                  </a:lnTo>
                  <a:lnTo>
                    <a:pt x="3046059" y="1116139"/>
                  </a:lnTo>
                  <a:lnTo>
                    <a:pt x="3071717" y="1098994"/>
                  </a:lnTo>
                  <a:lnTo>
                    <a:pt x="3088945" y="1073562"/>
                  </a:lnTo>
                  <a:lnTo>
                    <a:pt x="3095243" y="1042415"/>
                  </a:lnTo>
                  <a:lnTo>
                    <a:pt x="3095243" y="80010"/>
                  </a:lnTo>
                  <a:lnTo>
                    <a:pt x="3088945" y="48863"/>
                  </a:lnTo>
                  <a:lnTo>
                    <a:pt x="3071717" y="23431"/>
                  </a:lnTo>
                  <a:lnTo>
                    <a:pt x="3046059" y="6286"/>
                  </a:lnTo>
                  <a:lnTo>
                    <a:pt x="3014472" y="0"/>
                  </a:lnTo>
                  <a:close/>
                </a:path>
              </a:pathLst>
            </a:custGeom>
            <a:solidFill>
              <a:srgbClr val="0D334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3801618" y="2377439"/>
              <a:ext cx="3095625" cy="1122680"/>
            </a:xfrm>
            <a:custGeom>
              <a:avLst/>
              <a:gdLst/>
              <a:ahLst/>
              <a:cxnLst/>
              <a:rect l="l" t="t" r="r" b="b"/>
              <a:pathLst>
                <a:path w="3095625" h="1122679">
                  <a:moveTo>
                    <a:pt x="0" y="80010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3014472" y="0"/>
                  </a:lnTo>
                  <a:lnTo>
                    <a:pt x="3046059" y="6286"/>
                  </a:lnTo>
                  <a:lnTo>
                    <a:pt x="3071717" y="23431"/>
                  </a:lnTo>
                  <a:lnTo>
                    <a:pt x="3088945" y="48863"/>
                  </a:lnTo>
                  <a:lnTo>
                    <a:pt x="3095243" y="80010"/>
                  </a:lnTo>
                  <a:lnTo>
                    <a:pt x="3095243" y="1042415"/>
                  </a:lnTo>
                  <a:lnTo>
                    <a:pt x="3088945" y="1073562"/>
                  </a:lnTo>
                  <a:lnTo>
                    <a:pt x="3071717" y="1098994"/>
                  </a:lnTo>
                  <a:lnTo>
                    <a:pt x="3046059" y="1116139"/>
                  </a:lnTo>
                  <a:lnTo>
                    <a:pt x="3014472" y="1122426"/>
                  </a:lnTo>
                  <a:lnTo>
                    <a:pt x="80010" y="1122426"/>
                  </a:lnTo>
                  <a:lnTo>
                    <a:pt x="48863" y="1116139"/>
                  </a:lnTo>
                  <a:lnTo>
                    <a:pt x="23431" y="1098994"/>
                  </a:lnTo>
                  <a:lnTo>
                    <a:pt x="6286" y="1073562"/>
                  </a:lnTo>
                  <a:lnTo>
                    <a:pt x="0" y="1042415"/>
                  </a:lnTo>
                  <a:lnTo>
                    <a:pt x="0" y="80010"/>
                  </a:lnTo>
                  <a:close/>
                </a:path>
              </a:pathLst>
            </a:custGeom>
            <a:ln w="11430">
              <a:solidFill>
                <a:srgbClr val="204E6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4009644" y="2602229"/>
              <a:ext cx="497840" cy="497205"/>
            </a:xfrm>
            <a:custGeom>
              <a:avLst/>
              <a:gdLst/>
              <a:ahLst/>
              <a:cxnLst/>
              <a:rect l="l" t="t" r="r" b="b"/>
              <a:pathLst>
                <a:path w="497839" h="497205">
                  <a:moveTo>
                    <a:pt x="400811" y="0"/>
                  </a:moveTo>
                  <a:lnTo>
                    <a:pt x="96011" y="0"/>
                  </a:lnTo>
                  <a:lnTo>
                    <a:pt x="58828" y="7500"/>
                  </a:lnTo>
                  <a:lnTo>
                    <a:pt x="28289" y="28003"/>
                  </a:lnTo>
                  <a:lnTo>
                    <a:pt x="7608" y="58507"/>
                  </a:lnTo>
                  <a:lnTo>
                    <a:pt x="0" y="96012"/>
                  </a:lnTo>
                  <a:lnTo>
                    <a:pt x="0" y="400812"/>
                  </a:lnTo>
                  <a:lnTo>
                    <a:pt x="7608" y="438316"/>
                  </a:lnTo>
                  <a:lnTo>
                    <a:pt x="28289" y="468820"/>
                  </a:lnTo>
                  <a:lnTo>
                    <a:pt x="58828" y="489323"/>
                  </a:lnTo>
                  <a:lnTo>
                    <a:pt x="96011" y="496824"/>
                  </a:lnTo>
                  <a:lnTo>
                    <a:pt x="400811" y="496824"/>
                  </a:lnTo>
                  <a:lnTo>
                    <a:pt x="438435" y="489323"/>
                  </a:lnTo>
                  <a:lnTo>
                    <a:pt x="469201" y="468820"/>
                  </a:lnTo>
                  <a:lnTo>
                    <a:pt x="489965" y="438316"/>
                  </a:lnTo>
                  <a:lnTo>
                    <a:pt x="497585" y="400812"/>
                  </a:lnTo>
                  <a:lnTo>
                    <a:pt x="497585" y="96012"/>
                  </a:lnTo>
                  <a:lnTo>
                    <a:pt x="489965" y="58507"/>
                  </a:lnTo>
                  <a:lnTo>
                    <a:pt x="469201" y="28003"/>
                  </a:lnTo>
                  <a:lnTo>
                    <a:pt x="438435" y="7500"/>
                  </a:lnTo>
                  <a:lnTo>
                    <a:pt x="400811" y="0"/>
                  </a:lnTo>
                  <a:close/>
                </a:path>
              </a:pathLst>
            </a:custGeom>
            <a:solidFill>
              <a:srgbClr val="2EB5D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36136" y="2727197"/>
              <a:ext cx="245363" cy="249173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4590541" y="2671063"/>
            <a:ext cx="1256665" cy="21336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200">
                <a:solidFill>
                  <a:srgbClr val="FFFFFF"/>
                </a:solidFill>
                <a:latin typeface="Segoe UI Semibold"/>
                <a:cs typeface="Segoe UI Semibold"/>
              </a:rPr>
              <a:t>AI</a:t>
            </a:r>
            <a:r>
              <a:rPr dirty="0" sz="1200" spc="25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Segoe UI Semibold"/>
                <a:cs typeface="Segoe UI Semibold"/>
              </a:rPr>
              <a:t>Categorization</a:t>
            </a:r>
            <a:endParaRPr sz="1200">
              <a:latin typeface="Segoe UI Semibold"/>
              <a:cs typeface="Segoe UI Semibold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013707" y="3144265"/>
            <a:ext cx="1981835" cy="1638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900">
                <a:solidFill>
                  <a:srgbClr val="AFCADA"/>
                </a:solidFill>
                <a:latin typeface="Calibri"/>
                <a:cs typeface="Calibri"/>
              </a:rPr>
              <a:t>Learns</a:t>
            </a:r>
            <a:r>
              <a:rPr dirty="0" sz="900" spc="-15">
                <a:solidFill>
                  <a:srgbClr val="AFCADA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AFCADA"/>
                </a:solidFill>
                <a:latin typeface="Calibri"/>
                <a:cs typeface="Calibri"/>
              </a:rPr>
              <a:t>your</a:t>
            </a:r>
            <a:r>
              <a:rPr dirty="0" sz="900" spc="-20">
                <a:solidFill>
                  <a:srgbClr val="AFCADA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AFCADA"/>
                </a:solidFill>
                <a:latin typeface="Calibri"/>
                <a:cs typeface="Calibri"/>
              </a:rPr>
              <a:t>rules</a:t>
            </a:r>
            <a:r>
              <a:rPr dirty="0" sz="900" spc="-20">
                <a:solidFill>
                  <a:srgbClr val="AFCADA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AFCADA"/>
                </a:solidFill>
                <a:latin typeface="Calibri"/>
                <a:cs typeface="Calibri"/>
              </a:rPr>
              <a:t>and</a:t>
            </a:r>
            <a:r>
              <a:rPr dirty="0" sz="900" spc="-25">
                <a:solidFill>
                  <a:srgbClr val="AFCADA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AFCADA"/>
                </a:solidFill>
                <a:latin typeface="Calibri"/>
                <a:cs typeface="Calibri"/>
              </a:rPr>
              <a:t>codes</a:t>
            </a:r>
            <a:r>
              <a:rPr dirty="0" sz="900" spc="-20">
                <a:solidFill>
                  <a:srgbClr val="AFCADA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AFCADA"/>
                </a:solidFill>
                <a:latin typeface="Calibri"/>
                <a:cs typeface="Calibri"/>
              </a:rPr>
              <a:t>automatically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7035165" y="2371724"/>
            <a:ext cx="3107055" cy="1134110"/>
            <a:chOff x="7035165" y="2371724"/>
            <a:chExt cx="3107055" cy="1134110"/>
          </a:xfrm>
        </p:grpSpPr>
        <p:sp>
          <p:nvSpPr>
            <p:cNvPr id="21" name="object 21"/>
            <p:cNvSpPr/>
            <p:nvPr/>
          </p:nvSpPr>
          <p:spPr>
            <a:xfrm>
              <a:off x="7040880" y="2377439"/>
              <a:ext cx="3095625" cy="1122680"/>
            </a:xfrm>
            <a:custGeom>
              <a:avLst/>
              <a:gdLst/>
              <a:ahLst/>
              <a:cxnLst/>
              <a:rect l="l" t="t" r="r" b="b"/>
              <a:pathLst>
                <a:path w="3095625" h="1122679">
                  <a:moveTo>
                    <a:pt x="3015234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042415"/>
                  </a:lnTo>
                  <a:lnTo>
                    <a:pt x="6286" y="1073562"/>
                  </a:lnTo>
                  <a:lnTo>
                    <a:pt x="23431" y="1098994"/>
                  </a:lnTo>
                  <a:lnTo>
                    <a:pt x="48863" y="1116139"/>
                  </a:lnTo>
                  <a:lnTo>
                    <a:pt x="80010" y="1122426"/>
                  </a:lnTo>
                  <a:lnTo>
                    <a:pt x="3015234" y="1122426"/>
                  </a:lnTo>
                  <a:lnTo>
                    <a:pt x="3046380" y="1116139"/>
                  </a:lnTo>
                  <a:lnTo>
                    <a:pt x="3071812" y="1098994"/>
                  </a:lnTo>
                  <a:lnTo>
                    <a:pt x="3088957" y="1073562"/>
                  </a:lnTo>
                  <a:lnTo>
                    <a:pt x="3095244" y="1042415"/>
                  </a:lnTo>
                  <a:lnTo>
                    <a:pt x="3095244" y="80010"/>
                  </a:lnTo>
                  <a:lnTo>
                    <a:pt x="3088957" y="48863"/>
                  </a:lnTo>
                  <a:lnTo>
                    <a:pt x="3071812" y="23431"/>
                  </a:lnTo>
                  <a:lnTo>
                    <a:pt x="3046380" y="6286"/>
                  </a:lnTo>
                  <a:lnTo>
                    <a:pt x="3015234" y="0"/>
                  </a:lnTo>
                  <a:close/>
                </a:path>
              </a:pathLst>
            </a:custGeom>
            <a:solidFill>
              <a:srgbClr val="0D334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7040880" y="2377439"/>
              <a:ext cx="3095625" cy="1122680"/>
            </a:xfrm>
            <a:custGeom>
              <a:avLst/>
              <a:gdLst/>
              <a:ahLst/>
              <a:cxnLst/>
              <a:rect l="l" t="t" r="r" b="b"/>
              <a:pathLst>
                <a:path w="3095625" h="1122679">
                  <a:moveTo>
                    <a:pt x="0" y="80010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3015234" y="0"/>
                  </a:lnTo>
                  <a:lnTo>
                    <a:pt x="3046380" y="6286"/>
                  </a:lnTo>
                  <a:lnTo>
                    <a:pt x="3071812" y="23431"/>
                  </a:lnTo>
                  <a:lnTo>
                    <a:pt x="3088957" y="48863"/>
                  </a:lnTo>
                  <a:lnTo>
                    <a:pt x="3095244" y="80010"/>
                  </a:lnTo>
                  <a:lnTo>
                    <a:pt x="3095244" y="1042415"/>
                  </a:lnTo>
                  <a:lnTo>
                    <a:pt x="3088957" y="1073562"/>
                  </a:lnTo>
                  <a:lnTo>
                    <a:pt x="3071812" y="1098994"/>
                  </a:lnTo>
                  <a:lnTo>
                    <a:pt x="3046380" y="1116139"/>
                  </a:lnTo>
                  <a:lnTo>
                    <a:pt x="3015234" y="1122426"/>
                  </a:lnTo>
                  <a:lnTo>
                    <a:pt x="80010" y="1122426"/>
                  </a:lnTo>
                  <a:lnTo>
                    <a:pt x="48863" y="1116139"/>
                  </a:lnTo>
                  <a:lnTo>
                    <a:pt x="23431" y="1098994"/>
                  </a:lnTo>
                  <a:lnTo>
                    <a:pt x="6286" y="1073562"/>
                  </a:lnTo>
                  <a:lnTo>
                    <a:pt x="0" y="1042415"/>
                  </a:lnTo>
                  <a:lnTo>
                    <a:pt x="0" y="80010"/>
                  </a:lnTo>
                  <a:close/>
                </a:path>
              </a:pathLst>
            </a:custGeom>
            <a:ln w="11430">
              <a:solidFill>
                <a:srgbClr val="204E6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7249668" y="2602229"/>
              <a:ext cx="497205" cy="497205"/>
            </a:xfrm>
            <a:custGeom>
              <a:avLst/>
              <a:gdLst/>
              <a:ahLst/>
              <a:cxnLst/>
              <a:rect l="l" t="t" r="r" b="b"/>
              <a:pathLst>
                <a:path w="497204" h="497205">
                  <a:moveTo>
                    <a:pt x="400811" y="0"/>
                  </a:moveTo>
                  <a:lnTo>
                    <a:pt x="96011" y="0"/>
                  </a:lnTo>
                  <a:lnTo>
                    <a:pt x="58507" y="7500"/>
                  </a:lnTo>
                  <a:lnTo>
                    <a:pt x="28003" y="28003"/>
                  </a:lnTo>
                  <a:lnTo>
                    <a:pt x="7500" y="58507"/>
                  </a:lnTo>
                  <a:lnTo>
                    <a:pt x="0" y="96012"/>
                  </a:lnTo>
                  <a:lnTo>
                    <a:pt x="0" y="400812"/>
                  </a:lnTo>
                  <a:lnTo>
                    <a:pt x="7500" y="438316"/>
                  </a:lnTo>
                  <a:lnTo>
                    <a:pt x="28003" y="468820"/>
                  </a:lnTo>
                  <a:lnTo>
                    <a:pt x="58507" y="489323"/>
                  </a:lnTo>
                  <a:lnTo>
                    <a:pt x="96011" y="496824"/>
                  </a:lnTo>
                  <a:lnTo>
                    <a:pt x="400811" y="496824"/>
                  </a:lnTo>
                  <a:lnTo>
                    <a:pt x="438316" y="489323"/>
                  </a:lnTo>
                  <a:lnTo>
                    <a:pt x="468820" y="468820"/>
                  </a:lnTo>
                  <a:lnTo>
                    <a:pt x="489323" y="438316"/>
                  </a:lnTo>
                  <a:lnTo>
                    <a:pt x="496824" y="400812"/>
                  </a:lnTo>
                  <a:lnTo>
                    <a:pt x="496824" y="96012"/>
                  </a:lnTo>
                  <a:lnTo>
                    <a:pt x="489323" y="58507"/>
                  </a:lnTo>
                  <a:lnTo>
                    <a:pt x="468820" y="28003"/>
                  </a:lnTo>
                  <a:lnTo>
                    <a:pt x="438316" y="7500"/>
                  </a:lnTo>
                  <a:lnTo>
                    <a:pt x="400811" y="0"/>
                  </a:lnTo>
                  <a:close/>
                </a:path>
              </a:pathLst>
            </a:custGeom>
            <a:solidFill>
              <a:srgbClr val="2EB5D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373874" y="2727197"/>
              <a:ext cx="249173" cy="249173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7830565" y="2671063"/>
            <a:ext cx="941705" cy="21336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200">
                <a:solidFill>
                  <a:srgbClr val="FFFFFF"/>
                </a:solidFill>
                <a:latin typeface="Segoe UI Semibold"/>
                <a:cs typeface="Segoe UI Semibold"/>
              </a:rPr>
              <a:t>OCR</a:t>
            </a:r>
            <a:r>
              <a:rPr dirty="0" sz="1200" spc="25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Segoe UI Semibold"/>
                <a:cs typeface="Segoe UI Semibold"/>
              </a:rPr>
              <a:t>Capture</a:t>
            </a:r>
            <a:endParaRPr sz="1200">
              <a:latin typeface="Segoe UI Semibold"/>
              <a:cs typeface="Segoe UI Semibold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252969" y="3144265"/>
            <a:ext cx="1889125" cy="1638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900">
                <a:solidFill>
                  <a:srgbClr val="AFCADA"/>
                </a:solidFill>
                <a:latin typeface="Calibri"/>
                <a:cs typeface="Calibri"/>
              </a:rPr>
              <a:t>Reads</a:t>
            </a:r>
            <a:r>
              <a:rPr dirty="0" sz="900" spc="-20">
                <a:solidFill>
                  <a:srgbClr val="AFCADA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AFCADA"/>
                </a:solidFill>
                <a:latin typeface="Calibri"/>
                <a:cs typeface="Calibri"/>
              </a:rPr>
              <a:t>invoices,</a:t>
            </a:r>
            <a:r>
              <a:rPr dirty="0" sz="900" spc="-30">
                <a:solidFill>
                  <a:srgbClr val="AFCADA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AFCADA"/>
                </a:solidFill>
                <a:latin typeface="Calibri"/>
                <a:cs typeface="Calibri"/>
              </a:rPr>
              <a:t>receipts</a:t>
            </a:r>
            <a:r>
              <a:rPr dirty="0" sz="900" spc="-15">
                <a:solidFill>
                  <a:srgbClr val="AFCADA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AFCADA"/>
                </a:solidFill>
                <a:latin typeface="Calibri"/>
                <a:cs typeface="Calibri"/>
              </a:rPr>
              <a:t>and</a:t>
            </a:r>
            <a:r>
              <a:rPr dirty="0" sz="900" spc="-20">
                <a:solidFill>
                  <a:srgbClr val="AFCADA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AFCADA"/>
                </a:solidFill>
                <a:latin typeface="Calibri"/>
                <a:cs typeface="Calibri"/>
              </a:rPr>
              <a:t>statements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555879" y="3654932"/>
            <a:ext cx="3107055" cy="1134110"/>
            <a:chOff x="555879" y="3654932"/>
            <a:chExt cx="3107055" cy="1134110"/>
          </a:xfrm>
        </p:grpSpPr>
        <p:sp>
          <p:nvSpPr>
            <p:cNvPr id="28" name="object 28"/>
            <p:cNvSpPr/>
            <p:nvPr/>
          </p:nvSpPr>
          <p:spPr>
            <a:xfrm>
              <a:off x="561594" y="3660647"/>
              <a:ext cx="3095625" cy="1122680"/>
            </a:xfrm>
            <a:custGeom>
              <a:avLst/>
              <a:gdLst/>
              <a:ahLst/>
              <a:cxnLst/>
              <a:rect l="l" t="t" r="r" b="b"/>
              <a:pathLst>
                <a:path w="3095625" h="1122679">
                  <a:moveTo>
                    <a:pt x="3015234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042415"/>
                  </a:lnTo>
                  <a:lnTo>
                    <a:pt x="6286" y="1073562"/>
                  </a:lnTo>
                  <a:lnTo>
                    <a:pt x="23431" y="1098994"/>
                  </a:lnTo>
                  <a:lnTo>
                    <a:pt x="48863" y="1116139"/>
                  </a:lnTo>
                  <a:lnTo>
                    <a:pt x="80010" y="1122426"/>
                  </a:lnTo>
                  <a:lnTo>
                    <a:pt x="3015234" y="1122426"/>
                  </a:lnTo>
                  <a:lnTo>
                    <a:pt x="3046380" y="1116139"/>
                  </a:lnTo>
                  <a:lnTo>
                    <a:pt x="3071812" y="1098994"/>
                  </a:lnTo>
                  <a:lnTo>
                    <a:pt x="3088957" y="1073562"/>
                  </a:lnTo>
                  <a:lnTo>
                    <a:pt x="3095244" y="1042415"/>
                  </a:lnTo>
                  <a:lnTo>
                    <a:pt x="3095244" y="80010"/>
                  </a:lnTo>
                  <a:lnTo>
                    <a:pt x="3088957" y="48863"/>
                  </a:lnTo>
                  <a:lnTo>
                    <a:pt x="3071812" y="23431"/>
                  </a:lnTo>
                  <a:lnTo>
                    <a:pt x="3046380" y="6286"/>
                  </a:lnTo>
                  <a:lnTo>
                    <a:pt x="3015234" y="0"/>
                  </a:lnTo>
                  <a:close/>
                </a:path>
              </a:pathLst>
            </a:custGeom>
            <a:solidFill>
              <a:srgbClr val="0D334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561594" y="3660647"/>
              <a:ext cx="3095625" cy="1122680"/>
            </a:xfrm>
            <a:custGeom>
              <a:avLst/>
              <a:gdLst/>
              <a:ahLst/>
              <a:cxnLst/>
              <a:rect l="l" t="t" r="r" b="b"/>
              <a:pathLst>
                <a:path w="3095625" h="1122679">
                  <a:moveTo>
                    <a:pt x="0" y="80010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3015234" y="0"/>
                  </a:lnTo>
                  <a:lnTo>
                    <a:pt x="3046380" y="6286"/>
                  </a:lnTo>
                  <a:lnTo>
                    <a:pt x="3071812" y="23431"/>
                  </a:lnTo>
                  <a:lnTo>
                    <a:pt x="3088957" y="48863"/>
                  </a:lnTo>
                  <a:lnTo>
                    <a:pt x="3095244" y="80010"/>
                  </a:lnTo>
                  <a:lnTo>
                    <a:pt x="3095244" y="1042415"/>
                  </a:lnTo>
                  <a:lnTo>
                    <a:pt x="3088957" y="1073562"/>
                  </a:lnTo>
                  <a:lnTo>
                    <a:pt x="3071812" y="1098994"/>
                  </a:lnTo>
                  <a:lnTo>
                    <a:pt x="3046380" y="1116139"/>
                  </a:lnTo>
                  <a:lnTo>
                    <a:pt x="3015234" y="1122426"/>
                  </a:lnTo>
                  <a:lnTo>
                    <a:pt x="80010" y="1122426"/>
                  </a:lnTo>
                  <a:lnTo>
                    <a:pt x="48863" y="1116139"/>
                  </a:lnTo>
                  <a:lnTo>
                    <a:pt x="23431" y="1098994"/>
                  </a:lnTo>
                  <a:lnTo>
                    <a:pt x="6286" y="1073562"/>
                  </a:lnTo>
                  <a:lnTo>
                    <a:pt x="0" y="1042415"/>
                  </a:lnTo>
                  <a:lnTo>
                    <a:pt x="0" y="80010"/>
                  </a:lnTo>
                  <a:close/>
                </a:path>
              </a:pathLst>
            </a:custGeom>
            <a:ln w="11430">
              <a:solidFill>
                <a:srgbClr val="204E6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/>
            <p:cNvSpPr/>
            <p:nvPr/>
          </p:nvSpPr>
          <p:spPr>
            <a:xfrm>
              <a:off x="770381" y="3885437"/>
              <a:ext cx="497205" cy="497205"/>
            </a:xfrm>
            <a:custGeom>
              <a:avLst/>
              <a:gdLst/>
              <a:ahLst/>
              <a:cxnLst/>
              <a:rect l="l" t="t" r="r" b="b"/>
              <a:pathLst>
                <a:path w="497205" h="497204">
                  <a:moveTo>
                    <a:pt x="400812" y="0"/>
                  </a:moveTo>
                  <a:lnTo>
                    <a:pt x="96012" y="0"/>
                  </a:lnTo>
                  <a:lnTo>
                    <a:pt x="58507" y="7500"/>
                  </a:lnTo>
                  <a:lnTo>
                    <a:pt x="28003" y="28003"/>
                  </a:lnTo>
                  <a:lnTo>
                    <a:pt x="7500" y="58507"/>
                  </a:lnTo>
                  <a:lnTo>
                    <a:pt x="0" y="96012"/>
                  </a:lnTo>
                  <a:lnTo>
                    <a:pt x="0" y="400812"/>
                  </a:lnTo>
                  <a:lnTo>
                    <a:pt x="7500" y="437995"/>
                  </a:lnTo>
                  <a:lnTo>
                    <a:pt x="28003" y="468534"/>
                  </a:lnTo>
                  <a:lnTo>
                    <a:pt x="58507" y="489215"/>
                  </a:lnTo>
                  <a:lnTo>
                    <a:pt x="96012" y="496824"/>
                  </a:lnTo>
                  <a:lnTo>
                    <a:pt x="400812" y="496824"/>
                  </a:lnTo>
                  <a:lnTo>
                    <a:pt x="438316" y="489215"/>
                  </a:lnTo>
                  <a:lnTo>
                    <a:pt x="468820" y="468534"/>
                  </a:lnTo>
                  <a:lnTo>
                    <a:pt x="489323" y="437995"/>
                  </a:lnTo>
                  <a:lnTo>
                    <a:pt x="496824" y="400812"/>
                  </a:lnTo>
                  <a:lnTo>
                    <a:pt x="496824" y="96012"/>
                  </a:lnTo>
                  <a:lnTo>
                    <a:pt x="489323" y="58507"/>
                  </a:lnTo>
                  <a:lnTo>
                    <a:pt x="468820" y="28003"/>
                  </a:lnTo>
                  <a:lnTo>
                    <a:pt x="438316" y="7500"/>
                  </a:lnTo>
                  <a:lnTo>
                    <a:pt x="400812" y="0"/>
                  </a:lnTo>
                  <a:close/>
                </a:path>
              </a:pathLst>
            </a:custGeom>
            <a:solidFill>
              <a:srgbClr val="2EB5D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1" name="object 3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93825" y="4011929"/>
              <a:ext cx="249173" cy="244602"/>
            </a:xfrm>
            <a:prstGeom prst="rect">
              <a:avLst/>
            </a:prstGeom>
          </p:spPr>
        </p:pic>
      </p:grpSp>
      <p:sp>
        <p:nvSpPr>
          <p:cNvPr id="32" name="object 32"/>
          <p:cNvSpPr txBox="1"/>
          <p:nvPr/>
        </p:nvSpPr>
        <p:spPr>
          <a:xfrm>
            <a:off x="1351279" y="3953510"/>
            <a:ext cx="1212215" cy="21336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200">
                <a:solidFill>
                  <a:srgbClr val="FFFFFF"/>
                </a:solidFill>
                <a:latin typeface="Segoe UI Semibold"/>
                <a:cs typeface="Segoe UI Semibold"/>
              </a:rPr>
              <a:t>AI</a:t>
            </a:r>
            <a:r>
              <a:rPr dirty="0" sz="1200" spc="25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Segoe UI Semibold"/>
                <a:cs typeface="Segoe UI Semibold"/>
              </a:rPr>
              <a:t>Reconciliation</a:t>
            </a:r>
            <a:endParaRPr sz="1200">
              <a:latin typeface="Segoe UI Semibold"/>
              <a:cs typeface="Segoe UI Semibold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773683" y="4427473"/>
            <a:ext cx="1656714" cy="1638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900" spc="-10">
                <a:solidFill>
                  <a:srgbClr val="AFCADA"/>
                </a:solidFill>
                <a:latin typeface="Calibri"/>
                <a:cs typeface="Calibri"/>
              </a:rPr>
              <a:t>Auto-</a:t>
            </a:r>
            <a:r>
              <a:rPr dirty="0" sz="900">
                <a:solidFill>
                  <a:srgbClr val="AFCADA"/>
                </a:solidFill>
                <a:latin typeface="Calibri"/>
                <a:cs typeface="Calibri"/>
              </a:rPr>
              <a:t>matches</a:t>
            </a:r>
            <a:r>
              <a:rPr dirty="0" sz="900" spc="25">
                <a:solidFill>
                  <a:srgbClr val="AFCADA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AFCADA"/>
                </a:solidFill>
                <a:latin typeface="Calibri"/>
                <a:cs typeface="Calibri"/>
              </a:rPr>
              <a:t>transactions </a:t>
            </a:r>
            <a:r>
              <a:rPr dirty="0" sz="900">
                <a:solidFill>
                  <a:srgbClr val="AFCADA"/>
                </a:solidFill>
                <a:latin typeface="Calibri"/>
                <a:cs typeface="Calibri"/>
              </a:rPr>
              <a:t>at</a:t>
            </a:r>
            <a:r>
              <a:rPr dirty="0" sz="900" spc="30">
                <a:solidFill>
                  <a:srgbClr val="AFCADA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AFCADA"/>
                </a:solidFill>
                <a:latin typeface="Calibri"/>
                <a:cs typeface="Calibri"/>
              </a:rPr>
              <a:t>scale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3795903" y="3654932"/>
            <a:ext cx="3107055" cy="1134110"/>
            <a:chOff x="3795903" y="3654932"/>
            <a:chExt cx="3107055" cy="1134110"/>
          </a:xfrm>
        </p:grpSpPr>
        <p:sp>
          <p:nvSpPr>
            <p:cNvPr id="35" name="object 35"/>
            <p:cNvSpPr/>
            <p:nvPr/>
          </p:nvSpPr>
          <p:spPr>
            <a:xfrm>
              <a:off x="3801618" y="3660647"/>
              <a:ext cx="3095625" cy="1122680"/>
            </a:xfrm>
            <a:custGeom>
              <a:avLst/>
              <a:gdLst/>
              <a:ahLst/>
              <a:cxnLst/>
              <a:rect l="l" t="t" r="r" b="b"/>
              <a:pathLst>
                <a:path w="3095625" h="1122679">
                  <a:moveTo>
                    <a:pt x="3014472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042415"/>
                  </a:lnTo>
                  <a:lnTo>
                    <a:pt x="6286" y="1073562"/>
                  </a:lnTo>
                  <a:lnTo>
                    <a:pt x="23431" y="1098994"/>
                  </a:lnTo>
                  <a:lnTo>
                    <a:pt x="48863" y="1116139"/>
                  </a:lnTo>
                  <a:lnTo>
                    <a:pt x="80010" y="1122426"/>
                  </a:lnTo>
                  <a:lnTo>
                    <a:pt x="3014472" y="1122426"/>
                  </a:lnTo>
                  <a:lnTo>
                    <a:pt x="3046059" y="1116139"/>
                  </a:lnTo>
                  <a:lnTo>
                    <a:pt x="3071717" y="1098994"/>
                  </a:lnTo>
                  <a:lnTo>
                    <a:pt x="3088945" y="1073562"/>
                  </a:lnTo>
                  <a:lnTo>
                    <a:pt x="3095243" y="1042415"/>
                  </a:lnTo>
                  <a:lnTo>
                    <a:pt x="3095243" y="80010"/>
                  </a:lnTo>
                  <a:lnTo>
                    <a:pt x="3088945" y="48863"/>
                  </a:lnTo>
                  <a:lnTo>
                    <a:pt x="3071717" y="23431"/>
                  </a:lnTo>
                  <a:lnTo>
                    <a:pt x="3046059" y="6286"/>
                  </a:lnTo>
                  <a:lnTo>
                    <a:pt x="3014472" y="0"/>
                  </a:lnTo>
                  <a:close/>
                </a:path>
              </a:pathLst>
            </a:custGeom>
            <a:solidFill>
              <a:srgbClr val="0D334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/>
            <p:cNvSpPr/>
            <p:nvPr/>
          </p:nvSpPr>
          <p:spPr>
            <a:xfrm>
              <a:off x="3801618" y="3660647"/>
              <a:ext cx="3095625" cy="1122680"/>
            </a:xfrm>
            <a:custGeom>
              <a:avLst/>
              <a:gdLst/>
              <a:ahLst/>
              <a:cxnLst/>
              <a:rect l="l" t="t" r="r" b="b"/>
              <a:pathLst>
                <a:path w="3095625" h="1122679">
                  <a:moveTo>
                    <a:pt x="0" y="80010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3014472" y="0"/>
                  </a:lnTo>
                  <a:lnTo>
                    <a:pt x="3046059" y="6286"/>
                  </a:lnTo>
                  <a:lnTo>
                    <a:pt x="3071717" y="23431"/>
                  </a:lnTo>
                  <a:lnTo>
                    <a:pt x="3088945" y="48863"/>
                  </a:lnTo>
                  <a:lnTo>
                    <a:pt x="3095243" y="80010"/>
                  </a:lnTo>
                  <a:lnTo>
                    <a:pt x="3095243" y="1042415"/>
                  </a:lnTo>
                  <a:lnTo>
                    <a:pt x="3088945" y="1073562"/>
                  </a:lnTo>
                  <a:lnTo>
                    <a:pt x="3071717" y="1098994"/>
                  </a:lnTo>
                  <a:lnTo>
                    <a:pt x="3046059" y="1116139"/>
                  </a:lnTo>
                  <a:lnTo>
                    <a:pt x="3014472" y="1122426"/>
                  </a:lnTo>
                  <a:lnTo>
                    <a:pt x="80010" y="1122426"/>
                  </a:lnTo>
                  <a:lnTo>
                    <a:pt x="48863" y="1116139"/>
                  </a:lnTo>
                  <a:lnTo>
                    <a:pt x="23431" y="1098994"/>
                  </a:lnTo>
                  <a:lnTo>
                    <a:pt x="6286" y="1073562"/>
                  </a:lnTo>
                  <a:lnTo>
                    <a:pt x="0" y="1042415"/>
                  </a:lnTo>
                  <a:lnTo>
                    <a:pt x="0" y="80010"/>
                  </a:lnTo>
                  <a:close/>
                </a:path>
              </a:pathLst>
            </a:custGeom>
            <a:ln w="11430">
              <a:solidFill>
                <a:srgbClr val="204E6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/>
            <p:cNvSpPr/>
            <p:nvPr/>
          </p:nvSpPr>
          <p:spPr>
            <a:xfrm>
              <a:off x="4009644" y="3885437"/>
              <a:ext cx="497840" cy="497205"/>
            </a:xfrm>
            <a:custGeom>
              <a:avLst/>
              <a:gdLst/>
              <a:ahLst/>
              <a:cxnLst/>
              <a:rect l="l" t="t" r="r" b="b"/>
              <a:pathLst>
                <a:path w="497839" h="497204">
                  <a:moveTo>
                    <a:pt x="400811" y="0"/>
                  </a:moveTo>
                  <a:lnTo>
                    <a:pt x="96011" y="0"/>
                  </a:lnTo>
                  <a:lnTo>
                    <a:pt x="58828" y="7500"/>
                  </a:lnTo>
                  <a:lnTo>
                    <a:pt x="28289" y="28003"/>
                  </a:lnTo>
                  <a:lnTo>
                    <a:pt x="7608" y="58507"/>
                  </a:lnTo>
                  <a:lnTo>
                    <a:pt x="0" y="96012"/>
                  </a:lnTo>
                  <a:lnTo>
                    <a:pt x="0" y="400812"/>
                  </a:lnTo>
                  <a:lnTo>
                    <a:pt x="7608" y="437995"/>
                  </a:lnTo>
                  <a:lnTo>
                    <a:pt x="28289" y="468534"/>
                  </a:lnTo>
                  <a:lnTo>
                    <a:pt x="58828" y="489215"/>
                  </a:lnTo>
                  <a:lnTo>
                    <a:pt x="96011" y="496824"/>
                  </a:lnTo>
                  <a:lnTo>
                    <a:pt x="400811" y="496824"/>
                  </a:lnTo>
                  <a:lnTo>
                    <a:pt x="438435" y="489215"/>
                  </a:lnTo>
                  <a:lnTo>
                    <a:pt x="469201" y="468534"/>
                  </a:lnTo>
                  <a:lnTo>
                    <a:pt x="489965" y="437995"/>
                  </a:lnTo>
                  <a:lnTo>
                    <a:pt x="497585" y="400812"/>
                  </a:lnTo>
                  <a:lnTo>
                    <a:pt x="497585" y="96012"/>
                  </a:lnTo>
                  <a:lnTo>
                    <a:pt x="489965" y="58507"/>
                  </a:lnTo>
                  <a:lnTo>
                    <a:pt x="469201" y="28003"/>
                  </a:lnTo>
                  <a:lnTo>
                    <a:pt x="438435" y="7500"/>
                  </a:lnTo>
                  <a:lnTo>
                    <a:pt x="400811" y="0"/>
                  </a:lnTo>
                  <a:close/>
                </a:path>
              </a:pathLst>
            </a:custGeom>
            <a:solidFill>
              <a:srgbClr val="2EB5D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8" name="object 3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136136" y="4011929"/>
              <a:ext cx="245363" cy="244602"/>
            </a:xfrm>
            <a:prstGeom prst="rect">
              <a:avLst/>
            </a:prstGeom>
          </p:spPr>
        </p:pic>
      </p:grpSp>
      <p:sp>
        <p:nvSpPr>
          <p:cNvPr id="39" name="object 39"/>
          <p:cNvSpPr txBox="1"/>
          <p:nvPr/>
        </p:nvSpPr>
        <p:spPr>
          <a:xfrm>
            <a:off x="4590541" y="3953510"/>
            <a:ext cx="1347470" cy="21336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200">
                <a:solidFill>
                  <a:srgbClr val="FFFFFF"/>
                </a:solidFill>
                <a:latin typeface="Segoe UI Semibold"/>
                <a:cs typeface="Segoe UI Semibold"/>
              </a:rPr>
              <a:t>AI</a:t>
            </a:r>
            <a:r>
              <a:rPr dirty="0" sz="1200" spc="-15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Segoe UI Semibold"/>
                <a:cs typeface="Segoe UI Semibold"/>
              </a:rPr>
              <a:t>Tax</a:t>
            </a:r>
            <a:r>
              <a:rPr dirty="0" sz="1200" spc="-15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Segoe UI Semibold"/>
                <a:cs typeface="Segoe UI Semibold"/>
              </a:rPr>
              <a:t>Workpapers</a:t>
            </a:r>
            <a:endParaRPr sz="1200">
              <a:latin typeface="Segoe UI Semibold"/>
              <a:cs typeface="Segoe UI Semibold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4013707" y="4427473"/>
            <a:ext cx="1535430" cy="1638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900">
                <a:solidFill>
                  <a:srgbClr val="AFCADA"/>
                </a:solidFill>
                <a:latin typeface="Calibri"/>
                <a:cs typeface="Calibri"/>
              </a:rPr>
              <a:t>Assembles</a:t>
            </a:r>
            <a:r>
              <a:rPr dirty="0" sz="900" spc="-35">
                <a:solidFill>
                  <a:srgbClr val="AFCADA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AFCADA"/>
                </a:solidFill>
                <a:latin typeface="Calibri"/>
                <a:cs typeface="Calibri"/>
              </a:rPr>
              <a:t>supporting</a:t>
            </a:r>
            <a:r>
              <a:rPr dirty="0" sz="900" spc="-35">
                <a:solidFill>
                  <a:srgbClr val="AFCADA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AFCADA"/>
                </a:solidFill>
                <a:latin typeface="Calibri"/>
                <a:cs typeface="Calibri"/>
              </a:rPr>
              <a:t>schedules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7035165" y="3654932"/>
            <a:ext cx="3107055" cy="1134110"/>
            <a:chOff x="7035165" y="3654932"/>
            <a:chExt cx="3107055" cy="1134110"/>
          </a:xfrm>
        </p:grpSpPr>
        <p:sp>
          <p:nvSpPr>
            <p:cNvPr id="42" name="object 42"/>
            <p:cNvSpPr/>
            <p:nvPr/>
          </p:nvSpPr>
          <p:spPr>
            <a:xfrm>
              <a:off x="7040880" y="3660647"/>
              <a:ext cx="3095625" cy="1122680"/>
            </a:xfrm>
            <a:custGeom>
              <a:avLst/>
              <a:gdLst/>
              <a:ahLst/>
              <a:cxnLst/>
              <a:rect l="l" t="t" r="r" b="b"/>
              <a:pathLst>
                <a:path w="3095625" h="1122679">
                  <a:moveTo>
                    <a:pt x="3015234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042415"/>
                  </a:lnTo>
                  <a:lnTo>
                    <a:pt x="6286" y="1073562"/>
                  </a:lnTo>
                  <a:lnTo>
                    <a:pt x="23431" y="1098994"/>
                  </a:lnTo>
                  <a:lnTo>
                    <a:pt x="48863" y="1116139"/>
                  </a:lnTo>
                  <a:lnTo>
                    <a:pt x="80010" y="1122426"/>
                  </a:lnTo>
                  <a:lnTo>
                    <a:pt x="3015234" y="1122426"/>
                  </a:lnTo>
                  <a:lnTo>
                    <a:pt x="3046380" y="1116139"/>
                  </a:lnTo>
                  <a:lnTo>
                    <a:pt x="3071812" y="1098994"/>
                  </a:lnTo>
                  <a:lnTo>
                    <a:pt x="3088957" y="1073562"/>
                  </a:lnTo>
                  <a:lnTo>
                    <a:pt x="3095244" y="1042415"/>
                  </a:lnTo>
                  <a:lnTo>
                    <a:pt x="3095244" y="80010"/>
                  </a:lnTo>
                  <a:lnTo>
                    <a:pt x="3088957" y="48863"/>
                  </a:lnTo>
                  <a:lnTo>
                    <a:pt x="3071812" y="23431"/>
                  </a:lnTo>
                  <a:lnTo>
                    <a:pt x="3046380" y="6286"/>
                  </a:lnTo>
                  <a:lnTo>
                    <a:pt x="3015234" y="0"/>
                  </a:lnTo>
                  <a:close/>
                </a:path>
              </a:pathLst>
            </a:custGeom>
            <a:solidFill>
              <a:srgbClr val="0D334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/>
            <p:cNvSpPr/>
            <p:nvPr/>
          </p:nvSpPr>
          <p:spPr>
            <a:xfrm>
              <a:off x="7040880" y="3660647"/>
              <a:ext cx="3095625" cy="1122680"/>
            </a:xfrm>
            <a:custGeom>
              <a:avLst/>
              <a:gdLst/>
              <a:ahLst/>
              <a:cxnLst/>
              <a:rect l="l" t="t" r="r" b="b"/>
              <a:pathLst>
                <a:path w="3095625" h="1122679">
                  <a:moveTo>
                    <a:pt x="0" y="80010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3015234" y="0"/>
                  </a:lnTo>
                  <a:lnTo>
                    <a:pt x="3046380" y="6286"/>
                  </a:lnTo>
                  <a:lnTo>
                    <a:pt x="3071812" y="23431"/>
                  </a:lnTo>
                  <a:lnTo>
                    <a:pt x="3088957" y="48863"/>
                  </a:lnTo>
                  <a:lnTo>
                    <a:pt x="3095244" y="80010"/>
                  </a:lnTo>
                  <a:lnTo>
                    <a:pt x="3095244" y="1042415"/>
                  </a:lnTo>
                  <a:lnTo>
                    <a:pt x="3088957" y="1073562"/>
                  </a:lnTo>
                  <a:lnTo>
                    <a:pt x="3071812" y="1098994"/>
                  </a:lnTo>
                  <a:lnTo>
                    <a:pt x="3046380" y="1116139"/>
                  </a:lnTo>
                  <a:lnTo>
                    <a:pt x="3015234" y="1122426"/>
                  </a:lnTo>
                  <a:lnTo>
                    <a:pt x="80010" y="1122426"/>
                  </a:lnTo>
                  <a:lnTo>
                    <a:pt x="48863" y="1116139"/>
                  </a:lnTo>
                  <a:lnTo>
                    <a:pt x="23431" y="1098994"/>
                  </a:lnTo>
                  <a:lnTo>
                    <a:pt x="6286" y="1073562"/>
                  </a:lnTo>
                  <a:lnTo>
                    <a:pt x="0" y="1042415"/>
                  </a:lnTo>
                  <a:lnTo>
                    <a:pt x="0" y="80010"/>
                  </a:lnTo>
                  <a:close/>
                </a:path>
              </a:pathLst>
            </a:custGeom>
            <a:ln w="11430">
              <a:solidFill>
                <a:srgbClr val="204E6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/>
            <p:cNvSpPr/>
            <p:nvPr/>
          </p:nvSpPr>
          <p:spPr>
            <a:xfrm>
              <a:off x="7249668" y="3885437"/>
              <a:ext cx="497205" cy="497205"/>
            </a:xfrm>
            <a:custGeom>
              <a:avLst/>
              <a:gdLst/>
              <a:ahLst/>
              <a:cxnLst/>
              <a:rect l="l" t="t" r="r" b="b"/>
              <a:pathLst>
                <a:path w="497204" h="497204">
                  <a:moveTo>
                    <a:pt x="400811" y="0"/>
                  </a:moveTo>
                  <a:lnTo>
                    <a:pt x="96011" y="0"/>
                  </a:lnTo>
                  <a:lnTo>
                    <a:pt x="58507" y="7500"/>
                  </a:lnTo>
                  <a:lnTo>
                    <a:pt x="28003" y="28003"/>
                  </a:lnTo>
                  <a:lnTo>
                    <a:pt x="7500" y="58507"/>
                  </a:lnTo>
                  <a:lnTo>
                    <a:pt x="0" y="96012"/>
                  </a:lnTo>
                  <a:lnTo>
                    <a:pt x="0" y="400812"/>
                  </a:lnTo>
                  <a:lnTo>
                    <a:pt x="7500" y="437995"/>
                  </a:lnTo>
                  <a:lnTo>
                    <a:pt x="28003" y="468534"/>
                  </a:lnTo>
                  <a:lnTo>
                    <a:pt x="58507" y="489215"/>
                  </a:lnTo>
                  <a:lnTo>
                    <a:pt x="96011" y="496824"/>
                  </a:lnTo>
                  <a:lnTo>
                    <a:pt x="400811" y="496824"/>
                  </a:lnTo>
                  <a:lnTo>
                    <a:pt x="438316" y="489215"/>
                  </a:lnTo>
                  <a:lnTo>
                    <a:pt x="468820" y="468534"/>
                  </a:lnTo>
                  <a:lnTo>
                    <a:pt x="489323" y="437995"/>
                  </a:lnTo>
                  <a:lnTo>
                    <a:pt x="496824" y="400812"/>
                  </a:lnTo>
                  <a:lnTo>
                    <a:pt x="496824" y="96012"/>
                  </a:lnTo>
                  <a:lnTo>
                    <a:pt x="489323" y="58507"/>
                  </a:lnTo>
                  <a:lnTo>
                    <a:pt x="468820" y="28003"/>
                  </a:lnTo>
                  <a:lnTo>
                    <a:pt x="438316" y="7500"/>
                  </a:lnTo>
                  <a:lnTo>
                    <a:pt x="400811" y="0"/>
                  </a:lnTo>
                  <a:close/>
                </a:path>
              </a:pathLst>
            </a:custGeom>
            <a:solidFill>
              <a:srgbClr val="2EB5D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5" name="object 4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373874" y="4011929"/>
              <a:ext cx="249173" cy="244602"/>
            </a:xfrm>
            <a:prstGeom prst="rect">
              <a:avLst/>
            </a:prstGeom>
          </p:spPr>
        </p:pic>
      </p:grpSp>
      <p:sp>
        <p:nvSpPr>
          <p:cNvPr id="46" name="object 46"/>
          <p:cNvSpPr txBox="1"/>
          <p:nvPr/>
        </p:nvSpPr>
        <p:spPr>
          <a:xfrm>
            <a:off x="7830565" y="3953510"/>
            <a:ext cx="1598930" cy="21336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200">
                <a:solidFill>
                  <a:srgbClr val="FFFFFF"/>
                </a:solidFill>
                <a:latin typeface="Segoe UI Semibold"/>
                <a:cs typeface="Segoe UI Semibold"/>
              </a:rPr>
              <a:t>Workflow</a:t>
            </a:r>
            <a:r>
              <a:rPr dirty="0" sz="1200" spc="5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Segoe UI Semibold"/>
                <a:cs typeface="Segoe UI Semibold"/>
              </a:rPr>
              <a:t>Automation</a:t>
            </a:r>
            <a:endParaRPr sz="1200">
              <a:latin typeface="Segoe UI Semibold"/>
              <a:cs typeface="Segoe UI Semibold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7252969" y="4427473"/>
            <a:ext cx="1628139" cy="1638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900">
                <a:solidFill>
                  <a:srgbClr val="AFCADA"/>
                </a:solidFill>
                <a:latin typeface="Calibri"/>
                <a:cs typeface="Calibri"/>
              </a:rPr>
              <a:t>Routes</a:t>
            </a:r>
            <a:r>
              <a:rPr dirty="0" sz="900" spc="-15">
                <a:solidFill>
                  <a:srgbClr val="AFCADA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AFCADA"/>
                </a:solidFill>
                <a:latin typeface="Calibri"/>
                <a:cs typeface="Calibri"/>
              </a:rPr>
              <a:t>tasks,</a:t>
            </a:r>
            <a:r>
              <a:rPr dirty="0" sz="900" spc="-25">
                <a:solidFill>
                  <a:srgbClr val="AFCADA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AFCADA"/>
                </a:solidFill>
                <a:latin typeface="Calibri"/>
                <a:cs typeface="Calibri"/>
              </a:rPr>
              <a:t>approvals</a:t>
            </a:r>
            <a:r>
              <a:rPr dirty="0" sz="900" spc="-15">
                <a:solidFill>
                  <a:srgbClr val="AFCADA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AFCADA"/>
                </a:solidFill>
                <a:latin typeface="Calibri"/>
                <a:cs typeface="Calibri"/>
              </a:rPr>
              <a:t>and</a:t>
            </a:r>
            <a:r>
              <a:rPr dirty="0" sz="900" spc="-15">
                <a:solidFill>
                  <a:srgbClr val="AFCADA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AFCADA"/>
                </a:solidFill>
                <a:latin typeface="Calibri"/>
                <a:cs typeface="Calibri"/>
              </a:rPr>
              <a:t>status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48" name="object 48"/>
          <p:cNvGrpSpPr/>
          <p:nvPr/>
        </p:nvGrpSpPr>
        <p:grpSpPr>
          <a:xfrm>
            <a:off x="555879" y="4938140"/>
            <a:ext cx="3107055" cy="1134110"/>
            <a:chOff x="555879" y="4938140"/>
            <a:chExt cx="3107055" cy="1134110"/>
          </a:xfrm>
        </p:grpSpPr>
        <p:sp>
          <p:nvSpPr>
            <p:cNvPr id="49" name="object 49"/>
            <p:cNvSpPr/>
            <p:nvPr/>
          </p:nvSpPr>
          <p:spPr>
            <a:xfrm>
              <a:off x="561594" y="4943855"/>
              <a:ext cx="3095625" cy="1122680"/>
            </a:xfrm>
            <a:custGeom>
              <a:avLst/>
              <a:gdLst/>
              <a:ahLst/>
              <a:cxnLst/>
              <a:rect l="l" t="t" r="r" b="b"/>
              <a:pathLst>
                <a:path w="3095625" h="1122679">
                  <a:moveTo>
                    <a:pt x="3015234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09"/>
                  </a:lnTo>
                  <a:lnTo>
                    <a:pt x="0" y="1042415"/>
                  </a:lnTo>
                  <a:lnTo>
                    <a:pt x="6286" y="1073562"/>
                  </a:lnTo>
                  <a:lnTo>
                    <a:pt x="23431" y="1098994"/>
                  </a:lnTo>
                  <a:lnTo>
                    <a:pt x="48863" y="1116139"/>
                  </a:lnTo>
                  <a:lnTo>
                    <a:pt x="80010" y="1122425"/>
                  </a:lnTo>
                  <a:lnTo>
                    <a:pt x="3015234" y="1122425"/>
                  </a:lnTo>
                  <a:lnTo>
                    <a:pt x="3046380" y="1116139"/>
                  </a:lnTo>
                  <a:lnTo>
                    <a:pt x="3071812" y="1098994"/>
                  </a:lnTo>
                  <a:lnTo>
                    <a:pt x="3088957" y="1073562"/>
                  </a:lnTo>
                  <a:lnTo>
                    <a:pt x="3095244" y="1042415"/>
                  </a:lnTo>
                  <a:lnTo>
                    <a:pt x="3095244" y="80009"/>
                  </a:lnTo>
                  <a:lnTo>
                    <a:pt x="3088957" y="48863"/>
                  </a:lnTo>
                  <a:lnTo>
                    <a:pt x="3071812" y="23431"/>
                  </a:lnTo>
                  <a:lnTo>
                    <a:pt x="3046380" y="6286"/>
                  </a:lnTo>
                  <a:lnTo>
                    <a:pt x="3015234" y="0"/>
                  </a:lnTo>
                  <a:close/>
                </a:path>
              </a:pathLst>
            </a:custGeom>
            <a:solidFill>
              <a:srgbClr val="0D334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/>
            <p:cNvSpPr/>
            <p:nvPr/>
          </p:nvSpPr>
          <p:spPr>
            <a:xfrm>
              <a:off x="561594" y="4943855"/>
              <a:ext cx="3095625" cy="1122680"/>
            </a:xfrm>
            <a:custGeom>
              <a:avLst/>
              <a:gdLst/>
              <a:ahLst/>
              <a:cxnLst/>
              <a:rect l="l" t="t" r="r" b="b"/>
              <a:pathLst>
                <a:path w="3095625" h="1122679">
                  <a:moveTo>
                    <a:pt x="0" y="80009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3015234" y="0"/>
                  </a:lnTo>
                  <a:lnTo>
                    <a:pt x="3046380" y="6286"/>
                  </a:lnTo>
                  <a:lnTo>
                    <a:pt x="3071812" y="23431"/>
                  </a:lnTo>
                  <a:lnTo>
                    <a:pt x="3088957" y="48863"/>
                  </a:lnTo>
                  <a:lnTo>
                    <a:pt x="3095244" y="80009"/>
                  </a:lnTo>
                  <a:lnTo>
                    <a:pt x="3095244" y="1042415"/>
                  </a:lnTo>
                  <a:lnTo>
                    <a:pt x="3088957" y="1073562"/>
                  </a:lnTo>
                  <a:lnTo>
                    <a:pt x="3071812" y="1098994"/>
                  </a:lnTo>
                  <a:lnTo>
                    <a:pt x="3046380" y="1116139"/>
                  </a:lnTo>
                  <a:lnTo>
                    <a:pt x="3015234" y="1122425"/>
                  </a:lnTo>
                  <a:lnTo>
                    <a:pt x="80010" y="1122425"/>
                  </a:lnTo>
                  <a:lnTo>
                    <a:pt x="48863" y="1116139"/>
                  </a:lnTo>
                  <a:lnTo>
                    <a:pt x="23431" y="1098994"/>
                  </a:lnTo>
                  <a:lnTo>
                    <a:pt x="6286" y="1073562"/>
                  </a:lnTo>
                  <a:lnTo>
                    <a:pt x="0" y="1042415"/>
                  </a:lnTo>
                  <a:lnTo>
                    <a:pt x="0" y="80009"/>
                  </a:lnTo>
                  <a:close/>
                </a:path>
              </a:pathLst>
            </a:custGeom>
            <a:ln w="11430">
              <a:solidFill>
                <a:srgbClr val="204E6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/>
            <p:cNvSpPr/>
            <p:nvPr/>
          </p:nvSpPr>
          <p:spPr>
            <a:xfrm>
              <a:off x="770381" y="5167883"/>
              <a:ext cx="497205" cy="497840"/>
            </a:xfrm>
            <a:custGeom>
              <a:avLst/>
              <a:gdLst/>
              <a:ahLst/>
              <a:cxnLst/>
              <a:rect l="l" t="t" r="r" b="b"/>
              <a:pathLst>
                <a:path w="497205" h="497839">
                  <a:moveTo>
                    <a:pt x="400812" y="0"/>
                  </a:moveTo>
                  <a:lnTo>
                    <a:pt x="96012" y="0"/>
                  </a:lnTo>
                  <a:lnTo>
                    <a:pt x="58507" y="7619"/>
                  </a:lnTo>
                  <a:lnTo>
                    <a:pt x="28003" y="28384"/>
                  </a:lnTo>
                  <a:lnTo>
                    <a:pt x="7500" y="59150"/>
                  </a:lnTo>
                  <a:lnTo>
                    <a:pt x="0" y="96773"/>
                  </a:lnTo>
                  <a:lnTo>
                    <a:pt x="0" y="400811"/>
                  </a:lnTo>
                  <a:lnTo>
                    <a:pt x="7500" y="438435"/>
                  </a:lnTo>
                  <a:lnTo>
                    <a:pt x="28003" y="469201"/>
                  </a:lnTo>
                  <a:lnTo>
                    <a:pt x="58507" y="489965"/>
                  </a:lnTo>
                  <a:lnTo>
                    <a:pt x="96012" y="497585"/>
                  </a:lnTo>
                  <a:lnTo>
                    <a:pt x="400812" y="497585"/>
                  </a:lnTo>
                  <a:lnTo>
                    <a:pt x="438316" y="489965"/>
                  </a:lnTo>
                  <a:lnTo>
                    <a:pt x="468820" y="469201"/>
                  </a:lnTo>
                  <a:lnTo>
                    <a:pt x="489323" y="438435"/>
                  </a:lnTo>
                  <a:lnTo>
                    <a:pt x="496824" y="400811"/>
                  </a:lnTo>
                  <a:lnTo>
                    <a:pt x="496824" y="96773"/>
                  </a:lnTo>
                  <a:lnTo>
                    <a:pt x="489323" y="59150"/>
                  </a:lnTo>
                  <a:lnTo>
                    <a:pt x="468820" y="28384"/>
                  </a:lnTo>
                  <a:lnTo>
                    <a:pt x="438316" y="7619"/>
                  </a:lnTo>
                  <a:lnTo>
                    <a:pt x="400812" y="0"/>
                  </a:lnTo>
                  <a:close/>
                </a:path>
              </a:pathLst>
            </a:custGeom>
            <a:solidFill>
              <a:srgbClr val="2EB5D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2" name="object 5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93825" y="5292089"/>
              <a:ext cx="249173" cy="249173"/>
            </a:xfrm>
            <a:prstGeom prst="rect">
              <a:avLst/>
            </a:prstGeom>
          </p:spPr>
        </p:pic>
      </p:grpSp>
      <p:sp>
        <p:nvSpPr>
          <p:cNvPr id="53" name="object 53"/>
          <p:cNvSpPr txBox="1"/>
          <p:nvPr/>
        </p:nvSpPr>
        <p:spPr>
          <a:xfrm>
            <a:off x="1351279" y="5236717"/>
            <a:ext cx="1181735" cy="21336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200">
                <a:solidFill>
                  <a:srgbClr val="FFFFFF"/>
                </a:solidFill>
                <a:latin typeface="Segoe UI Semibold"/>
                <a:cs typeface="Segoe UI Semibold"/>
              </a:rPr>
              <a:t>Live</a:t>
            </a:r>
            <a:r>
              <a:rPr dirty="0" sz="1200" spc="3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Segoe UI Semibold"/>
                <a:cs typeface="Segoe UI Semibold"/>
              </a:rPr>
              <a:t>Dashboards</a:t>
            </a:r>
            <a:endParaRPr sz="1200">
              <a:latin typeface="Segoe UI Semibold"/>
              <a:cs typeface="Segoe UI Semibold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773683" y="5710682"/>
            <a:ext cx="1537335" cy="1638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900" spc="-10">
                <a:solidFill>
                  <a:srgbClr val="AFCADA"/>
                </a:solidFill>
                <a:latin typeface="Calibri"/>
                <a:cs typeface="Calibri"/>
              </a:rPr>
              <a:t>Real-</a:t>
            </a:r>
            <a:r>
              <a:rPr dirty="0" sz="900">
                <a:solidFill>
                  <a:srgbClr val="AFCADA"/>
                </a:solidFill>
                <a:latin typeface="Calibri"/>
                <a:cs typeface="Calibri"/>
              </a:rPr>
              <a:t>time KPIs and cash</a:t>
            </a:r>
            <a:r>
              <a:rPr dirty="0" sz="900" spc="-15">
                <a:solidFill>
                  <a:srgbClr val="AFCADA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AFCADA"/>
                </a:solidFill>
                <a:latin typeface="Calibri"/>
                <a:cs typeface="Calibri"/>
              </a:rPr>
              <a:t>visibility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55" name="object 55"/>
          <p:cNvGrpSpPr/>
          <p:nvPr/>
        </p:nvGrpSpPr>
        <p:grpSpPr>
          <a:xfrm>
            <a:off x="3795903" y="4938140"/>
            <a:ext cx="3107055" cy="1134110"/>
            <a:chOff x="3795903" y="4938140"/>
            <a:chExt cx="3107055" cy="1134110"/>
          </a:xfrm>
        </p:grpSpPr>
        <p:sp>
          <p:nvSpPr>
            <p:cNvPr id="56" name="object 56"/>
            <p:cNvSpPr/>
            <p:nvPr/>
          </p:nvSpPr>
          <p:spPr>
            <a:xfrm>
              <a:off x="3801618" y="4943855"/>
              <a:ext cx="3095625" cy="1122680"/>
            </a:xfrm>
            <a:custGeom>
              <a:avLst/>
              <a:gdLst/>
              <a:ahLst/>
              <a:cxnLst/>
              <a:rect l="l" t="t" r="r" b="b"/>
              <a:pathLst>
                <a:path w="3095625" h="1122679">
                  <a:moveTo>
                    <a:pt x="3014472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09"/>
                  </a:lnTo>
                  <a:lnTo>
                    <a:pt x="0" y="1042415"/>
                  </a:lnTo>
                  <a:lnTo>
                    <a:pt x="6286" y="1073562"/>
                  </a:lnTo>
                  <a:lnTo>
                    <a:pt x="23431" y="1098994"/>
                  </a:lnTo>
                  <a:lnTo>
                    <a:pt x="48863" y="1116139"/>
                  </a:lnTo>
                  <a:lnTo>
                    <a:pt x="80010" y="1122425"/>
                  </a:lnTo>
                  <a:lnTo>
                    <a:pt x="3014472" y="1122425"/>
                  </a:lnTo>
                  <a:lnTo>
                    <a:pt x="3046059" y="1116139"/>
                  </a:lnTo>
                  <a:lnTo>
                    <a:pt x="3071717" y="1098994"/>
                  </a:lnTo>
                  <a:lnTo>
                    <a:pt x="3088945" y="1073562"/>
                  </a:lnTo>
                  <a:lnTo>
                    <a:pt x="3095243" y="1042415"/>
                  </a:lnTo>
                  <a:lnTo>
                    <a:pt x="3095243" y="80009"/>
                  </a:lnTo>
                  <a:lnTo>
                    <a:pt x="3088945" y="48863"/>
                  </a:lnTo>
                  <a:lnTo>
                    <a:pt x="3071717" y="23431"/>
                  </a:lnTo>
                  <a:lnTo>
                    <a:pt x="3046059" y="6286"/>
                  </a:lnTo>
                  <a:lnTo>
                    <a:pt x="3014472" y="0"/>
                  </a:lnTo>
                  <a:close/>
                </a:path>
              </a:pathLst>
            </a:custGeom>
            <a:solidFill>
              <a:srgbClr val="0D334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/>
            <p:cNvSpPr/>
            <p:nvPr/>
          </p:nvSpPr>
          <p:spPr>
            <a:xfrm>
              <a:off x="3801618" y="4943855"/>
              <a:ext cx="3095625" cy="1122680"/>
            </a:xfrm>
            <a:custGeom>
              <a:avLst/>
              <a:gdLst/>
              <a:ahLst/>
              <a:cxnLst/>
              <a:rect l="l" t="t" r="r" b="b"/>
              <a:pathLst>
                <a:path w="3095625" h="1122679">
                  <a:moveTo>
                    <a:pt x="0" y="80009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3014472" y="0"/>
                  </a:lnTo>
                  <a:lnTo>
                    <a:pt x="3046059" y="6286"/>
                  </a:lnTo>
                  <a:lnTo>
                    <a:pt x="3071717" y="23431"/>
                  </a:lnTo>
                  <a:lnTo>
                    <a:pt x="3088945" y="48863"/>
                  </a:lnTo>
                  <a:lnTo>
                    <a:pt x="3095243" y="80009"/>
                  </a:lnTo>
                  <a:lnTo>
                    <a:pt x="3095243" y="1042415"/>
                  </a:lnTo>
                  <a:lnTo>
                    <a:pt x="3088945" y="1073562"/>
                  </a:lnTo>
                  <a:lnTo>
                    <a:pt x="3071717" y="1098994"/>
                  </a:lnTo>
                  <a:lnTo>
                    <a:pt x="3046059" y="1116139"/>
                  </a:lnTo>
                  <a:lnTo>
                    <a:pt x="3014472" y="1122425"/>
                  </a:lnTo>
                  <a:lnTo>
                    <a:pt x="80010" y="1122425"/>
                  </a:lnTo>
                  <a:lnTo>
                    <a:pt x="48863" y="1116139"/>
                  </a:lnTo>
                  <a:lnTo>
                    <a:pt x="23431" y="1098994"/>
                  </a:lnTo>
                  <a:lnTo>
                    <a:pt x="6286" y="1073562"/>
                  </a:lnTo>
                  <a:lnTo>
                    <a:pt x="0" y="1042415"/>
                  </a:lnTo>
                  <a:lnTo>
                    <a:pt x="0" y="80009"/>
                  </a:lnTo>
                  <a:close/>
                </a:path>
              </a:pathLst>
            </a:custGeom>
            <a:ln w="11430">
              <a:solidFill>
                <a:srgbClr val="204E6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/>
            <p:cNvSpPr/>
            <p:nvPr/>
          </p:nvSpPr>
          <p:spPr>
            <a:xfrm>
              <a:off x="4009644" y="5167883"/>
              <a:ext cx="497840" cy="497840"/>
            </a:xfrm>
            <a:custGeom>
              <a:avLst/>
              <a:gdLst/>
              <a:ahLst/>
              <a:cxnLst/>
              <a:rect l="l" t="t" r="r" b="b"/>
              <a:pathLst>
                <a:path w="497839" h="497839">
                  <a:moveTo>
                    <a:pt x="400811" y="0"/>
                  </a:moveTo>
                  <a:lnTo>
                    <a:pt x="96011" y="0"/>
                  </a:lnTo>
                  <a:lnTo>
                    <a:pt x="58828" y="7619"/>
                  </a:lnTo>
                  <a:lnTo>
                    <a:pt x="28289" y="28384"/>
                  </a:lnTo>
                  <a:lnTo>
                    <a:pt x="7608" y="59150"/>
                  </a:lnTo>
                  <a:lnTo>
                    <a:pt x="0" y="96773"/>
                  </a:lnTo>
                  <a:lnTo>
                    <a:pt x="0" y="400811"/>
                  </a:lnTo>
                  <a:lnTo>
                    <a:pt x="7608" y="438435"/>
                  </a:lnTo>
                  <a:lnTo>
                    <a:pt x="28289" y="469201"/>
                  </a:lnTo>
                  <a:lnTo>
                    <a:pt x="58828" y="489965"/>
                  </a:lnTo>
                  <a:lnTo>
                    <a:pt x="96011" y="497585"/>
                  </a:lnTo>
                  <a:lnTo>
                    <a:pt x="400811" y="497585"/>
                  </a:lnTo>
                  <a:lnTo>
                    <a:pt x="438435" y="489965"/>
                  </a:lnTo>
                  <a:lnTo>
                    <a:pt x="469201" y="469201"/>
                  </a:lnTo>
                  <a:lnTo>
                    <a:pt x="489965" y="438435"/>
                  </a:lnTo>
                  <a:lnTo>
                    <a:pt x="497585" y="400811"/>
                  </a:lnTo>
                  <a:lnTo>
                    <a:pt x="497585" y="96773"/>
                  </a:lnTo>
                  <a:lnTo>
                    <a:pt x="489965" y="59150"/>
                  </a:lnTo>
                  <a:lnTo>
                    <a:pt x="469201" y="28384"/>
                  </a:lnTo>
                  <a:lnTo>
                    <a:pt x="438435" y="7619"/>
                  </a:lnTo>
                  <a:lnTo>
                    <a:pt x="400811" y="0"/>
                  </a:lnTo>
                  <a:close/>
                </a:path>
              </a:pathLst>
            </a:custGeom>
            <a:solidFill>
              <a:srgbClr val="2EB5D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9" name="object 5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136136" y="5292089"/>
              <a:ext cx="245363" cy="249173"/>
            </a:xfrm>
            <a:prstGeom prst="rect">
              <a:avLst/>
            </a:prstGeom>
          </p:spPr>
        </p:pic>
      </p:grpSp>
      <p:sp>
        <p:nvSpPr>
          <p:cNvPr id="60" name="object 60"/>
          <p:cNvSpPr txBox="1"/>
          <p:nvPr/>
        </p:nvSpPr>
        <p:spPr>
          <a:xfrm>
            <a:off x="4590541" y="5236717"/>
            <a:ext cx="1464945" cy="21336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200">
                <a:solidFill>
                  <a:srgbClr val="FFFFFF"/>
                </a:solidFill>
                <a:latin typeface="Segoe UI Semibold"/>
                <a:cs typeface="Segoe UI Semibold"/>
              </a:rPr>
              <a:t>Exception</a:t>
            </a:r>
            <a:r>
              <a:rPr dirty="0" sz="1200" spc="4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Segoe UI Semibold"/>
                <a:cs typeface="Segoe UI Semibold"/>
              </a:rPr>
              <a:t>Reporting</a:t>
            </a:r>
            <a:endParaRPr sz="1200">
              <a:latin typeface="Segoe UI Semibold"/>
              <a:cs typeface="Segoe UI Semibold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4013707" y="5710682"/>
            <a:ext cx="1645285" cy="1638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900">
                <a:solidFill>
                  <a:srgbClr val="AFCADA"/>
                </a:solidFill>
                <a:latin typeface="Calibri"/>
                <a:cs typeface="Calibri"/>
              </a:rPr>
              <a:t>Surfaces</a:t>
            </a:r>
            <a:r>
              <a:rPr dirty="0" sz="900" spc="-10">
                <a:solidFill>
                  <a:srgbClr val="AFCADA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AFCADA"/>
                </a:solidFill>
                <a:latin typeface="Calibri"/>
                <a:cs typeface="Calibri"/>
              </a:rPr>
              <a:t>only</a:t>
            </a:r>
            <a:r>
              <a:rPr dirty="0" sz="900" spc="-20">
                <a:solidFill>
                  <a:srgbClr val="AFCADA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AFCADA"/>
                </a:solidFill>
                <a:latin typeface="Calibri"/>
                <a:cs typeface="Calibri"/>
              </a:rPr>
              <a:t>what</a:t>
            </a:r>
            <a:r>
              <a:rPr dirty="0" sz="900" spc="-5">
                <a:solidFill>
                  <a:srgbClr val="AFCADA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AFCADA"/>
                </a:solidFill>
                <a:latin typeface="Calibri"/>
                <a:cs typeface="Calibri"/>
              </a:rPr>
              <a:t>needs</a:t>
            </a:r>
            <a:r>
              <a:rPr dirty="0" sz="900" spc="-25">
                <a:solidFill>
                  <a:srgbClr val="AFCADA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AFCADA"/>
                </a:solidFill>
                <a:latin typeface="Calibri"/>
                <a:cs typeface="Calibri"/>
              </a:rPr>
              <a:t>a</a:t>
            </a:r>
            <a:r>
              <a:rPr dirty="0" sz="900" spc="-5">
                <a:solidFill>
                  <a:srgbClr val="AFCADA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AFCADA"/>
                </a:solidFill>
                <a:latin typeface="Calibri"/>
                <a:cs typeface="Calibri"/>
              </a:rPr>
              <a:t>human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62" name="object 62"/>
          <p:cNvGrpSpPr/>
          <p:nvPr/>
        </p:nvGrpSpPr>
        <p:grpSpPr>
          <a:xfrm>
            <a:off x="7035165" y="4938140"/>
            <a:ext cx="3107055" cy="1134110"/>
            <a:chOff x="7035165" y="4938140"/>
            <a:chExt cx="3107055" cy="1134110"/>
          </a:xfrm>
        </p:grpSpPr>
        <p:sp>
          <p:nvSpPr>
            <p:cNvPr id="63" name="object 63"/>
            <p:cNvSpPr/>
            <p:nvPr/>
          </p:nvSpPr>
          <p:spPr>
            <a:xfrm>
              <a:off x="7040880" y="4943855"/>
              <a:ext cx="3095625" cy="1122680"/>
            </a:xfrm>
            <a:custGeom>
              <a:avLst/>
              <a:gdLst/>
              <a:ahLst/>
              <a:cxnLst/>
              <a:rect l="l" t="t" r="r" b="b"/>
              <a:pathLst>
                <a:path w="3095625" h="1122679">
                  <a:moveTo>
                    <a:pt x="3015234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09"/>
                  </a:lnTo>
                  <a:lnTo>
                    <a:pt x="0" y="1042415"/>
                  </a:lnTo>
                  <a:lnTo>
                    <a:pt x="6286" y="1073562"/>
                  </a:lnTo>
                  <a:lnTo>
                    <a:pt x="23431" y="1098994"/>
                  </a:lnTo>
                  <a:lnTo>
                    <a:pt x="48863" y="1116139"/>
                  </a:lnTo>
                  <a:lnTo>
                    <a:pt x="80010" y="1122425"/>
                  </a:lnTo>
                  <a:lnTo>
                    <a:pt x="3015234" y="1122425"/>
                  </a:lnTo>
                  <a:lnTo>
                    <a:pt x="3046380" y="1116139"/>
                  </a:lnTo>
                  <a:lnTo>
                    <a:pt x="3071812" y="1098994"/>
                  </a:lnTo>
                  <a:lnTo>
                    <a:pt x="3088957" y="1073562"/>
                  </a:lnTo>
                  <a:lnTo>
                    <a:pt x="3095244" y="1042415"/>
                  </a:lnTo>
                  <a:lnTo>
                    <a:pt x="3095244" y="80009"/>
                  </a:lnTo>
                  <a:lnTo>
                    <a:pt x="3088957" y="48863"/>
                  </a:lnTo>
                  <a:lnTo>
                    <a:pt x="3071812" y="23431"/>
                  </a:lnTo>
                  <a:lnTo>
                    <a:pt x="3046380" y="6286"/>
                  </a:lnTo>
                  <a:lnTo>
                    <a:pt x="3015234" y="0"/>
                  </a:lnTo>
                  <a:close/>
                </a:path>
              </a:pathLst>
            </a:custGeom>
            <a:solidFill>
              <a:srgbClr val="0D334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4" name="object 64"/>
            <p:cNvSpPr/>
            <p:nvPr/>
          </p:nvSpPr>
          <p:spPr>
            <a:xfrm>
              <a:off x="7040880" y="4943855"/>
              <a:ext cx="3095625" cy="1122680"/>
            </a:xfrm>
            <a:custGeom>
              <a:avLst/>
              <a:gdLst/>
              <a:ahLst/>
              <a:cxnLst/>
              <a:rect l="l" t="t" r="r" b="b"/>
              <a:pathLst>
                <a:path w="3095625" h="1122679">
                  <a:moveTo>
                    <a:pt x="0" y="80009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3015234" y="0"/>
                  </a:lnTo>
                  <a:lnTo>
                    <a:pt x="3046380" y="6286"/>
                  </a:lnTo>
                  <a:lnTo>
                    <a:pt x="3071812" y="23431"/>
                  </a:lnTo>
                  <a:lnTo>
                    <a:pt x="3088957" y="48863"/>
                  </a:lnTo>
                  <a:lnTo>
                    <a:pt x="3095244" y="80009"/>
                  </a:lnTo>
                  <a:lnTo>
                    <a:pt x="3095244" y="1042415"/>
                  </a:lnTo>
                  <a:lnTo>
                    <a:pt x="3088957" y="1073562"/>
                  </a:lnTo>
                  <a:lnTo>
                    <a:pt x="3071812" y="1098994"/>
                  </a:lnTo>
                  <a:lnTo>
                    <a:pt x="3046380" y="1116139"/>
                  </a:lnTo>
                  <a:lnTo>
                    <a:pt x="3015234" y="1122425"/>
                  </a:lnTo>
                  <a:lnTo>
                    <a:pt x="80010" y="1122425"/>
                  </a:lnTo>
                  <a:lnTo>
                    <a:pt x="48863" y="1116139"/>
                  </a:lnTo>
                  <a:lnTo>
                    <a:pt x="23431" y="1098994"/>
                  </a:lnTo>
                  <a:lnTo>
                    <a:pt x="6286" y="1073562"/>
                  </a:lnTo>
                  <a:lnTo>
                    <a:pt x="0" y="1042415"/>
                  </a:lnTo>
                  <a:lnTo>
                    <a:pt x="0" y="80009"/>
                  </a:lnTo>
                  <a:close/>
                </a:path>
              </a:pathLst>
            </a:custGeom>
            <a:ln w="11430">
              <a:solidFill>
                <a:srgbClr val="204E6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5" name="object 65"/>
            <p:cNvSpPr/>
            <p:nvPr/>
          </p:nvSpPr>
          <p:spPr>
            <a:xfrm>
              <a:off x="7249668" y="5167883"/>
              <a:ext cx="497205" cy="497840"/>
            </a:xfrm>
            <a:custGeom>
              <a:avLst/>
              <a:gdLst/>
              <a:ahLst/>
              <a:cxnLst/>
              <a:rect l="l" t="t" r="r" b="b"/>
              <a:pathLst>
                <a:path w="497204" h="497839">
                  <a:moveTo>
                    <a:pt x="400811" y="0"/>
                  </a:moveTo>
                  <a:lnTo>
                    <a:pt x="96011" y="0"/>
                  </a:lnTo>
                  <a:lnTo>
                    <a:pt x="58507" y="7619"/>
                  </a:lnTo>
                  <a:lnTo>
                    <a:pt x="28003" y="28384"/>
                  </a:lnTo>
                  <a:lnTo>
                    <a:pt x="7500" y="59150"/>
                  </a:lnTo>
                  <a:lnTo>
                    <a:pt x="0" y="96773"/>
                  </a:lnTo>
                  <a:lnTo>
                    <a:pt x="0" y="400811"/>
                  </a:lnTo>
                  <a:lnTo>
                    <a:pt x="7500" y="438435"/>
                  </a:lnTo>
                  <a:lnTo>
                    <a:pt x="28003" y="469201"/>
                  </a:lnTo>
                  <a:lnTo>
                    <a:pt x="58507" y="489965"/>
                  </a:lnTo>
                  <a:lnTo>
                    <a:pt x="96011" y="497585"/>
                  </a:lnTo>
                  <a:lnTo>
                    <a:pt x="400811" y="497585"/>
                  </a:lnTo>
                  <a:lnTo>
                    <a:pt x="438316" y="489965"/>
                  </a:lnTo>
                  <a:lnTo>
                    <a:pt x="468820" y="469201"/>
                  </a:lnTo>
                  <a:lnTo>
                    <a:pt x="489323" y="438435"/>
                  </a:lnTo>
                  <a:lnTo>
                    <a:pt x="496824" y="400811"/>
                  </a:lnTo>
                  <a:lnTo>
                    <a:pt x="496824" y="96773"/>
                  </a:lnTo>
                  <a:lnTo>
                    <a:pt x="489323" y="59150"/>
                  </a:lnTo>
                  <a:lnTo>
                    <a:pt x="468820" y="28384"/>
                  </a:lnTo>
                  <a:lnTo>
                    <a:pt x="438316" y="7619"/>
                  </a:lnTo>
                  <a:lnTo>
                    <a:pt x="400811" y="0"/>
                  </a:lnTo>
                  <a:close/>
                </a:path>
              </a:pathLst>
            </a:custGeom>
            <a:solidFill>
              <a:srgbClr val="2EB5D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6" name="object 6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373874" y="5292089"/>
              <a:ext cx="249173" cy="249173"/>
            </a:xfrm>
            <a:prstGeom prst="rect">
              <a:avLst/>
            </a:prstGeom>
          </p:spPr>
        </p:pic>
      </p:grpSp>
      <p:sp>
        <p:nvSpPr>
          <p:cNvPr id="67" name="object 67"/>
          <p:cNvSpPr txBox="1"/>
          <p:nvPr/>
        </p:nvSpPr>
        <p:spPr>
          <a:xfrm>
            <a:off x="7830565" y="5236717"/>
            <a:ext cx="1627505" cy="21336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200">
                <a:solidFill>
                  <a:srgbClr val="FFFFFF"/>
                </a:solidFill>
                <a:latin typeface="Segoe UI Semibold"/>
                <a:cs typeface="Segoe UI Semibold"/>
              </a:rPr>
              <a:t>Document</a:t>
            </a:r>
            <a:r>
              <a:rPr dirty="0" sz="1200" spc="8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Segoe UI Semibold"/>
                <a:cs typeface="Segoe UI Semibold"/>
              </a:rPr>
              <a:t>Intelligence</a:t>
            </a:r>
            <a:endParaRPr sz="1200">
              <a:latin typeface="Segoe UI Semibold"/>
              <a:cs typeface="Segoe UI Semibold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7252969" y="5710682"/>
            <a:ext cx="1795145" cy="1638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900">
                <a:solidFill>
                  <a:srgbClr val="AFCADA"/>
                </a:solidFill>
                <a:latin typeface="Calibri"/>
                <a:cs typeface="Calibri"/>
              </a:rPr>
              <a:t>Extracts</a:t>
            </a:r>
            <a:r>
              <a:rPr dirty="0" sz="900" spc="10">
                <a:solidFill>
                  <a:srgbClr val="AFCADA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AFCADA"/>
                </a:solidFill>
                <a:latin typeface="Calibri"/>
                <a:cs typeface="Calibri"/>
              </a:rPr>
              <a:t>and</a:t>
            </a:r>
            <a:r>
              <a:rPr dirty="0" sz="900" spc="10">
                <a:solidFill>
                  <a:srgbClr val="AFCADA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AFCADA"/>
                </a:solidFill>
                <a:latin typeface="Calibri"/>
                <a:cs typeface="Calibri"/>
              </a:rPr>
              <a:t>structures</a:t>
            </a:r>
            <a:r>
              <a:rPr dirty="0" sz="900" spc="-5">
                <a:solidFill>
                  <a:srgbClr val="AFCADA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AFCADA"/>
                </a:solidFill>
                <a:latin typeface="Calibri"/>
                <a:cs typeface="Calibri"/>
              </a:rPr>
              <a:t>any</a:t>
            </a:r>
            <a:r>
              <a:rPr dirty="0" sz="900" spc="-5">
                <a:solidFill>
                  <a:srgbClr val="AFCADA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AFCADA"/>
                </a:solidFill>
                <a:latin typeface="Calibri"/>
                <a:cs typeface="Calibri"/>
              </a:rPr>
              <a:t>document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69" name="object 69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557022" y="6368033"/>
            <a:ext cx="233171" cy="216407"/>
          </a:xfrm>
          <a:prstGeom prst="rect">
            <a:avLst/>
          </a:prstGeom>
        </p:spPr>
      </p:pic>
      <p:sp>
        <p:nvSpPr>
          <p:cNvPr id="70" name="object 70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9685" rIns="0" bIns="0" rtlCol="0" vert="horz">
            <a:spAutoFit/>
          </a:bodyPr>
          <a:lstStyle/>
          <a:p>
            <a:pPr marL="55244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dirty="0" spc="-25"/>
              <a:t>17</a:t>
            </a:fld>
          </a:p>
        </p:txBody>
      </p:sp>
      <p:sp>
        <p:nvSpPr>
          <p:cNvPr id="71" name="object 71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90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dirty="0" spc="-10"/>
              <a:t>O</a:t>
            </a:r>
            <a:r>
              <a:rPr dirty="0" spc="-75"/>
              <a:t> </a:t>
            </a:r>
            <a:r>
              <a:rPr dirty="0" spc="-10"/>
              <a:t>B</a:t>
            </a:r>
            <a:r>
              <a:rPr dirty="0" spc="-75"/>
              <a:t> </a:t>
            </a:r>
            <a:r>
              <a:rPr dirty="0"/>
              <a:t>G</a:t>
            </a:r>
            <a:r>
              <a:rPr dirty="0" spc="254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 spc="-10"/>
              <a:t>T</a:t>
            </a:r>
            <a:r>
              <a:rPr dirty="0" spc="-75"/>
              <a:t> </a:t>
            </a:r>
            <a:r>
              <a:rPr dirty="0" spc="-10"/>
              <a:t>S</a:t>
            </a:r>
            <a:r>
              <a:rPr dirty="0" spc="-75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/>
              <a:t>R</a:t>
            </a:r>
            <a:r>
              <a:rPr dirty="0" spc="-75"/>
              <a:t> </a:t>
            </a:r>
            <a:r>
              <a:rPr dirty="0" spc="-10"/>
              <a:t>C</a:t>
            </a:r>
            <a:r>
              <a:rPr dirty="0" spc="-75"/>
              <a:t> </a:t>
            </a:r>
            <a:r>
              <a:rPr dirty="0"/>
              <a:t>I</a:t>
            </a:r>
            <a:r>
              <a:rPr dirty="0" spc="-80"/>
              <a:t> </a:t>
            </a:r>
            <a:r>
              <a:rPr dirty="0" spc="-25"/>
              <a:t>NG</a:t>
            </a:r>
          </a:p>
        </p:txBody>
      </p:sp>
      <p:sp>
        <p:nvSpPr>
          <p:cNvPr id="72" name="object 72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10"/>
              </a:lnSpc>
            </a:pPr>
            <a:r>
              <a:rPr dirty="0" spc="-10"/>
              <a:t>Confidential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9655" y="1286509"/>
            <a:ext cx="1610360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A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I</a:t>
            </a:r>
            <a:r>
              <a:rPr dirty="0" sz="1100" spc="484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A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R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C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H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I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T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E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C</a:t>
            </a:r>
            <a:r>
              <a:rPr dirty="0" sz="1100" spc="-5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T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U</a:t>
            </a:r>
            <a:r>
              <a:rPr dirty="0" sz="1100" spc="-5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 spc="-25">
                <a:solidFill>
                  <a:srgbClr val="137BA6"/>
                </a:solidFill>
                <a:latin typeface="Segoe UI Semibold"/>
                <a:cs typeface="Segoe UI Semibold"/>
              </a:rPr>
              <a:t>RE</a:t>
            </a:r>
            <a:endParaRPr sz="1100">
              <a:latin typeface="Segoe UI Semibold"/>
              <a:cs typeface="Segoe UI Semibold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/>
              <a:t>Human</a:t>
            </a:r>
            <a:r>
              <a:rPr dirty="0" spc="-140"/>
              <a:t> </a:t>
            </a:r>
            <a:r>
              <a:rPr dirty="0"/>
              <a:t>judgment,</a:t>
            </a:r>
            <a:r>
              <a:rPr dirty="0" spc="-135"/>
              <a:t> </a:t>
            </a:r>
            <a:r>
              <a:rPr dirty="0"/>
              <a:t>machine</a:t>
            </a:r>
            <a:r>
              <a:rPr dirty="0" spc="-135"/>
              <a:t> </a:t>
            </a:r>
            <a:r>
              <a:rPr dirty="0" spc="-10"/>
              <a:t>speed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555879" y="2933318"/>
            <a:ext cx="1165860" cy="1214120"/>
            <a:chOff x="555879" y="2933318"/>
            <a:chExt cx="1165860" cy="1214120"/>
          </a:xfrm>
        </p:grpSpPr>
        <p:sp>
          <p:nvSpPr>
            <p:cNvPr id="5" name="object 5"/>
            <p:cNvSpPr/>
            <p:nvPr/>
          </p:nvSpPr>
          <p:spPr>
            <a:xfrm>
              <a:off x="561594" y="2939033"/>
              <a:ext cx="1154430" cy="1202690"/>
            </a:xfrm>
            <a:custGeom>
              <a:avLst/>
              <a:gdLst/>
              <a:ahLst/>
              <a:cxnLst/>
              <a:rect l="l" t="t" r="r" b="b"/>
              <a:pathLst>
                <a:path w="1154430" h="1202689">
                  <a:moveTo>
                    <a:pt x="18097" y="54732"/>
                  </a:moveTo>
                  <a:lnTo>
                    <a:pt x="8822" y="68472"/>
                  </a:lnTo>
                  <a:lnTo>
                    <a:pt x="259" y="110731"/>
                  </a:lnTo>
                  <a:lnTo>
                    <a:pt x="0" y="115062"/>
                  </a:lnTo>
                  <a:lnTo>
                    <a:pt x="0" y="1090422"/>
                  </a:lnTo>
                  <a:lnTo>
                    <a:pt x="8822" y="1133963"/>
                  </a:lnTo>
                  <a:lnTo>
                    <a:pt x="32861" y="1169574"/>
                  </a:lnTo>
                  <a:lnTo>
                    <a:pt x="68472" y="1193613"/>
                  </a:lnTo>
                  <a:lnTo>
                    <a:pt x="112014" y="1202436"/>
                  </a:lnTo>
                  <a:lnTo>
                    <a:pt x="1042416" y="1202436"/>
                  </a:lnTo>
                  <a:lnTo>
                    <a:pt x="1086278" y="1193613"/>
                  </a:lnTo>
                  <a:lnTo>
                    <a:pt x="1121854" y="1169574"/>
                  </a:lnTo>
                  <a:lnTo>
                    <a:pt x="1145714" y="1133963"/>
                  </a:lnTo>
                  <a:lnTo>
                    <a:pt x="1154431" y="1090422"/>
                  </a:lnTo>
                  <a:lnTo>
                    <a:pt x="1154430" y="112013"/>
                  </a:lnTo>
                  <a:lnTo>
                    <a:pt x="1149955" y="89662"/>
                  </a:lnTo>
                  <a:lnTo>
                    <a:pt x="1149095" y="89662"/>
                  </a:lnTo>
                  <a:lnTo>
                    <a:pt x="1149095" y="85365"/>
                  </a:lnTo>
                  <a:lnTo>
                    <a:pt x="1147413" y="76962"/>
                  </a:lnTo>
                  <a:lnTo>
                    <a:pt x="8382" y="76962"/>
                  </a:lnTo>
                  <a:lnTo>
                    <a:pt x="14478" y="64262"/>
                  </a:lnTo>
                  <a:lnTo>
                    <a:pt x="17526" y="64262"/>
                  </a:lnTo>
                  <a:lnTo>
                    <a:pt x="18040" y="55692"/>
                  </a:lnTo>
                  <a:lnTo>
                    <a:pt x="18097" y="54732"/>
                  </a:lnTo>
                  <a:close/>
                </a:path>
                <a:path w="1154430" h="1202689">
                  <a:moveTo>
                    <a:pt x="259" y="110731"/>
                  </a:moveTo>
                  <a:lnTo>
                    <a:pt x="0" y="112013"/>
                  </a:lnTo>
                  <a:lnTo>
                    <a:pt x="0" y="115062"/>
                  </a:lnTo>
                  <a:lnTo>
                    <a:pt x="182" y="112013"/>
                  </a:lnTo>
                  <a:lnTo>
                    <a:pt x="259" y="110731"/>
                  </a:lnTo>
                  <a:close/>
                </a:path>
                <a:path w="1154430" h="1202689">
                  <a:moveTo>
                    <a:pt x="1149095" y="85365"/>
                  </a:moveTo>
                  <a:lnTo>
                    <a:pt x="1149095" y="89662"/>
                  </a:lnTo>
                  <a:lnTo>
                    <a:pt x="1149955" y="89662"/>
                  </a:lnTo>
                  <a:lnTo>
                    <a:pt x="1149095" y="85365"/>
                  </a:lnTo>
                  <a:close/>
                </a:path>
                <a:path w="1154430" h="1202689">
                  <a:moveTo>
                    <a:pt x="1137151" y="55692"/>
                  </a:moveTo>
                  <a:lnTo>
                    <a:pt x="1137666" y="64262"/>
                  </a:lnTo>
                  <a:lnTo>
                    <a:pt x="14478" y="64262"/>
                  </a:lnTo>
                  <a:lnTo>
                    <a:pt x="8382" y="76962"/>
                  </a:lnTo>
                  <a:lnTo>
                    <a:pt x="1143762" y="76962"/>
                  </a:lnTo>
                  <a:lnTo>
                    <a:pt x="1143762" y="65558"/>
                  </a:lnTo>
                  <a:lnTo>
                    <a:pt x="1137151" y="55692"/>
                  </a:lnTo>
                  <a:close/>
                </a:path>
                <a:path w="1154430" h="1202689">
                  <a:moveTo>
                    <a:pt x="1143762" y="65558"/>
                  </a:moveTo>
                  <a:lnTo>
                    <a:pt x="1143762" y="76962"/>
                  </a:lnTo>
                  <a:lnTo>
                    <a:pt x="1147413" y="76962"/>
                  </a:lnTo>
                  <a:lnTo>
                    <a:pt x="1145714" y="68472"/>
                  </a:lnTo>
                  <a:lnTo>
                    <a:pt x="1143762" y="65558"/>
                  </a:lnTo>
                  <a:close/>
                </a:path>
                <a:path w="1154430" h="1202689">
                  <a:moveTo>
                    <a:pt x="26671" y="42030"/>
                  </a:moveTo>
                  <a:lnTo>
                    <a:pt x="18097" y="54732"/>
                  </a:lnTo>
                  <a:lnTo>
                    <a:pt x="17526" y="64262"/>
                  </a:lnTo>
                  <a:lnTo>
                    <a:pt x="1137666" y="64262"/>
                  </a:lnTo>
                  <a:lnTo>
                    <a:pt x="1137151" y="55692"/>
                  </a:lnTo>
                  <a:lnTo>
                    <a:pt x="1134384" y="51562"/>
                  </a:lnTo>
                  <a:lnTo>
                    <a:pt x="24384" y="51562"/>
                  </a:lnTo>
                  <a:lnTo>
                    <a:pt x="26671" y="42030"/>
                  </a:lnTo>
                  <a:close/>
                </a:path>
                <a:path w="1154430" h="1202689">
                  <a:moveTo>
                    <a:pt x="42707" y="26214"/>
                  </a:moveTo>
                  <a:lnTo>
                    <a:pt x="32861" y="32861"/>
                  </a:lnTo>
                  <a:lnTo>
                    <a:pt x="26671" y="42030"/>
                  </a:lnTo>
                  <a:lnTo>
                    <a:pt x="24384" y="51562"/>
                  </a:lnTo>
                  <a:lnTo>
                    <a:pt x="1130045" y="51562"/>
                  </a:lnTo>
                  <a:lnTo>
                    <a:pt x="1125474" y="38862"/>
                  </a:lnTo>
                  <a:lnTo>
                    <a:pt x="39624" y="38862"/>
                  </a:lnTo>
                  <a:lnTo>
                    <a:pt x="42707" y="26214"/>
                  </a:lnTo>
                  <a:close/>
                </a:path>
                <a:path w="1154430" h="1202689">
                  <a:moveTo>
                    <a:pt x="1113713" y="27360"/>
                  </a:moveTo>
                  <a:lnTo>
                    <a:pt x="1117854" y="38862"/>
                  </a:lnTo>
                  <a:lnTo>
                    <a:pt x="1125474" y="38862"/>
                  </a:lnTo>
                  <a:lnTo>
                    <a:pt x="1130045" y="51562"/>
                  </a:lnTo>
                  <a:lnTo>
                    <a:pt x="1134384" y="51562"/>
                  </a:lnTo>
                  <a:lnTo>
                    <a:pt x="1121854" y="32861"/>
                  </a:lnTo>
                  <a:lnTo>
                    <a:pt x="1113713" y="27360"/>
                  </a:lnTo>
                  <a:close/>
                </a:path>
                <a:path w="1154430" h="1202689">
                  <a:moveTo>
                    <a:pt x="100847" y="2262"/>
                  </a:moveTo>
                  <a:lnTo>
                    <a:pt x="68472" y="8822"/>
                  </a:lnTo>
                  <a:lnTo>
                    <a:pt x="42707" y="26214"/>
                  </a:lnTo>
                  <a:lnTo>
                    <a:pt x="39624" y="38862"/>
                  </a:lnTo>
                  <a:lnTo>
                    <a:pt x="1117854" y="38862"/>
                  </a:lnTo>
                  <a:lnTo>
                    <a:pt x="1113713" y="27360"/>
                  </a:lnTo>
                  <a:lnTo>
                    <a:pt x="1112018" y="26214"/>
                  </a:lnTo>
                  <a:lnTo>
                    <a:pt x="56337" y="26214"/>
                  </a:lnTo>
                  <a:lnTo>
                    <a:pt x="68579" y="13462"/>
                  </a:lnTo>
                  <a:lnTo>
                    <a:pt x="91440" y="13462"/>
                  </a:lnTo>
                  <a:lnTo>
                    <a:pt x="100847" y="2262"/>
                  </a:lnTo>
                  <a:close/>
                </a:path>
                <a:path w="1154430" h="1202689">
                  <a:moveTo>
                    <a:pt x="1086612" y="13462"/>
                  </a:moveTo>
                  <a:lnTo>
                    <a:pt x="68579" y="13462"/>
                  </a:lnTo>
                  <a:lnTo>
                    <a:pt x="56337" y="26214"/>
                  </a:lnTo>
                  <a:lnTo>
                    <a:pt x="1098853" y="26214"/>
                  </a:lnTo>
                  <a:lnTo>
                    <a:pt x="1086612" y="13462"/>
                  </a:lnTo>
                  <a:close/>
                </a:path>
                <a:path w="1154430" h="1202689">
                  <a:moveTo>
                    <a:pt x="1059371" y="3410"/>
                  </a:moveTo>
                  <a:lnTo>
                    <a:pt x="1062990" y="13462"/>
                  </a:lnTo>
                  <a:lnTo>
                    <a:pt x="1086612" y="13462"/>
                  </a:lnTo>
                  <a:lnTo>
                    <a:pt x="1098854" y="26214"/>
                  </a:lnTo>
                  <a:lnTo>
                    <a:pt x="1112018" y="26214"/>
                  </a:lnTo>
                  <a:lnTo>
                    <a:pt x="1086278" y="8822"/>
                  </a:lnTo>
                  <a:lnTo>
                    <a:pt x="1059371" y="3410"/>
                  </a:lnTo>
                  <a:close/>
                </a:path>
                <a:path w="1154430" h="1202689">
                  <a:moveTo>
                    <a:pt x="1042416" y="0"/>
                  </a:moveTo>
                  <a:lnTo>
                    <a:pt x="112014" y="0"/>
                  </a:lnTo>
                  <a:lnTo>
                    <a:pt x="100847" y="2262"/>
                  </a:lnTo>
                  <a:lnTo>
                    <a:pt x="91440" y="13462"/>
                  </a:lnTo>
                  <a:lnTo>
                    <a:pt x="1062990" y="13462"/>
                  </a:lnTo>
                  <a:lnTo>
                    <a:pt x="1059371" y="3410"/>
                  </a:lnTo>
                  <a:lnTo>
                    <a:pt x="104241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62981" y="2935581"/>
              <a:ext cx="105175" cy="86129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61594" y="2939033"/>
              <a:ext cx="1082040" cy="1202690"/>
            </a:xfrm>
            <a:custGeom>
              <a:avLst/>
              <a:gdLst/>
              <a:ahLst/>
              <a:cxnLst/>
              <a:rect l="l" t="t" r="r" b="b"/>
              <a:pathLst>
                <a:path w="1082039" h="1202689">
                  <a:moveTo>
                    <a:pt x="108253" y="762"/>
                  </a:moveTo>
                  <a:lnTo>
                    <a:pt x="112014" y="0"/>
                  </a:lnTo>
                  <a:lnTo>
                    <a:pt x="1042416" y="0"/>
                  </a:lnTo>
                  <a:lnTo>
                    <a:pt x="1046204" y="762"/>
                  </a:lnTo>
                </a:path>
                <a:path w="1082039" h="1202689">
                  <a:moveTo>
                    <a:pt x="0" y="1090421"/>
                  </a:moveTo>
                  <a:lnTo>
                    <a:pt x="0" y="115062"/>
                  </a:lnTo>
                  <a:lnTo>
                    <a:pt x="0" y="112013"/>
                  </a:lnTo>
                  <a:lnTo>
                    <a:pt x="259" y="110731"/>
                  </a:lnTo>
                </a:path>
                <a:path w="1082039" h="1202689">
                  <a:moveTo>
                    <a:pt x="1081562" y="1194562"/>
                  </a:moveTo>
                  <a:lnTo>
                    <a:pt x="1042416" y="1202436"/>
                  </a:lnTo>
                  <a:lnTo>
                    <a:pt x="112014" y="1202436"/>
                  </a:lnTo>
                  <a:lnTo>
                    <a:pt x="73154" y="1194562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15250" y="2936729"/>
              <a:ext cx="106488" cy="117366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561594" y="2939795"/>
              <a:ext cx="1154430" cy="1193800"/>
            </a:xfrm>
            <a:custGeom>
              <a:avLst/>
              <a:gdLst/>
              <a:ahLst/>
              <a:cxnLst/>
              <a:rect l="l" t="t" r="r" b="b"/>
              <a:pathLst>
                <a:path w="1154430" h="1193800">
                  <a:moveTo>
                    <a:pt x="1103670" y="1181100"/>
                  </a:moveTo>
                  <a:lnTo>
                    <a:pt x="1086278" y="1192851"/>
                  </a:lnTo>
                  <a:lnTo>
                    <a:pt x="1081562" y="1193800"/>
                  </a:lnTo>
                </a:path>
                <a:path w="1154430" h="1193800">
                  <a:moveTo>
                    <a:pt x="73154" y="1193800"/>
                  </a:moveTo>
                  <a:lnTo>
                    <a:pt x="68472" y="1192851"/>
                  </a:lnTo>
                  <a:lnTo>
                    <a:pt x="51063" y="1181100"/>
                  </a:lnTo>
                </a:path>
                <a:path w="1154430" h="1193800">
                  <a:moveTo>
                    <a:pt x="1122131" y="1168400"/>
                  </a:moveTo>
                  <a:lnTo>
                    <a:pt x="1121854" y="1168812"/>
                  </a:lnTo>
                  <a:lnTo>
                    <a:pt x="1103670" y="1181100"/>
                  </a:lnTo>
                </a:path>
                <a:path w="1154430" h="1193800">
                  <a:moveTo>
                    <a:pt x="51063" y="1181100"/>
                  </a:moveTo>
                  <a:lnTo>
                    <a:pt x="32861" y="1168812"/>
                  </a:lnTo>
                  <a:lnTo>
                    <a:pt x="32582" y="1168400"/>
                  </a:lnTo>
                </a:path>
                <a:path w="1154430" h="1193800">
                  <a:moveTo>
                    <a:pt x="1130640" y="1155700"/>
                  </a:moveTo>
                  <a:lnTo>
                    <a:pt x="1122131" y="1168400"/>
                  </a:lnTo>
                </a:path>
                <a:path w="1154430" h="1193800">
                  <a:moveTo>
                    <a:pt x="32582" y="1168400"/>
                  </a:moveTo>
                  <a:lnTo>
                    <a:pt x="24009" y="1155700"/>
                  </a:lnTo>
                </a:path>
                <a:path w="1154430" h="1193800">
                  <a:moveTo>
                    <a:pt x="1139149" y="1143000"/>
                  </a:moveTo>
                  <a:lnTo>
                    <a:pt x="1130640" y="1155700"/>
                  </a:lnTo>
                </a:path>
                <a:path w="1154430" h="1193800">
                  <a:moveTo>
                    <a:pt x="24009" y="1155700"/>
                  </a:moveTo>
                  <a:lnTo>
                    <a:pt x="15436" y="1143000"/>
                  </a:lnTo>
                </a:path>
                <a:path w="1154430" h="1193800">
                  <a:moveTo>
                    <a:pt x="1146295" y="1130300"/>
                  </a:moveTo>
                  <a:lnTo>
                    <a:pt x="1145714" y="1133201"/>
                  </a:lnTo>
                  <a:lnTo>
                    <a:pt x="1139149" y="1143000"/>
                  </a:lnTo>
                </a:path>
                <a:path w="1154430" h="1193800">
                  <a:moveTo>
                    <a:pt x="15436" y="1143000"/>
                  </a:moveTo>
                  <a:lnTo>
                    <a:pt x="8822" y="1133201"/>
                  </a:lnTo>
                  <a:lnTo>
                    <a:pt x="8234" y="1130300"/>
                  </a:lnTo>
                </a:path>
                <a:path w="1154430" h="1193800">
                  <a:moveTo>
                    <a:pt x="1148837" y="1117600"/>
                  </a:moveTo>
                  <a:lnTo>
                    <a:pt x="1146295" y="1130300"/>
                  </a:lnTo>
                </a:path>
                <a:path w="1154430" h="1193800">
                  <a:moveTo>
                    <a:pt x="8234" y="1130300"/>
                  </a:moveTo>
                  <a:lnTo>
                    <a:pt x="5661" y="1117600"/>
                  </a:lnTo>
                </a:path>
                <a:path w="1154430" h="1193800">
                  <a:moveTo>
                    <a:pt x="259" y="109969"/>
                  </a:moveTo>
                  <a:lnTo>
                    <a:pt x="4529" y="88900"/>
                  </a:lnTo>
                </a:path>
                <a:path w="1154430" h="1193800">
                  <a:moveTo>
                    <a:pt x="1149955" y="88900"/>
                  </a:moveTo>
                  <a:lnTo>
                    <a:pt x="1154430" y="111251"/>
                  </a:lnTo>
                  <a:lnTo>
                    <a:pt x="1154430" y="114299"/>
                  </a:lnTo>
                  <a:lnTo>
                    <a:pt x="1154431" y="1089660"/>
                  </a:lnTo>
                  <a:lnTo>
                    <a:pt x="1148838" y="1117600"/>
                  </a:lnTo>
                </a:path>
                <a:path w="1154430" h="1193800">
                  <a:moveTo>
                    <a:pt x="5661" y="1117600"/>
                  </a:moveTo>
                  <a:lnTo>
                    <a:pt x="0" y="1089659"/>
                  </a:lnTo>
                  <a:lnTo>
                    <a:pt x="0" y="114300"/>
                  </a:lnTo>
                </a:path>
                <a:path w="1154430" h="1193800">
                  <a:moveTo>
                    <a:pt x="4530" y="88891"/>
                  </a:moveTo>
                  <a:lnTo>
                    <a:pt x="7102" y="76200"/>
                  </a:lnTo>
                </a:path>
                <a:path w="1154430" h="1193800">
                  <a:moveTo>
                    <a:pt x="1147413" y="76200"/>
                  </a:moveTo>
                  <a:lnTo>
                    <a:pt x="1149095" y="84603"/>
                  </a:lnTo>
                </a:path>
                <a:path w="1154430" h="1193800">
                  <a:moveTo>
                    <a:pt x="1142893" y="63500"/>
                  </a:moveTo>
                  <a:lnTo>
                    <a:pt x="1143762" y="64796"/>
                  </a:lnTo>
                </a:path>
                <a:path w="1154430" h="1193800">
                  <a:moveTo>
                    <a:pt x="18097" y="53970"/>
                  </a:moveTo>
                  <a:lnTo>
                    <a:pt x="20237" y="50800"/>
                  </a:lnTo>
                </a:path>
                <a:path w="1154430" h="1193800">
                  <a:moveTo>
                    <a:pt x="1134384" y="50800"/>
                  </a:moveTo>
                  <a:lnTo>
                    <a:pt x="1137151" y="54930"/>
                  </a:lnTo>
                </a:path>
                <a:path w="1154430" h="1193800">
                  <a:moveTo>
                    <a:pt x="26671" y="41268"/>
                  </a:moveTo>
                  <a:lnTo>
                    <a:pt x="28810" y="38100"/>
                  </a:lnTo>
                </a:path>
                <a:path w="1154430" h="1193800">
                  <a:moveTo>
                    <a:pt x="1111940" y="25400"/>
                  </a:moveTo>
                  <a:lnTo>
                    <a:pt x="1113713" y="26598"/>
                  </a:lnTo>
                </a:path>
                <a:path w="1154430" h="1193800">
                  <a:moveTo>
                    <a:pt x="100847" y="1500"/>
                  </a:moveTo>
                  <a:lnTo>
                    <a:pt x="108253" y="0"/>
                  </a:lnTo>
                </a:path>
                <a:path w="1154430" h="1193800">
                  <a:moveTo>
                    <a:pt x="1046204" y="0"/>
                  </a:moveTo>
                  <a:lnTo>
                    <a:pt x="1059371" y="2648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561594" y="2939033"/>
              <a:ext cx="1154430" cy="1202690"/>
            </a:xfrm>
            <a:custGeom>
              <a:avLst/>
              <a:gdLst/>
              <a:ahLst/>
              <a:cxnLst/>
              <a:rect l="l" t="t" r="r" b="b"/>
              <a:pathLst>
                <a:path w="1154430" h="1202689">
                  <a:moveTo>
                    <a:pt x="1042416" y="0"/>
                  </a:moveTo>
                  <a:lnTo>
                    <a:pt x="112014" y="0"/>
                  </a:lnTo>
                  <a:lnTo>
                    <a:pt x="68472" y="8822"/>
                  </a:lnTo>
                  <a:lnTo>
                    <a:pt x="32861" y="32861"/>
                  </a:lnTo>
                  <a:lnTo>
                    <a:pt x="8822" y="68472"/>
                  </a:lnTo>
                  <a:lnTo>
                    <a:pt x="0" y="112013"/>
                  </a:lnTo>
                  <a:lnTo>
                    <a:pt x="0" y="1090421"/>
                  </a:lnTo>
                  <a:lnTo>
                    <a:pt x="8822" y="1133963"/>
                  </a:lnTo>
                  <a:lnTo>
                    <a:pt x="32861" y="1169574"/>
                  </a:lnTo>
                  <a:lnTo>
                    <a:pt x="68472" y="1193613"/>
                  </a:lnTo>
                  <a:lnTo>
                    <a:pt x="112014" y="1202436"/>
                  </a:lnTo>
                  <a:lnTo>
                    <a:pt x="1042416" y="1202436"/>
                  </a:lnTo>
                  <a:lnTo>
                    <a:pt x="1086278" y="1193613"/>
                  </a:lnTo>
                  <a:lnTo>
                    <a:pt x="1121854" y="1169574"/>
                  </a:lnTo>
                  <a:lnTo>
                    <a:pt x="1145714" y="1133963"/>
                  </a:lnTo>
                  <a:lnTo>
                    <a:pt x="1154430" y="1090421"/>
                  </a:lnTo>
                  <a:lnTo>
                    <a:pt x="1154430" y="112013"/>
                  </a:lnTo>
                  <a:lnTo>
                    <a:pt x="1145714" y="68472"/>
                  </a:lnTo>
                  <a:lnTo>
                    <a:pt x="1121854" y="32861"/>
                  </a:lnTo>
                  <a:lnTo>
                    <a:pt x="1086278" y="8822"/>
                  </a:lnTo>
                  <a:lnTo>
                    <a:pt x="104241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561594" y="2939033"/>
              <a:ext cx="1154430" cy="1202690"/>
            </a:xfrm>
            <a:custGeom>
              <a:avLst/>
              <a:gdLst/>
              <a:ahLst/>
              <a:cxnLst/>
              <a:rect l="l" t="t" r="r" b="b"/>
              <a:pathLst>
                <a:path w="1154430" h="1202689">
                  <a:moveTo>
                    <a:pt x="0" y="112013"/>
                  </a:moveTo>
                  <a:lnTo>
                    <a:pt x="8822" y="68472"/>
                  </a:lnTo>
                  <a:lnTo>
                    <a:pt x="32861" y="32861"/>
                  </a:lnTo>
                  <a:lnTo>
                    <a:pt x="68472" y="8822"/>
                  </a:lnTo>
                  <a:lnTo>
                    <a:pt x="112014" y="0"/>
                  </a:lnTo>
                  <a:lnTo>
                    <a:pt x="1042416" y="0"/>
                  </a:lnTo>
                  <a:lnTo>
                    <a:pt x="1086278" y="8822"/>
                  </a:lnTo>
                  <a:lnTo>
                    <a:pt x="1121854" y="32861"/>
                  </a:lnTo>
                  <a:lnTo>
                    <a:pt x="1145714" y="68472"/>
                  </a:lnTo>
                  <a:lnTo>
                    <a:pt x="1154430" y="112013"/>
                  </a:lnTo>
                  <a:lnTo>
                    <a:pt x="1154430" y="1090421"/>
                  </a:lnTo>
                  <a:lnTo>
                    <a:pt x="1145714" y="1133963"/>
                  </a:lnTo>
                  <a:lnTo>
                    <a:pt x="1121854" y="1169574"/>
                  </a:lnTo>
                  <a:lnTo>
                    <a:pt x="1086278" y="1193613"/>
                  </a:lnTo>
                  <a:lnTo>
                    <a:pt x="1042416" y="1202436"/>
                  </a:lnTo>
                  <a:lnTo>
                    <a:pt x="112014" y="1202436"/>
                  </a:lnTo>
                  <a:lnTo>
                    <a:pt x="68472" y="1193613"/>
                  </a:lnTo>
                  <a:lnTo>
                    <a:pt x="32861" y="1169574"/>
                  </a:lnTo>
                  <a:lnTo>
                    <a:pt x="8822" y="1133963"/>
                  </a:lnTo>
                  <a:lnTo>
                    <a:pt x="0" y="1090421"/>
                  </a:lnTo>
                  <a:lnTo>
                    <a:pt x="0" y="112013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818388" y="3115055"/>
              <a:ext cx="641985" cy="641985"/>
            </a:xfrm>
            <a:custGeom>
              <a:avLst/>
              <a:gdLst/>
              <a:ahLst/>
              <a:cxnLst/>
              <a:rect l="l" t="t" r="r" b="b"/>
              <a:pathLst>
                <a:path w="641985" h="641985">
                  <a:moveTo>
                    <a:pt x="320802" y="0"/>
                  </a:moveTo>
                  <a:lnTo>
                    <a:pt x="273312" y="3487"/>
                  </a:lnTo>
                  <a:lnTo>
                    <a:pt x="228014" y="13614"/>
                  </a:lnTo>
                  <a:lnTo>
                    <a:pt x="185399" y="29879"/>
                  </a:lnTo>
                  <a:lnTo>
                    <a:pt x="145957" y="51781"/>
                  </a:lnTo>
                  <a:lnTo>
                    <a:pt x="110181" y="78819"/>
                  </a:lnTo>
                  <a:lnTo>
                    <a:pt x="78561" y="110490"/>
                  </a:lnTo>
                  <a:lnTo>
                    <a:pt x="51589" y="146294"/>
                  </a:lnTo>
                  <a:lnTo>
                    <a:pt x="29755" y="185728"/>
                  </a:lnTo>
                  <a:lnTo>
                    <a:pt x="13552" y="228292"/>
                  </a:lnTo>
                  <a:lnTo>
                    <a:pt x="3469" y="273484"/>
                  </a:lnTo>
                  <a:lnTo>
                    <a:pt x="0" y="320802"/>
                  </a:lnTo>
                  <a:lnTo>
                    <a:pt x="3469" y="368291"/>
                  </a:lnTo>
                  <a:lnTo>
                    <a:pt x="13552" y="413589"/>
                  </a:lnTo>
                  <a:lnTo>
                    <a:pt x="29755" y="456204"/>
                  </a:lnTo>
                  <a:lnTo>
                    <a:pt x="51589" y="495646"/>
                  </a:lnTo>
                  <a:lnTo>
                    <a:pt x="78561" y="531422"/>
                  </a:lnTo>
                  <a:lnTo>
                    <a:pt x="110181" y="563042"/>
                  </a:lnTo>
                  <a:lnTo>
                    <a:pt x="145957" y="590014"/>
                  </a:lnTo>
                  <a:lnTo>
                    <a:pt x="185399" y="611848"/>
                  </a:lnTo>
                  <a:lnTo>
                    <a:pt x="228014" y="628051"/>
                  </a:lnTo>
                  <a:lnTo>
                    <a:pt x="273312" y="638134"/>
                  </a:lnTo>
                  <a:lnTo>
                    <a:pt x="320802" y="641604"/>
                  </a:lnTo>
                  <a:lnTo>
                    <a:pt x="368119" y="638134"/>
                  </a:lnTo>
                  <a:lnTo>
                    <a:pt x="413311" y="628051"/>
                  </a:lnTo>
                  <a:lnTo>
                    <a:pt x="455875" y="611848"/>
                  </a:lnTo>
                  <a:lnTo>
                    <a:pt x="495309" y="590014"/>
                  </a:lnTo>
                  <a:lnTo>
                    <a:pt x="531113" y="563042"/>
                  </a:lnTo>
                  <a:lnTo>
                    <a:pt x="562784" y="531422"/>
                  </a:lnTo>
                  <a:lnTo>
                    <a:pt x="589822" y="495646"/>
                  </a:lnTo>
                  <a:lnTo>
                    <a:pt x="611724" y="456204"/>
                  </a:lnTo>
                  <a:lnTo>
                    <a:pt x="627989" y="413589"/>
                  </a:lnTo>
                  <a:lnTo>
                    <a:pt x="638116" y="368291"/>
                  </a:lnTo>
                  <a:lnTo>
                    <a:pt x="641604" y="320802"/>
                  </a:lnTo>
                  <a:lnTo>
                    <a:pt x="638116" y="273484"/>
                  </a:lnTo>
                  <a:lnTo>
                    <a:pt x="627989" y="228292"/>
                  </a:lnTo>
                  <a:lnTo>
                    <a:pt x="611724" y="185728"/>
                  </a:lnTo>
                  <a:lnTo>
                    <a:pt x="589822" y="146294"/>
                  </a:lnTo>
                  <a:lnTo>
                    <a:pt x="562784" y="110490"/>
                  </a:lnTo>
                  <a:lnTo>
                    <a:pt x="531113" y="78819"/>
                  </a:lnTo>
                  <a:lnTo>
                    <a:pt x="495309" y="51781"/>
                  </a:lnTo>
                  <a:lnTo>
                    <a:pt x="455875" y="29879"/>
                  </a:lnTo>
                  <a:lnTo>
                    <a:pt x="413311" y="13614"/>
                  </a:lnTo>
                  <a:lnTo>
                    <a:pt x="368119" y="3487"/>
                  </a:lnTo>
                  <a:lnTo>
                    <a:pt x="320802" y="0"/>
                  </a:lnTo>
                  <a:close/>
                </a:path>
              </a:pathLst>
            </a:custGeom>
            <a:solidFill>
              <a:srgbClr val="071F3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56309" y="3255264"/>
              <a:ext cx="361950" cy="361187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951230" y="3823970"/>
            <a:ext cx="374650" cy="1854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50" spc="-10">
                <a:solidFill>
                  <a:srgbClr val="15212E"/>
                </a:solidFill>
                <a:latin typeface="Segoe UI Semibold"/>
                <a:cs typeface="Segoe UI Semibold"/>
              </a:rPr>
              <a:t>Client</a:t>
            </a:r>
            <a:endParaRPr sz="1050">
              <a:latin typeface="Segoe UI Semibold"/>
              <a:cs typeface="Segoe UI Semibold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1692401" y="2933318"/>
            <a:ext cx="1409700" cy="1214120"/>
            <a:chOff x="1692401" y="2933318"/>
            <a:chExt cx="1409700" cy="1214120"/>
          </a:xfrm>
        </p:grpSpPr>
        <p:sp>
          <p:nvSpPr>
            <p:cNvPr id="16" name="object 16"/>
            <p:cNvSpPr/>
            <p:nvPr/>
          </p:nvSpPr>
          <p:spPr>
            <a:xfrm>
              <a:off x="1692401" y="3403853"/>
              <a:ext cx="273050" cy="273050"/>
            </a:xfrm>
            <a:custGeom>
              <a:avLst/>
              <a:gdLst/>
              <a:ahLst/>
              <a:cxnLst/>
              <a:rect l="l" t="t" r="r" b="b"/>
              <a:pathLst>
                <a:path w="273050" h="273050">
                  <a:moveTo>
                    <a:pt x="136398" y="0"/>
                  </a:moveTo>
                  <a:lnTo>
                    <a:pt x="0" y="0"/>
                  </a:lnTo>
                  <a:lnTo>
                    <a:pt x="136398" y="136398"/>
                  </a:lnTo>
                  <a:lnTo>
                    <a:pt x="0" y="272796"/>
                  </a:lnTo>
                  <a:lnTo>
                    <a:pt x="136398" y="272796"/>
                  </a:lnTo>
                  <a:lnTo>
                    <a:pt x="272796" y="136398"/>
                  </a:lnTo>
                  <a:lnTo>
                    <a:pt x="136398" y="0"/>
                  </a:lnTo>
                  <a:close/>
                </a:path>
              </a:pathLst>
            </a:custGeom>
            <a:solidFill>
              <a:srgbClr val="2EB5D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1940813" y="2939033"/>
              <a:ext cx="1155700" cy="1202690"/>
            </a:xfrm>
            <a:custGeom>
              <a:avLst/>
              <a:gdLst/>
              <a:ahLst/>
              <a:cxnLst/>
              <a:rect l="l" t="t" r="r" b="b"/>
              <a:pathLst>
                <a:path w="1155700" h="1202689">
                  <a:moveTo>
                    <a:pt x="17866" y="55074"/>
                  </a:moveTo>
                  <a:lnTo>
                    <a:pt x="8822" y="68472"/>
                  </a:lnTo>
                  <a:lnTo>
                    <a:pt x="259" y="110731"/>
                  </a:lnTo>
                  <a:lnTo>
                    <a:pt x="0" y="115062"/>
                  </a:lnTo>
                  <a:lnTo>
                    <a:pt x="0" y="1090421"/>
                  </a:lnTo>
                  <a:lnTo>
                    <a:pt x="8822" y="1133963"/>
                  </a:lnTo>
                  <a:lnTo>
                    <a:pt x="32861" y="1169574"/>
                  </a:lnTo>
                  <a:lnTo>
                    <a:pt x="68472" y="1193613"/>
                  </a:lnTo>
                  <a:lnTo>
                    <a:pt x="112013" y="1202436"/>
                  </a:lnTo>
                  <a:lnTo>
                    <a:pt x="1042416" y="1202436"/>
                  </a:lnTo>
                  <a:lnTo>
                    <a:pt x="1086397" y="1193613"/>
                  </a:lnTo>
                  <a:lnTo>
                    <a:pt x="1122235" y="1169574"/>
                  </a:lnTo>
                  <a:lnTo>
                    <a:pt x="1146357" y="1133963"/>
                  </a:lnTo>
                  <a:lnTo>
                    <a:pt x="1146810" y="1131062"/>
                  </a:lnTo>
                  <a:lnTo>
                    <a:pt x="1146946" y="1131062"/>
                  </a:lnTo>
                  <a:lnTo>
                    <a:pt x="1154326" y="1094687"/>
                  </a:lnTo>
                  <a:lnTo>
                    <a:pt x="1154431" y="1090421"/>
                  </a:lnTo>
                  <a:lnTo>
                    <a:pt x="1155192" y="115062"/>
                  </a:lnTo>
                  <a:lnTo>
                    <a:pt x="1154430" y="115062"/>
                  </a:lnTo>
                  <a:lnTo>
                    <a:pt x="1154430" y="108258"/>
                  </a:lnTo>
                  <a:lnTo>
                    <a:pt x="1153233" y="102362"/>
                  </a:lnTo>
                  <a:lnTo>
                    <a:pt x="1152906" y="102362"/>
                  </a:lnTo>
                  <a:lnTo>
                    <a:pt x="1152906" y="100747"/>
                  </a:lnTo>
                  <a:lnTo>
                    <a:pt x="1150656" y="89662"/>
                  </a:lnTo>
                  <a:lnTo>
                    <a:pt x="1149096" y="89662"/>
                  </a:lnTo>
                  <a:lnTo>
                    <a:pt x="1149096" y="81969"/>
                  </a:lnTo>
                  <a:lnTo>
                    <a:pt x="1148080" y="76962"/>
                  </a:lnTo>
                  <a:lnTo>
                    <a:pt x="8381" y="76962"/>
                  </a:lnTo>
                  <a:lnTo>
                    <a:pt x="14478" y="64262"/>
                  </a:lnTo>
                  <a:lnTo>
                    <a:pt x="16763" y="64262"/>
                  </a:lnTo>
                  <a:lnTo>
                    <a:pt x="17866" y="55074"/>
                  </a:lnTo>
                  <a:close/>
                </a:path>
                <a:path w="1155700" h="1202689">
                  <a:moveTo>
                    <a:pt x="1146946" y="1131062"/>
                  </a:moveTo>
                  <a:lnTo>
                    <a:pt x="1146810" y="1131062"/>
                  </a:lnTo>
                  <a:lnTo>
                    <a:pt x="1146752" y="1132015"/>
                  </a:lnTo>
                  <a:lnTo>
                    <a:pt x="1146946" y="1131062"/>
                  </a:lnTo>
                  <a:close/>
                </a:path>
                <a:path w="1155700" h="1202689">
                  <a:moveTo>
                    <a:pt x="1155192" y="115062"/>
                  </a:moveTo>
                  <a:lnTo>
                    <a:pt x="1154431" y="1090421"/>
                  </a:lnTo>
                  <a:lnTo>
                    <a:pt x="1154326" y="1094687"/>
                  </a:lnTo>
                  <a:lnTo>
                    <a:pt x="1155192" y="1090421"/>
                  </a:lnTo>
                  <a:lnTo>
                    <a:pt x="1155192" y="115062"/>
                  </a:lnTo>
                  <a:close/>
                </a:path>
                <a:path w="1155700" h="1202689">
                  <a:moveTo>
                    <a:pt x="259" y="110731"/>
                  </a:moveTo>
                  <a:lnTo>
                    <a:pt x="0" y="112013"/>
                  </a:lnTo>
                  <a:lnTo>
                    <a:pt x="0" y="115062"/>
                  </a:lnTo>
                  <a:lnTo>
                    <a:pt x="182" y="112013"/>
                  </a:lnTo>
                  <a:lnTo>
                    <a:pt x="259" y="110731"/>
                  </a:lnTo>
                  <a:close/>
                </a:path>
                <a:path w="1155700" h="1202689">
                  <a:moveTo>
                    <a:pt x="1154430" y="108258"/>
                  </a:moveTo>
                  <a:lnTo>
                    <a:pt x="1154430" y="115062"/>
                  </a:lnTo>
                  <a:lnTo>
                    <a:pt x="1155192" y="115062"/>
                  </a:lnTo>
                  <a:lnTo>
                    <a:pt x="1155192" y="112013"/>
                  </a:lnTo>
                  <a:lnTo>
                    <a:pt x="1154430" y="108258"/>
                  </a:lnTo>
                  <a:close/>
                </a:path>
                <a:path w="1155700" h="1202689">
                  <a:moveTo>
                    <a:pt x="1152906" y="100747"/>
                  </a:moveTo>
                  <a:lnTo>
                    <a:pt x="1152906" y="102362"/>
                  </a:lnTo>
                  <a:lnTo>
                    <a:pt x="1153233" y="102362"/>
                  </a:lnTo>
                  <a:lnTo>
                    <a:pt x="1152906" y="100747"/>
                  </a:lnTo>
                  <a:close/>
                </a:path>
                <a:path w="1155700" h="1202689">
                  <a:moveTo>
                    <a:pt x="1149096" y="81969"/>
                  </a:moveTo>
                  <a:lnTo>
                    <a:pt x="1149096" y="89662"/>
                  </a:lnTo>
                  <a:lnTo>
                    <a:pt x="1150656" y="89662"/>
                  </a:lnTo>
                  <a:lnTo>
                    <a:pt x="1149096" y="81969"/>
                  </a:lnTo>
                  <a:close/>
                </a:path>
                <a:path w="1155700" h="1202689">
                  <a:moveTo>
                    <a:pt x="1137098" y="54803"/>
                  </a:moveTo>
                  <a:lnTo>
                    <a:pt x="1137666" y="64262"/>
                  </a:lnTo>
                  <a:lnTo>
                    <a:pt x="14478" y="64262"/>
                  </a:lnTo>
                  <a:lnTo>
                    <a:pt x="8381" y="76962"/>
                  </a:lnTo>
                  <a:lnTo>
                    <a:pt x="1143762" y="76962"/>
                  </a:lnTo>
                  <a:lnTo>
                    <a:pt x="1143762" y="64640"/>
                  </a:lnTo>
                  <a:lnTo>
                    <a:pt x="1137098" y="54803"/>
                  </a:lnTo>
                  <a:close/>
                </a:path>
                <a:path w="1155700" h="1202689">
                  <a:moveTo>
                    <a:pt x="1143762" y="64640"/>
                  </a:moveTo>
                  <a:lnTo>
                    <a:pt x="1143762" y="76962"/>
                  </a:lnTo>
                  <a:lnTo>
                    <a:pt x="1148080" y="76962"/>
                  </a:lnTo>
                  <a:lnTo>
                    <a:pt x="1146357" y="68472"/>
                  </a:lnTo>
                  <a:lnTo>
                    <a:pt x="1143762" y="64640"/>
                  </a:lnTo>
                  <a:close/>
                </a:path>
                <a:path w="1155700" h="1202689">
                  <a:moveTo>
                    <a:pt x="26671" y="42030"/>
                  </a:moveTo>
                  <a:lnTo>
                    <a:pt x="17866" y="55074"/>
                  </a:lnTo>
                  <a:lnTo>
                    <a:pt x="16763" y="64262"/>
                  </a:lnTo>
                  <a:lnTo>
                    <a:pt x="1137666" y="64262"/>
                  </a:lnTo>
                  <a:lnTo>
                    <a:pt x="1137114" y="55074"/>
                  </a:lnTo>
                  <a:lnTo>
                    <a:pt x="1137098" y="54803"/>
                  </a:lnTo>
                  <a:lnTo>
                    <a:pt x="1134902" y="51562"/>
                  </a:lnTo>
                  <a:lnTo>
                    <a:pt x="24384" y="51562"/>
                  </a:lnTo>
                  <a:lnTo>
                    <a:pt x="26671" y="42030"/>
                  </a:lnTo>
                  <a:close/>
                </a:path>
                <a:path w="1155700" h="1202689">
                  <a:moveTo>
                    <a:pt x="42707" y="26214"/>
                  </a:moveTo>
                  <a:lnTo>
                    <a:pt x="32861" y="32861"/>
                  </a:lnTo>
                  <a:lnTo>
                    <a:pt x="26671" y="42030"/>
                  </a:lnTo>
                  <a:lnTo>
                    <a:pt x="24384" y="51562"/>
                  </a:lnTo>
                  <a:lnTo>
                    <a:pt x="1130046" y="51562"/>
                  </a:lnTo>
                  <a:lnTo>
                    <a:pt x="1126288" y="38862"/>
                  </a:lnTo>
                  <a:lnTo>
                    <a:pt x="38862" y="38862"/>
                  </a:lnTo>
                  <a:lnTo>
                    <a:pt x="42707" y="26214"/>
                  </a:lnTo>
                  <a:close/>
                </a:path>
                <a:path w="1155700" h="1202689">
                  <a:moveTo>
                    <a:pt x="1126300" y="38862"/>
                  </a:moveTo>
                  <a:lnTo>
                    <a:pt x="1130046" y="51562"/>
                  </a:lnTo>
                  <a:lnTo>
                    <a:pt x="1134902" y="51562"/>
                  </a:lnTo>
                  <a:lnTo>
                    <a:pt x="1126300" y="38862"/>
                  </a:lnTo>
                  <a:close/>
                </a:path>
                <a:path w="1155700" h="1202689">
                  <a:moveTo>
                    <a:pt x="100847" y="2262"/>
                  </a:moveTo>
                  <a:lnTo>
                    <a:pt x="68472" y="8822"/>
                  </a:lnTo>
                  <a:lnTo>
                    <a:pt x="42707" y="26214"/>
                  </a:lnTo>
                  <a:lnTo>
                    <a:pt x="38862" y="38862"/>
                  </a:lnTo>
                  <a:lnTo>
                    <a:pt x="1117854" y="38862"/>
                  </a:lnTo>
                  <a:lnTo>
                    <a:pt x="1113611" y="27076"/>
                  </a:lnTo>
                  <a:lnTo>
                    <a:pt x="1112326" y="26214"/>
                  </a:lnTo>
                  <a:lnTo>
                    <a:pt x="56337" y="26214"/>
                  </a:lnTo>
                  <a:lnTo>
                    <a:pt x="68580" y="13462"/>
                  </a:lnTo>
                  <a:lnTo>
                    <a:pt x="91440" y="13462"/>
                  </a:lnTo>
                  <a:lnTo>
                    <a:pt x="100847" y="2262"/>
                  </a:lnTo>
                  <a:close/>
                </a:path>
                <a:path w="1155700" h="1202689">
                  <a:moveTo>
                    <a:pt x="1113611" y="27076"/>
                  </a:moveTo>
                  <a:lnTo>
                    <a:pt x="1117864" y="38862"/>
                  </a:lnTo>
                  <a:lnTo>
                    <a:pt x="1126300" y="38862"/>
                  </a:lnTo>
                  <a:lnTo>
                    <a:pt x="1122235" y="32861"/>
                  </a:lnTo>
                  <a:lnTo>
                    <a:pt x="1113611" y="27076"/>
                  </a:lnTo>
                  <a:close/>
                </a:path>
                <a:path w="1155700" h="1202689">
                  <a:moveTo>
                    <a:pt x="1086612" y="13462"/>
                  </a:moveTo>
                  <a:lnTo>
                    <a:pt x="68580" y="13462"/>
                  </a:lnTo>
                  <a:lnTo>
                    <a:pt x="56337" y="26214"/>
                  </a:lnTo>
                  <a:lnTo>
                    <a:pt x="1098853" y="26214"/>
                  </a:lnTo>
                  <a:lnTo>
                    <a:pt x="1086612" y="13462"/>
                  </a:lnTo>
                  <a:close/>
                </a:path>
                <a:path w="1155700" h="1202689">
                  <a:moveTo>
                    <a:pt x="1059367" y="3400"/>
                  </a:moveTo>
                  <a:lnTo>
                    <a:pt x="1062990" y="13462"/>
                  </a:lnTo>
                  <a:lnTo>
                    <a:pt x="1086612" y="13462"/>
                  </a:lnTo>
                  <a:lnTo>
                    <a:pt x="1098854" y="26214"/>
                  </a:lnTo>
                  <a:lnTo>
                    <a:pt x="1112326" y="26214"/>
                  </a:lnTo>
                  <a:lnTo>
                    <a:pt x="1086397" y="8822"/>
                  </a:lnTo>
                  <a:lnTo>
                    <a:pt x="1059367" y="3400"/>
                  </a:lnTo>
                  <a:close/>
                </a:path>
                <a:path w="1155700" h="1202689">
                  <a:moveTo>
                    <a:pt x="1042416" y="0"/>
                  </a:moveTo>
                  <a:lnTo>
                    <a:pt x="112013" y="0"/>
                  </a:lnTo>
                  <a:lnTo>
                    <a:pt x="100847" y="2262"/>
                  </a:lnTo>
                  <a:lnTo>
                    <a:pt x="91440" y="13462"/>
                  </a:lnTo>
                  <a:lnTo>
                    <a:pt x="1062990" y="13462"/>
                  </a:lnTo>
                  <a:lnTo>
                    <a:pt x="1059367" y="3400"/>
                  </a:lnTo>
                  <a:lnTo>
                    <a:pt x="104241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42201" y="2935581"/>
              <a:ext cx="105175" cy="86129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940813" y="2939033"/>
              <a:ext cx="1082040" cy="1202690"/>
            </a:xfrm>
            <a:custGeom>
              <a:avLst/>
              <a:gdLst/>
              <a:ahLst/>
              <a:cxnLst/>
              <a:rect l="l" t="t" r="r" b="b"/>
              <a:pathLst>
                <a:path w="1082039" h="1202689">
                  <a:moveTo>
                    <a:pt x="108253" y="762"/>
                  </a:moveTo>
                  <a:lnTo>
                    <a:pt x="112013" y="0"/>
                  </a:lnTo>
                  <a:lnTo>
                    <a:pt x="1042416" y="0"/>
                  </a:lnTo>
                  <a:lnTo>
                    <a:pt x="1046214" y="762"/>
                  </a:lnTo>
                </a:path>
                <a:path w="1082039" h="1202689">
                  <a:moveTo>
                    <a:pt x="0" y="1090421"/>
                  </a:moveTo>
                  <a:lnTo>
                    <a:pt x="0" y="115062"/>
                  </a:lnTo>
                  <a:lnTo>
                    <a:pt x="0" y="112013"/>
                  </a:lnTo>
                  <a:lnTo>
                    <a:pt x="259" y="110731"/>
                  </a:lnTo>
                </a:path>
                <a:path w="1082039" h="1202689">
                  <a:moveTo>
                    <a:pt x="1081669" y="1194562"/>
                  </a:moveTo>
                  <a:lnTo>
                    <a:pt x="1042416" y="1202436"/>
                  </a:lnTo>
                  <a:lnTo>
                    <a:pt x="112013" y="1202436"/>
                  </a:lnTo>
                  <a:lnTo>
                    <a:pt x="73154" y="1194562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994466" y="2936719"/>
              <a:ext cx="105295" cy="110391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1940813" y="2939795"/>
              <a:ext cx="1155700" cy="1193800"/>
            </a:xfrm>
            <a:custGeom>
              <a:avLst/>
              <a:gdLst/>
              <a:ahLst/>
              <a:cxnLst/>
              <a:rect l="l" t="t" r="r" b="b"/>
              <a:pathLst>
                <a:path w="1155700" h="1193800">
                  <a:moveTo>
                    <a:pt x="1154430" y="107496"/>
                  </a:moveTo>
                  <a:lnTo>
                    <a:pt x="1155192" y="111251"/>
                  </a:lnTo>
                  <a:lnTo>
                    <a:pt x="1155192" y="114300"/>
                  </a:lnTo>
                  <a:lnTo>
                    <a:pt x="1155192" y="1089659"/>
                  </a:lnTo>
                  <a:lnTo>
                    <a:pt x="1154326" y="1093925"/>
                  </a:lnTo>
                </a:path>
                <a:path w="1155700" h="1193800">
                  <a:moveTo>
                    <a:pt x="1146946" y="1130300"/>
                  </a:moveTo>
                  <a:lnTo>
                    <a:pt x="1146752" y="1131253"/>
                  </a:lnTo>
                </a:path>
                <a:path w="1155700" h="1193800">
                  <a:moveTo>
                    <a:pt x="1103917" y="1181100"/>
                  </a:moveTo>
                  <a:lnTo>
                    <a:pt x="1086397" y="1192851"/>
                  </a:lnTo>
                  <a:lnTo>
                    <a:pt x="1081669" y="1193800"/>
                  </a:lnTo>
                </a:path>
                <a:path w="1155700" h="1193800">
                  <a:moveTo>
                    <a:pt x="73154" y="1193800"/>
                  </a:moveTo>
                  <a:lnTo>
                    <a:pt x="68472" y="1192851"/>
                  </a:lnTo>
                  <a:lnTo>
                    <a:pt x="51063" y="1181100"/>
                  </a:lnTo>
                </a:path>
                <a:path w="1155700" h="1193800">
                  <a:moveTo>
                    <a:pt x="1122515" y="1168400"/>
                  </a:moveTo>
                  <a:lnTo>
                    <a:pt x="1122235" y="1168812"/>
                  </a:lnTo>
                  <a:lnTo>
                    <a:pt x="1103917" y="1181100"/>
                  </a:lnTo>
                </a:path>
                <a:path w="1155700" h="1193800">
                  <a:moveTo>
                    <a:pt x="51063" y="1181100"/>
                  </a:moveTo>
                  <a:lnTo>
                    <a:pt x="32861" y="1168812"/>
                  </a:lnTo>
                  <a:lnTo>
                    <a:pt x="32582" y="1168400"/>
                  </a:lnTo>
                </a:path>
                <a:path w="1155700" h="1193800">
                  <a:moveTo>
                    <a:pt x="1131117" y="1155700"/>
                  </a:moveTo>
                  <a:lnTo>
                    <a:pt x="1122515" y="1168400"/>
                  </a:lnTo>
                </a:path>
                <a:path w="1155700" h="1193800">
                  <a:moveTo>
                    <a:pt x="32582" y="1168400"/>
                  </a:moveTo>
                  <a:lnTo>
                    <a:pt x="24009" y="1155700"/>
                  </a:lnTo>
                </a:path>
                <a:path w="1155700" h="1193800">
                  <a:moveTo>
                    <a:pt x="1139720" y="1143000"/>
                  </a:moveTo>
                  <a:lnTo>
                    <a:pt x="1131117" y="1155700"/>
                  </a:lnTo>
                </a:path>
                <a:path w="1155700" h="1193800">
                  <a:moveTo>
                    <a:pt x="24009" y="1155700"/>
                  </a:moveTo>
                  <a:lnTo>
                    <a:pt x="15436" y="1143000"/>
                  </a:lnTo>
                </a:path>
                <a:path w="1155700" h="1193800">
                  <a:moveTo>
                    <a:pt x="1146752" y="1131253"/>
                  </a:moveTo>
                  <a:lnTo>
                    <a:pt x="1146357" y="1133201"/>
                  </a:lnTo>
                  <a:lnTo>
                    <a:pt x="1139720" y="1143000"/>
                  </a:lnTo>
                </a:path>
                <a:path w="1155700" h="1193800">
                  <a:moveTo>
                    <a:pt x="15436" y="1143000"/>
                  </a:moveTo>
                  <a:lnTo>
                    <a:pt x="8822" y="1133201"/>
                  </a:lnTo>
                  <a:lnTo>
                    <a:pt x="8234" y="1130300"/>
                  </a:lnTo>
                </a:path>
                <a:path w="1155700" h="1193800">
                  <a:moveTo>
                    <a:pt x="1149523" y="1117600"/>
                  </a:moveTo>
                  <a:lnTo>
                    <a:pt x="1146946" y="1130300"/>
                  </a:lnTo>
                </a:path>
                <a:path w="1155700" h="1193800">
                  <a:moveTo>
                    <a:pt x="8234" y="1130300"/>
                  </a:moveTo>
                  <a:lnTo>
                    <a:pt x="5661" y="1117600"/>
                  </a:lnTo>
                </a:path>
                <a:path w="1155700" h="1193800">
                  <a:moveTo>
                    <a:pt x="259" y="109969"/>
                  </a:moveTo>
                  <a:lnTo>
                    <a:pt x="4529" y="88900"/>
                  </a:lnTo>
                </a:path>
                <a:path w="1155700" h="1193800">
                  <a:moveTo>
                    <a:pt x="1150656" y="88900"/>
                  </a:moveTo>
                  <a:lnTo>
                    <a:pt x="1152906" y="99985"/>
                  </a:lnTo>
                </a:path>
                <a:path w="1155700" h="1193800">
                  <a:moveTo>
                    <a:pt x="1153233" y="101600"/>
                  </a:moveTo>
                  <a:lnTo>
                    <a:pt x="1154430" y="107496"/>
                  </a:lnTo>
                </a:path>
                <a:path w="1155700" h="1193800">
                  <a:moveTo>
                    <a:pt x="1154326" y="1093925"/>
                  </a:moveTo>
                  <a:lnTo>
                    <a:pt x="1149523" y="1117600"/>
                  </a:lnTo>
                </a:path>
                <a:path w="1155700" h="1193800">
                  <a:moveTo>
                    <a:pt x="5661" y="1117600"/>
                  </a:moveTo>
                  <a:lnTo>
                    <a:pt x="0" y="1089659"/>
                  </a:lnTo>
                  <a:lnTo>
                    <a:pt x="0" y="114300"/>
                  </a:lnTo>
                </a:path>
                <a:path w="1155700" h="1193800">
                  <a:moveTo>
                    <a:pt x="4530" y="88891"/>
                  </a:moveTo>
                  <a:lnTo>
                    <a:pt x="7102" y="76200"/>
                  </a:lnTo>
                </a:path>
                <a:path w="1155700" h="1193800">
                  <a:moveTo>
                    <a:pt x="1148080" y="76200"/>
                  </a:moveTo>
                  <a:lnTo>
                    <a:pt x="1149096" y="81207"/>
                  </a:lnTo>
                </a:path>
                <a:path w="1155700" h="1193800">
                  <a:moveTo>
                    <a:pt x="1143505" y="63500"/>
                  </a:moveTo>
                  <a:lnTo>
                    <a:pt x="1143762" y="63878"/>
                  </a:lnTo>
                </a:path>
                <a:path w="1155700" h="1193800">
                  <a:moveTo>
                    <a:pt x="17866" y="54312"/>
                  </a:moveTo>
                  <a:lnTo>
                    <a:pt x="20237" y="50800"/>
                  </a:lnTo>
                </a:path>
                <a:path w="1155700" h="1193800">
                  <a:moveTo>
                    <a:pt x="1134902" y="50800"/>
                  </a:moveTo>
                  <a:lnTo>
                    <a:pt x="1137098" y="54041"/>
                  </a:lnTo>
                </a:path>
                <a:path w="1155700" h="1193800">
                  <a:moveTo>
                    <a:pt x="26671" y="41268"/>
                  </a:moveTo>
                  <a:lnTo>
                    <a:pt x="28810" y="38100"/>
                  </a:lnTo>
                </a:path>
                <a:path w="1155700" h="1193800">
                  <a:moveTo>
                    <a:pt x="1112248" y="25400"/>
                  </a:moveTo>
                  <a:lnTo>
                    <a:pt x="1113611" y="26314"/>
                  </a:lnTo>
                </a:path>
                <a:path w="1155700" h="1193800">
                  <a:moveTo>
                    <a:pt x="100847" y="1500"/>
                  </a:moveTo>
                  <a:lnTo>
                    <a:pt x="108253" y="0"/>
                  </a:lnTo>
                </a:path>
                <a:path w="1155700" h="1193800">
                  <a:moveTo>
                    <a:pt x="1046214" y="0"/>
                  </a:moveTo>
                  <a:lnTo>
                    <a:pt x="1059367" y="2638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1940813" y="2939033"/>
              <a:ext cx="1155700" cy="1202690"/>
            </a:xfrm>
            <a:custGeom>
              <a:avLst/>
              <a:gdLst/>
              <a:ahLst/>
              <a:cxnLst/>
              <a:rect l="l" t="t" r="r" b="b"/>
              <a:pathLst>
                <a:path w="1155700" h="1202689">
                  <a:moveTo>
                    <a:pt x="1042416" y="0"/>
                  </a:moveTo>
                  <a:lnTo>
                    <a:pt x="112013" y="0"/>
                  </a:lnTo>
                  <a:lnTo>
                    <a:pt x="68472" y="8822"/>
                  </a:lnTo>
                  <a:lnTo>
                    <a:pt x="32861" y="32861"/>
                  </a:lnTo>
                  <a:lnTo>
                    <a:pt x="8822" y="68472"/>
                  </a:lnTo>
                  <a:lnTo>
                    <a:pt x="0" y="112013"/>
                  </a:lnTo>
                  <a:lnTo>
                    <a:pt x="0" y="1090421"/>
                  </a:lnTo>
                  <a:lnTo>
                    <a:pt x="8822" y="1133963"/>
                  </a:lnTo>
                  <a:lnTo>
                    <a:pt x="32861" y="1169574"/>
                  </a:lnTo>
                  <a:lnTo>
                    <a:pt x="68472" y="1193613"/>
                  </a:lnTo>
                  <a:lnTo>
                    <a:pt x="112013" y="1202436"/>
                  </a:lnTo>
                  <a:lnTo>
                    <a:pt x="1042416" y="1202436"/>
                  </a:lnTo>
                  <a:lnTo>
                    <a:pt x="1086397" y="1193613"/>
                  </a:lnTo>
                  <a:lnTo>
                    <a:pt x="1122235" y="1169574"/>
                  </a:lnTo>
                  <a:lnTo>
                    <a:pt x="1146357" y="1133963"/>
                  </a:lnTo>
                  <a:lnTo>
                    <a:pt x="1155192" y="1090421"/>
                  </a:lnTo>
                  <a:lnTo>
                    <a:pt x="1155192" y="112013"/>
                  </a:lnTo>
                  <a:lnTo>
                    <a:pt x="1146357" y="68472"/>
                  </a:lnTo>
                  <a:lnTo>
                    <a:pt x="1122235" y="32861"/>
                  </a:lnTo>
                  <a:lnTo>
                    <a:pt x="1086397" y="8822"/>
                  </a:lnTo>
                  <a:lnTo>
                    <a:pt x="104241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1940813" y="2939033"/>
              <a:ext cx="1155700" cy="1202690"/>
            </a:xfrm>
            <a:custGeom>
              <a:avLst/>
              <a:gdLst/>
              <a:ahLst/>
              <a:cxnLst/>
              <a:rect l="l" t="t" r="r" b="b"/>
              <a:pathLst>
                <a:path w="1155700" h="1202689">
                  <a:moveTo>
                    <a:pt x="0" y="112013"/>
                  </a:moveTo>
                  <a:lnTo>
                    <a:pt x="8822" y="68472"/>
                  </a:lnTo>
                  <a:lnTo>
                    <a:pt x="32861" y="32861"/>
                  </a:lnTo>
                  <a:lnTo>
                    <a:pt x="68472" y="8822"/>
                  </a:lnTo>
                  <a:lnTo>
                    <a:pt x="112013" y="0"/>
                  </a:lnTo>
                  <a:lnTo>
                    <a:pt x="1042416" y="0"/>
                  </a:lnTo>
                  <a:lnTo>
                    <a:pt x="1086397" y="8822"/>
                  </a:lnTo>
                  <a:lnTo>
                    <a:pt x="1122235" y="32861"/>
                  </a:lnTo>
                  <a:lnTo>
                    <a:pt x="1146357" y="68472"/>
                  </a:lnTo>
                  <a:lnTo>
                    <a:pt x="1155192" y="112013"/>
                  </a:lnTo>
                  <a:lnTo>
                    <a:pt x="1155192" y="1090421"/>
                  </a:lnTo>
                  <a:lnTo>
                    <a:pt x="1146357" y="1133963"/>
                  </a:lnTo>
                  <a:lnTo>
                    <a:pt x="1122235" y="1169574"/>
                  </a:lnTo>
                  <a:lnTo>
                    <a:pt x="1086397" y="1193613"/>
                  </a:lnTo>
                  <a:lnTo>
                    <a:pt x="1042416" y="1202436"/>
                  </a:lnTo>
                  <a:lnTo>
                    <a:pt x="112013" y="1202436"/>
                  </a:lnTo>
                  <a:lnTo>
                    <a:pt x="68472" y="1193613"/>
                  </a:lnTo>
                  <a:lnTo>
                    <a:pt x="32861" y="1169574"/>
                  </a:lnTo>
                  <a:lnTo>
                    <a:pt x="8822" y="1133963"/>
                  </a:lnTo>
                  <a:lnTo>
                    <a:pt x="0" y="1090421"/>
                  </a:lnTo>
                  <a:lnTo>
                    <a:pt x="0" y="112013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2197607" y="3115055"/>
              <a:ext cx="641985" cy="641985"/>
            </a:xfrm>
            <a:custGeom>
              <a:avLst/>
              <a:gdLst/>
              <a:ahLst/>
              <a:cxnLst/>
              <a:rect l="l" t="t" r="r" b="b"/>
              <a:pathLst>
                <a:path w="641985" h="641985">
                  <a:moveTo>
                    <a:pt x="320802" y="0"/>
                  </a:moveTo>
                  <a:lnTo>
                    <a:pt x="273312" y="3487"/>
                  </a:lnTo>
                  <a:lnTo>
                    <a:pt x="228014" y="13614"/>
                  </a:lnTo>
                  <a:lnTo>
                    <a:pt x="185399" y="29879"/>
                  </a:lnTo>
                  <a:lnTo>
                    <a:pt x="145957" y="51781"/>
                  </a:lnTo>
                  <a:lnTo>
                    <a:pt x="110181" y="78819"/>
                  </a:lnTo>
                  <a:lnTo>
                    <a:pt x="78561" y="110490"/>
                  </a:lnTo>
                  <a:lnTo>
                    <a:pt x="51589" y="146294"/>
                  </a:lnTo>
                  <a:lnTo>
                    <a:pt x="29755" y="185728"/>
                  </a:lnTo>
                  <a:lnTo>
                    <a:pt x="13552" y="228292"/>
                  </a:lnTo>
                  <a:lnTo>
                    <a:pt x="3469" y="273484"/>
                  </a:lnTo>
                  <a:lnTo>
                    <a:pt x="0" y="320802"/>
                  </a:lnTo>
                  <a:lnTo>
                    <a:pt x="3469" y="368291"/>
                  </a:lnTo>
                  <a:lnTo>
                    <a:pt x="13552" y="413589"/>
                  </a:lnTo>
                  <a:lnTo>
                    <a:pt x="29755" y="456204"/>
                  </a:lnTo>
                  <a:lnTo>
                    <a:pt x="51589" y="495646"/>
                  </a:lnTo>
                  <a:lnTo>
                    <a:pt x="78561" y="531422"/>
                  </a:lnTo>
                  <a:lnTo>
                    <a:pt x="110181" y="563042"/>
                  </a:lnTo>
                  <a:lnTo>
                    <a:pt x="145957" y="590014"/>
                  </a:lnTo>
                  <a:lnTo>
                    <a:pt x="185399" y="611848"/>
                  </a:lnTo>
                  <a:lnTo>
                    <a:pt x="228014" y="628051"/>
                  </a:lnTo>
                  <a:lnTo>
                    <a:pt x="273312" y="638134"/>
                  </a:lnTo>
                  <a:lnTo>
                    <a:pt x="320802" y="641604"/>
                  </a:lnTo>
                  <a:lnTo>
                    <a:pt x="368119" y="638134"/>
                  </a:lnTo>
                  <a:lnTo>
                    <a:pt x="413311" y="628051"/>
                  </a:lnTo>
                  <a:lnTo>
                    <a:pt x="455875" y="611848"/>
                  </a:lnTo>
                  <a:lnTo>
                    <a:pt x="495309" y="590014"/>
                  </a:lnTo>
                  <a:lnTo>
                    <a:pt x="531113" y="563042"/>
                  </a:lnTo>
                  <a:lnTo>
                    <a:pt x="562784" y="531422"/>
                  </a:lnTo>
                  <a:lnTo>
                    <a:pt x="589822" y="495646"/>
                  </a:lnTo>
                  <a:lnTo>
                    <a:pt x="611724" y="456204"/>
                  </a:lnTo>
                  <a:lnTo>
                    <a:pt x="627989" y="413589"/>
                  </a:lnTo>
                  <a:lnTo>
                    <a:pt x="638116" y="368291"/>
                  </a:lnTo>
                  <a:lnTo>
                    <a:pt x="641604" y="320802"/>
                  </a:lnTo>
                  <a:lnTo>
                    <a:pt x="638116" y="273484"/>
                  </a:lnTo>
                  <a:lnTo>
                    <a:pt x="627989" y="228292"/>
                  </a:lnTo>
                  <a:lnTo>
                    <a:pt x="611724" y="185728"/>
                  </a:lnTo>
                  <a:lnTo>
                    <a:pt x="589822" y="146294"/>
                  </a:lnTo>
                  <a:lnTo>
                    <a:pt x="562784" y="110490"/>
                  </a:lnTo>
                  <a:lnTo>
                    <a:pt x="531113" y="78819"/>
                  </a:lnTo>
                  <a:lnTo>
                    <a:pt x="495309" y="51781"/>
                  </a:lnTo>
                  <a:lnTo>
                    <a:pt x="455875" y="29879"/>
                  </a:lnTo>
                  <a:lnTo>
                    <a:pt x="413311" y="13614"/>
                  </a:lnTo>
                  <a:lnTo>
                    <a:pt x="368119" y="3487"/>
                  </a:lnTo>
                  <a:lnTo>
                    <a:pt x="320802" y="0"/>
                  </a:lnTo>
                  <a:close/>
                </a:path>
              </a:pathLst>
            </a:custGeom>
            <a:solidFill>
              <a:srgbClr val="137BA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5" name="object 2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336291" y="3255264"/>
              <a:ext cx="361187" cy="361187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2372360" y="3823970"/>
            <a:ext cx="292735" cy="1854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50" spc="-25">
                <a:solidFill>
                  <a:srgbClr val="15212E"/>
                </a:solidFill>
                <a:latin typeface="Segoe UI Semibold"/>
                <a:cs typeface="Segoe UI Semibold"/>
              </a:rPr>
              <a:t>OCR</a:t>
            </a:r>
            <a:endParaRPr sz="1050">
              <a:latin typeface="Segoe UI Semibold"/>
              <a:cs typeface="Segoe UI Semibold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3071622" y="2933318"/>
            <a:ext cx="1409700" cy="1214120"/>
            <a:chOff x="3071622" y="2933318"/>
            <a:chExt cx="1409700" cy="1214120"/>
          </a:xfrm>
        </p:grpSpPr>
        <p:sp>
          <p:nvSpPr>
            <p:cNvPr id="28" name="object 28"/>
            <p:cNvSpPr/>
            <p:nvPr/>
          </p:nvSpPr>
          <p:spPr>
            <a:xfrm>
              <a:off x="3071622" y="3403853"/>
              <a:ext cx="273050" cy="273050"/>
            </a:xfrm>
            <a:custGeom>
              <a:avLst/>
              <a:gdLst/>
              <a:ahLst/>
              <a:cxnLst/>
              <a:rect l="l" t="t" r="r" b="b"/>
              <a:pathLst>
                <a:path w="273050" h="273050">
                  <a:moveTo>
                    <a:pt x="136397" y="0"/>
                  </a:moveTo>
                  <a:lnTo>
                    <a:pt x="0" y="0"/>
                  </a:lnTo>
                  <a:lnTo>
                    <a:pt x="136397" y="136398"/>
                  </a:lnTo>
                  <a:lnTo>
                    <a:pt x="0" y="272796"/>
                  </a:lnTo>
                  <a:lnTo>
                    <a:pt x="136397" y="272796"/>
                  </a:lnTo>
                  <a:lnTo>
                    <a:pt x="272795" y="136398"/>
                  </a:lnTo>
                  <a:lnTo>
                    <a:pt x="136397" y="0"/>
                  </a:lnTo>
                  <a:close/>
                </a:path>
              </a:pathLst>
            </a:custGeom>
            <a:solidFill>
              <a:srgbClr val="2EB5D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3320034" y="2939033"/>
              <a:ext cx="1155700" cy="1202690"/>
            </a:xfrm>
            <a:custGeom>
              <a:avLst/>
              <a:gdLst/>
              <a:ahLst/>
              <a:cxnLst/>
              <a:rect l="l" t="t" r="r" b="b"/>
              <a:pathLst>
                <a:path w="1155700" h="1202689">
                  <a:moveTo>
                    <a:pt x="1143762" y="64640"/>
                  </a:moveTo>
                  <a:lnTo>
                    <a:pt x="1143762" y="76962"/>
                  </a:lnTo>
                  <a:lnTo>
                    <a:pt x="7619" y="76962"/>
                  </a:lnTo>
                  <a:lnTo>
                    <a:pt x="4529" y="89662"/>
                  </a:lnTo>
                  <a:lnTo>
                    <a:pt x="259" y="110731"/>
                  </a:lnTo>
                  <a:lnTo>
                    <a:pt x="0" y="115062"/>
                  </a:lnTo>
                  <a:lnTo>
                    <a:pt x="0" y="1090421"/>
                  </a:lnTo>
                  <a:lnTo>
                    <a:pt x="8830" y="1133975"/>
                  </a:lnTo>
                  <a:lnTo>
                    <a:pt x="32861" y="1169574"/>
                  </a:lnTo>
                  <a:lnTo>
                    <a:pt x="68472" y="1193613"/>
                  </a:lnTo>
                  <a:lnTo>
                    <a:pt x="112013" y="1202436"/>
                  </a:lnTo>
                  <a:lnTo>
                    <a:pt x="1042415" y="1202436"/>
                  </a:lnTo>
                  <a:lnTo>
                    <a:pt x="1086397" y="1193613"/>
                  </a:lnTo>
                  <a:lnTo>
                    <a:pt x="1122235" y="1169574"/>
                  </a:lnTo>
                  <a:lnTo>
                    <a:pt x="1131117" y="1156462"/>
                  </a:lnTo>
                  <a:lnTo>
                    <a:pt x="1146460" y="1133975"/>
                  </a:lnTo>
                  <a:lnTo>
                    <a:pt x="1146810" y="1131062"/>
                  </a:lnTo>
                  <a:lnTo>
                    <a:pt x="1146946" y="1131062"/>
                  </a:lnTo>
                  <a:lnTo>
                    <a:pt x="1154429" y="1094178"/>
                  </a:lnTo>
                  <a:lnTo>
                    <a:pt x="1155191" y="115062"/>
                  </a:lnTo>
                  <a:lnTo>
                    <a:pt x="1154429" y="115062"/>
                  </a:lnTo>
                  <a:lnTo>
                    <a:pt x="1154429" y="108258"/>
                  </a:lnTo>
                  <a:lnTo>
                    <a:pt x="1153233" y="102362"/>
                  </a:lnTo>
                  <a:lnTo>
                    <a:pt x="1152905" y="102362"/>
                  </a:lnTo>
                  <a:lnTo>
                    <a:pt x="1152905" y="100747"/>
                  </a:lnTo>
                  <a:lnTo>
                    <a:pt x="1150656" y="89662"/>
                  </a:lnTo>
                  <a:lnTo>
                    <a:pt x="1149095" y="89662"/>
                  </a:lnTo>
                  <a:lnTo>
                    <a:pt x="1149095" y="81969"/>
                  </a:lnTo>
                  <a:lnTo>
                    <a:pt x="1146357" y="68472"/>
                  </a:lnTo>
                  <a:lnTo>
                    <a:pt x="1143762" y="64640"/>
                  </a:lnTo>
                  <a:close/>
                </a:path>
                <a:path w="1155700" h="1202689">
                  <a:moveTo>
                    <a:pt x="1147044" y="1131062"/>
                  </a:moveTo>
                  <a:lnTo>
                    <a:pt x="1146810" y="1131062"/>
                  </a:lnTo>
                  <a:lnTo>
                    <a:pt x="1146460" y="1133975"/>
                  </a:lnTo>
                  <a:lnTo>
                    <a:pt x="1147044" y="1131062"/>
                  </a:lnTo>
                  <a:close/>
                </a:path>
                <a:path w="1155700" h="1202689">
                  <a:moveTo>
                    <a:pt x="1155191" y="115062"/>
                  </a:moveTo>
                  <a:lnTo>
                    <a:pt x="1154441" y="1090421"/>
                  </a:lnTo>
                  <a:lnTo>
                    <a:pt x="1154438" y="1094178"/>
                  </a:lnTo>
                  <a:lnTo>
                    <a:pt x="1155191" y="1090421"/>
                  </a:lnTo>
                  <a:lnTo>
                    <a:pt x="1155191" y="115062"/>
                  </a:lnTo>
                  <a:close/>
                </a:path>
                <a:path w="1155700" h="1202689">
                  <a:moveTo>
                    <a:pt x="259" y="110731"/>
                  </a:moveTo>
                  <a:lnTo>
                    <a:pt x="0" y="112013"/>
                  </a:lnTo>
                  <a:lnTo>
                    <a:pt x="0" y="115062"/>
                  </a:lnTo>
                  <a:lnTo>
                    <a:pt x="182" y="112013"/>
                  </a:lnTo>
                  <a:lnTo>
                    <a:pt x="259" y="110731"/>
                  </a:lnTo>
                  <a:close/>
                </a:path>
                <a:path w="1155700" h="1202689">
                  <a:moveTo>
                    <a:pt x="1154429" y="108258"/>
                  </a:moveTo>
                  <a:lnTo>
                    <a:pt x="1154429" y="115062"/>
                  </a:lnTo>
                  <a:lnTo>
                    <a:pt x="1155191" y="115062"/>
                  </a:lnTo>
                  <a:lnTo>
                    <a:pt x="1155191" y="112013"/>
                  </a:lnTo>
                  <a:lnTo>
                    <a:pt x="1154429" y="108258"/>
                  </a:lnTo>
                  <a:close/>
                </a:path>
                <a:path w="1155700" h="1202689">
                  <a:moveTo>
                    <a:pt x="1152905" y="100747"/>
                  </a:moveTo>
                  <a:lnTo>
                    <a:pt x="1152905" y="102362"/>
                  </a:lnTo>
                  <a:lnTo>
                    <a:pt x="1153233" y="102362"/>
                  </a:lnTo>
                  <a:lnTo>
                    <a:pt x="1152905" y="100747"/>
                  </a:lnTo>
                  <a:close/>
                </a:path>
                <a:path w="1155700" h="1202689">
                  <a:moveTo>
                    <a:pt x="17866" y="55074"/>
                  </a:moveTo>
                  <a:lnTo>
                    <a:pt x="8822" y="68472"/>
                  </a:lnTo>
                  <a:lnTo>
                    <a:pt x="4529" y="89662"/>
                  </a:lnTo>
                  <a:lnTo>
                    <a:pt x="7619" y="76962"/>
                  </a:lnTo>
                  <a:lnTo>
                    <a:pt x="9143" y="76962"/>
                  </a:lnTo>
                  <a:lnTo>
                    <a:pt x="14477" y="64262"/>
                  </a:lnTo>
                  <a:lnTo>
                    <a:pt x="16763" y="64262"/>
                  </a:lnTo>
                  <a:lnTo>
                    <a:pt x="17866" y="55074"/>
                  </a:lnTo>
                  <a:close/>
                </a:path>
                <a:path w="1155700" h="1202689">
                  <a:moveTo>
                    <a:pt x="1149095" y="81969"/>
                  </a:moveTo>
                  <a:lnTo>
                    <a:pt x="1149095" y="89662"/>
                  </a:lnTo>
                  <a:lnTo>
                    <a:pt x="1150656" y="89662"/>
                  </a:lnTo>
                  <a:lnTo>
                    <a:pt x="1149095" y="81969"/>
                  </a:lnTo>
                  <a:close/>
                </a:path>
                <a:path w="1155700" h="1202689">
                  <a:moveTo>
                    <a:pt x="1137098" y="54803"/>
                  </a:moveTo>
                  <a:lnTo>
                    <a:pt x="1137665" y="64262"/>
                  </a:lnTo>
                  <a:lnTo>
                    <a:pt x="14477" y="64262"/>
                  </a:lnTo>
                  <a:lnTo>
                    <a:pt x="9143" y="76962"/>
                  </a:lnTo>
                  <a:lnTo>
                    <a:pt x="1143762" y="76962"/>
                  </a:lnTo>
                  <a:lnTo>
                    <a:pt x="1143762" y="64640"/>
                  </a:lnTo>
                  <a:lnTo>
                    <a:pt x="1137098" y="54803"/>
                  </a:lnTo>
                  <a:close/>
                </a:path>
                <a:path w="1155700" h="1202689">
                  <a:moveTo>
                    <a:pt x="26671" y="42030"/>
                  </a:moveTo>
                  <a:lnTo>
                    <a:pt x="17866" y="55074"/>
                  </a:lnTo>
                  <a:lnTo>
                    <a:pt x="16763" y="64262"/>
                  </a:lnTo>
                  <a:lnTo>
                    <a:pt x="1137665" y="64262"/>
                  </a:lnTo>
                  <a:lnTo>
                    <a:pt x="1137114" y="55074"/>
                  </a:lnTo>
                  <a:lnTo>
                    <a:pt x="1137098" y="54803"/>
                  </a:lnTo>
                  <a:lnTo>
                    <a:pt x="1134902" y="51562"/>
                  </a:lnTo>
                  <a:lnTo>
                    <a:pt x="24383" y="51562"/>
                  </a:lnTo>
                  <a:lnTo>
                    <a:pt x="26671" y="42030"/>
                  </a:lnTo>
                  <a:close/>
                </a:path>
                <a:path w="1155700" h="1202689">
                  <a:moveTo>
                    <a:pt x="41740" y="26867"/>
                  </a:moveTo>
                  <a:lnTo>
                    <a:pt x="32861" y="32861"/>
                  </a:lnTo>
                  <a:lnTo>
                    <a:pt x="26671" y="42030"/>
                  </a:lnTo>
                  <a:lnTo>
                    <a:pt x="24383" y="51562"/>
                  </a:lnTo>
                  <a:lnTo>
                    <a:pt x="1130045" y="51562"/>
                  </a:lnTo>
                  <a:lnTo>
                    <a:pt x="1126288" y="38862"/>
                  </a:lnTo>
                  <a:lnTo>
                    <a:pt x="38862" y="38862"/>
                  </a:lnTo>
                  <a:lnTo>
                    <a:pt x="41690" y="27076"/>
                  </a:lnTo>
                  <a:lnTo>
                    <a:pt x="41740" y="26867"/>
                  </a:lnTo>
                  <a:close/>
                </a:path>
                <a:path w="1155700" h="1202689">
                  <a:moveTo>
                    <a:pt x="1126300" y="38862"/>
                  </a:moveTo>
                  <a:lnTo>
                    <a:pt x="1130045" y="51562"/>
                  </a:lnTo>
                  <a:lnTo>
                    <a:pt x="1134902" y="51562"/>
                  </a:lnTo>
                  <a:lnTo>
                    <a:pt x="1126300" y="38862"/>
                  </a:lnTo>
                  <a:close/>
                </a:path>
                <a:path w="1155700" h="1202689">
                  <a:moveTo>
                    <a:pt x="100847" y="2262"/>
                  </a:moveTo>
                  <a:lnTo>
                    <a:pt x="68472" y="8822"/>
                  </a:lnTo>
                  <a:lnTo>
                    <a:pt x="41740" y="26867"/>
                  </a:lnTo>
                  <a:lnTo>
                    <a:pt x="38862" y="38862"/>
                  </a:lnTo>
                  <a:lnTo>
                    <a:pt x="1117853" y="38862"/>
                  </a:lnTo>
                  <a:lnTo>
                    <a:pt x="1113611" y="27076"/>
                  </a:lnTo>
                  <a:lnTo>
                    <a:pt x="1112248" y="26162"/>
                  </a:lnTo>
                  <a:lnTo>
                    <a:pt x="56387" y="26162"/>
                  </a:lnTo>
                  <a:lnTo>
                    <a:pt x="68579" y="13462"/>
                  </a:lnTo>
                  <a:lnTo>
                    <a:pt x="91439" y="13462"/>
                  </a:lnTo>
                  <a:lnTo>
                    <a:pt x="100847" y="2262"/>
                  </a:lnTo>
                  <a:close/>
                </a:path>
                <a:path w="1155700" h="1202689">
                  <a:moveTo>
                    <a:pt x="1113611" y="27076"/>
                  </a:moveTo>
                  <a:lnTo>
                    <a:pt x="1117864" y="38862"/>
                  </a:lnTo>
                  <a:lnTo>
                    <a:pt x="1126300" y="38862"/>
                  </a:lnTo>
                  <a:lnTo>
                    <a:pt x="1122235" y="32861"/>
                  </a:lnTo>
                  <a:lnTo>
                    <a:pt x="1113611" y="27076"/>
                  </a:lnTo>
                  <a:close/>
                </a:path>
                <a:path w="1155700" h="1202689">
                  <a:moveTo>
                    <a:pt x="1086612" y="13462"/>
                  </a:moveTo>
                  <a:lnTo>
                    <a:pt x="68579" y="13462"/>
                  </a:lnTo>
                  <a:lnTo>
                    <a:pt x="56387" y="26162"/>
                  </a:lnTo>
                  <a:lnTo>
                    <a:pt x="1098803" y="26162"/>
                  </a:lnTo>
                  <a:lnTo>
                    <a:pt x="1086612" y="13462"/>
                  </a:lnTo>
                  <a:close/>
                </a:path>
                <a:path w="1155700" h="1202689">
                  <a:moveTo>
                    <a:pt x="1054476" y="2419"/>
                  </a:moveTo>
                  <a:lnTo>
                    <a:pt x="1063752" y="13462"/>
                  </a:lnTo>
                  <a:lnTo>
                    <a:pt x="1086612" y="13462"/>
                  </a:lnTo>
                  <a:lnTo>
                    <a:pt x="1098803" y="26162"/>
                  </a:lnTo>
                  <a:lnTo>
                    <a:pt x="1112248" y="26162"/>
                  </a:lnTo>
                  <a:lnTo>
                    <a:pt x="1086397" y="8822"/>
                  </a:lnTo>
                  <a:lnTo>
                    <a:pt x="1054476" y="2419"/>
                  </a:lnTo>
                  <a:close/>
                </a:path>
                <a:path w="1155700" h="1202689">
                  <a:moveTo>
                    <a:pt x="1042415" y="0"/>
                  </a:moveTo>
                  <a:lnTo>
                    <a:pt x="112013" y="0"/>
                  </a:lnTo>
                  <a:lnTo>
                    <a:pt x="100847" y="2262"/>
                  </a:lnTo>
                  <a:lnTo>
                    <a:pt x="91439" y="13462"/>
                  </a:lnTo>
                  <a:lnTo>
                    <a:pt x="1063752" y="13462"/>
                  </a:lnTo>
                  <a:lnTo>
                    <a:pt x="1054476" y="2419"/>
                  </a:lnTo>
                  <a:lnTo>
                    <a:pt x="104241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0" name="object 3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318849" y="2935581"/>
              <a:ext cx="107746" cy="98821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3320034" y="2939033"/>
              <a:ext cx="1082040" cy="1202690"/>
            </a:xfrm>
            <a:custGeom>
              <a:avLst/>
              <a:gdLst/>
              <a:ahLst/>
              <a:cxnLst/>
              <a:rect l="l" t="t" r="r" b="b"/>
              <a:pathLst>
                <a:path w="1082039" h="1202689">
                  <a:moveTo>
                    <a:pt x="108253" y="762"/>
                  </a:moveTo>
                  <a:lnTo>
                    <a:pt x="112013" y="0"/>
                  </a:lnTo>
                  <a:lnTo>
                    <a:pt x="1042415" y="0"/>
                  </a:lnTo>
                  <a:lnTo>
                    <a:pt x="1046214" y="762"/>
                  </a:lnTo>
                </a:path>
                <a:path w="1082039" h="1202689">
                  <a:moveTo>
                    <a:pt x="0" y="1090421"/>
                  </a:moveTo>
                  <a:lnTo>
                    <a:pt x="0" y="115062"/>
                  </a:lnTo>
                  <a:lnTo>
                    <a:pt x="0" y="112013"/>
                  </a:lnTo>
                  <a:lnTo>
                    <a:pt x="259" y="110731"/>
                  </a:lnTo>
                </a:path>
                <a:path w="1082039" h="1202689">
                  <a:moveTo>
                    <a:pt x="1081669" y="1194562"/>
                  </a:moveTo>
                  <a:lnTo>
                    <a:pt x="1042415" y="1202436"/>
                  </a:lnTo>
                  <a:lnTo>
                    <a:pt x="112013" y="1202436"/>
                  </a:lnTo>
                  <a:lnTo>
                    <a:pt x="73154" y="1194562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2" name="object 3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368795" y="2935737"/>
              <a:ext cx="110187" cy="111372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3320034" y="2939795"/>
              <a:ext cx="1155700" cy="1193800"/>
            </a:xfrm>
            <a:custGeom>
              <a:avLst/>
              <a:gdLst/>
              <a:ahLst/>
              <a:cxnLst/>
              <a:rect l="l" t="t" r="r" b="b"/>
              <a:pathLst>
                <a:path w="1155700" h="1193800">
                  <a:moveTo>
                    <a:pt x="1154429" y="107496"/>
                  </a:moveTo>
                  <a:lnTo>
                    <a:pt x="1155191" y="111251"/>
                  </a:lnTo>
                  <a:lnTo>
                    <a:pt x="1155191" y="114300"/>
                  </a:lnTo>
                  <a:lnTo>
                    <a:pt x="1155191" y="1089659"/>
                  </a:lnTo>
                  <a:lnTo>
                    <a:pt x="1154438" y="1093371"/>
                  </a:lnTo>
                </a:path>
                <a:path w="1155700" h="1193800">
                  <a:moveTo>
                    <a:pt x="1146946" y="1130300"/>
                  </a:moveTo>
                  <a:lnTo>
                    <a:pt x="1146460" y="1133213"/>
                  </a:lnTo>
                </a:path>
                <a:path w="1155700" h="1193800">
                  <a:moveTo>
                    <a:pt x="1103917" y="1181100"/>
                  </a:moveTo>
                  <a:lnTo>
                    <a:pt x="1086397" y="1192851"/>
                  </a:lnTo>
                  <a:lnTo>
                    <a:pt x="1081669" y="1193800"/>
                  </a:lnTo>
                </a:path>
                <a:path w="1155700" h="1193800">
                  <a:moveTo>
                    <a:pt x="73154" y="1193800"/>
                  </a:moveTo>
                  <a:lnTo>
                    <a:pt x="68472" y="1192851"/>
                  </a:lnTo>
                  <a:lnTo>
                    <a:pt x="51063" y="1181100"/>
                  </a:lnTo>
                </a:path>
                <a:path w="1155700" h="1193800">
                  <a:moveTo>
                    <a:pt x="1122515" y="1168400"/>
                  </a:moveTo>
                  <a:lnTo>
                    <a:pt x="1122235" y="1168812"/>
                  </a:lnTo>
                  <a:lnTo>
                    <a:pt x="1103917" y="1181100"/>
                  </a:lnTo>
                </a:path>
                <a:path w="1155700" h="1193800">
                  <a:moveTo>
                    <a:pt x="51063" y="1181100"/>
                  </a:moveTo>
                  <a:lnTo>
                    <a:pt x="32861" y="1168812"/>
                  </a:lnTo>
                  <a:lnTo>
                    <a:pt x="32582" y="1168400"/>
                  </a:lnTo>
                </a:path>
                <a:path w="1155700" h="1193800">
                  <a:moveTo>
                    <a:pt x="1131117" y="1155700"/>
                  </a:moveTo>
                  <a:lnTo>
                    <a:pt x="1122515" y="1168400"/>
                  </a:lnTo>
                </a:path>
                <a:path w="1155700" h="1193800">
                  <a:moveTo>
                    <a:pt x="32582" y="1168400"/>
                  </a:moveTo>
                  <a:lnTo>
                    <a:pt x="24009" y="1155700"/>
                  </a:lnTo>
                </a:path>
                <a:path w="1155700" h="1193800">
                  <a:moveTo>
                    <a:pt x="1146460" y="1133213"/>
                  </a:moveTo>
                  <a:lnTo>
                    <a:pt x="1131158" y="1155700"/>
                  </a:lnTo>
                </a:path>
                <a:path w="1155700" h="1193800">
                  <a:moveTo>
                    <a:pt x="24009" y="1155700"/>
                  </a:moveTo>
                  <a:lnTo>
                    <a:pt x="8822" y="1133201"/>
                  </a:lnTo>
                  <a:lnTo>
                    <a:pt x="8234" y="1130300"/>
                  </a:lnTo>
                </a:path>
                <a:path w="1155700" h="1193800">
                  <a:moveTo>
                    <a:pt x="1152099" y="1104900"/>
                  </a:moveTo>
                  <a:lnTo>
                    <a:pt x="1146946" y="1130300"/>
                  </a:lnTo>
                </a:path>
                <a:path w="1155700" h="1193800">
                  <a:moveTo>
                    <a:pt x="8234" y="1130300"/>
                  </a:moveTo>
                  <a:lnTo>
                    <a:pt x="3088" y="1104900"/>
                  </a:lnTo>
                </a:path>
                <a:path w="1155700" h="1193800">
                  <a:moveTo>
                    <a:pt x="259" y="109969"/>
                  </a:moveTo>
                  <a:lnTo>
                    <a:pt x="1955" y="101600"/>
                  </a:lnTo>
                </a:path>
                <a:path w="1155700" h="1193800">
                  <a:moveTo>
                    <a:pt x="1153233" y="101600"/>
                  </a:moveTo>
                  <a:lnTo>
                    <a:pt x="1154429" y="107496"/>
                  </a:lnTo>
                </a:path>
                <a:path w="1155700" h="1193800">
                  <a:moveTo>
                    <a:pt x="1154438" y="1093371"/>
                  </a:moveTo>
                  <a:lnTo>
                    <a:pt x="1152099" y="1104900"/>
                  </a:lnTo>
                </a:path>
                <a:path w="1155700" h="1193800">
                  <a:moveTo>
                    <a:pt x="3088" y="1104900"/>
                  </a:moveTo>
                  <a:lnTo>
                    <a:pt x="0" y="1089659"/>
                  </a:lnTo>
                  <a:lnTo>
                    <a:pt x="0" y="114300"/>
                  </a:lnTo>
                </a:path>
                <a:path w="1155700" h="1193800">
                  <a:moveTo>
                    <a:pt x="1955" y="101600"/>
                  </a:moveTo>
                  <a:lnTo>
                    <a:pt x="4529" y="88900"/>
                  </a:lnTo>
                </a:path>
                <a:path w="1155700" h="1193800">
                  <a:moveTo>
                    <a:pt x="1150656" y="88900"/>
                  </a:moveTo>
                  <a:lnTo>
                    <a:pt x="1152905" y="99985"/>
                  </a:lnTo>
                </a:path>
                <a:path w="1155700" h="1193800">
                  <a:moveTo>
                    <a:pt x="1148079" y="76200"/>
                  </a:moveTo>
                  <a:lnTo>
                    <a:pt x="1149095" y="81207"/>
                  </a:lnTo>
                </a:path>
                <a:path w="1155700" h="1193800">
                  <a:moveTo>
                    <a:pt x="1143505" y="63500"/>
                  </a:moveTo>
                  <a:lnTo>
                    <a:pt x="1143762" y="63878"/>
                  </a:lnTo>
                </a:path>
                <a:path w="1155700" h="1193800">
                  <a:moveTo>
                    <a:pt x="17866" y="54312"/>
                  </a:moveTo>
                  <a:lnTo>
                    <a:pt x="20237" y="50800"/>
                  </a:lnTo>
                </a:path>
                <a:path w="1155700" h="1193800">
                  <a:moveTo>
                    <a:pt x="1134902" y="50800"/>
                  </a:moveTo>
                  <a:lnTo>
                    <a:pt x="1137098" y="54041"/>
                  </a:lnTo>
                </a:path>
                <a:path w="1155700" h="1193800">
                  <a:moveTo>
                    <a:pt x="26671" y="41268"/>
                  </a:moveTo>
                  <a:lnTo>
                    <a:pt x="28810" y="38100"/>
                  </a:lnTo>
                </a:path>
                <a:path w="1155700" h="1193800">
                  <a:moveTo>
                    <a:pt x="41740" y="26105"/>
                  </a:moveTo>
                  <a:lnTo>
                    <a:pt x="42785" y="25400"/>
                  </a:lnTo>
                </a:path>
                <a:path w="1155700" h="1193800">
                  <a:moveTo>
                    <a:pt x="1112248" y="25400"/>
                  </a:moveTo>
                  <a:lnTo>
                    <a:pt x="1113611" y="26314"/>
                  </a:lnTo>
                </a:path>
                <a:path w="1155700" h="1193800">
                  <a:moveTo>
                    <a:pt x="100847" y="1500"/>
                  </a:moveTo>
                  <a:lnTo>
                    <a:pt x="108253" y="0"/>
                  </a:lnTo>
                </a:path>
                <a:path w="1155700" h="1193800">
                  <a:moveTo>
                    <a:pt x="1046214" y="0"/>
                  </a:moveTo>
                  <a:lnTo>
                    <a:pt x="1054476" y="1657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/>
            <p:cNvSpPr/>
            <p:nvPr/>
          </p:nvSpPr>
          <p:spPr>
            <a:xfrm>
              <a:off x="3320034" y="2939033"/>
              <a:ext cx="1155700" cy="1202690"/>
            </a:xfrm>
            <a:custGeom>
              <a:avLst/>
              <a:gdLst/>
              <a:ahLst/>
              <a:cxnLst/>
              <a:rect l="l" t="t" r="r" b="b"/>
              <a:pathLst>
                <a:path w="1155700" h="1202689">
                  <a:moveTo>
                    <a:pt x="1042415" y="0"/>
                  </a:moveTo>
                  <a:lnTo>
                    <a:pt x="112013" y="0"/>
                  </a:lnTo>
                  <a:lnTo>
                    <a:pt x="68472" y="8822"/>
                  </a:lnTo>
                  <a:lnTo>
                    <a:pt x="32861" y="32861"/>
                  </a:lnTo>
                  <a:lnTo>
                    <a:pt x="8822" y="68472"/>
                  </a:lnTo>
                  <a:lnTo>
                    <a:pt x="0" y="112013"/>
                  </a:lnTo>
                  <a:lnTo>
                    <a:pt x="0" y="1090421"/>
                  </a:lnTo>
                  <a:lnTo>
                    <a:pt x="8822" y="1133963"/>
                  </a:lnTo>
                  <a:lnTo>
                    <a:pt x="32861" y="1169574"/>
                  </a:lnTo>
                  <a:lnTo>
                    <a:pt x="68472" y="1193613"/>
                  </a:lnTo>
                  <a:lnTo>
                    <a:pt x="112013" y="1202436"/>
                  </a:lnTo>
                  <a:lnTo>
                    <a:pt x="1042415" y="1202436"/>
                  </a:lnTo>
                  <a:lnTo>
                    <a:pt x="1086397" y="1193613"/>
                  </a:lnTo>
                  <a:lnTo>
                    <a:pt x="1122235" y="1169574"/>
                  </a:lnTo>
                  <a:lnTo>
                    <a:pt x="1146357" y="1133963"/>
                  </a:lnTo>
                  <a:lnTo>
                    <a:pt x="1155191" y="1090421"/>
                  </a:lnTo>
                  <a:lnTo>
                    <a:pt x="1155191" y="112013"/>
                  </a:lnTo>
                  <a:lnTo>
                    <a:pt x="1146357" y="68472"/>
                  </a:lnTo>
                  <a:lnTo>
                    <a:pt x="1122235" y="32861"/>
                  </a:lnTo>
                  <a:lnTo>
                    <a:pt x="1086397" y="8822"/>
                  </a:lnTo>
                  <a:lnTo>
                    <a:pt x="104241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/>
            <p:cNvSpPr/>
            <p:nvPr/>
          </p:nvSpPr>
          <p:spPr>
            <a:xfrm>
              <a:off x="3320034" y="2939033"/>
              <a:ext cx="1155700" cy="1202690"/>
            </a:xfrm>
            <a:custGeom>
              <a:avLst/>
              <a:gdLst/>
              <a:ahLst/>
              <a:cxnLst/>
              <a:rect l="l" t="t" r="r" b="b"/>
              <a:pathLst>
                <a:path w="1155700" h="1202689">
                  <a:moveTo>
                    <a:pt x="0" y="112013"/>
                  </a:moveTo>
                  <a:lnTo>
                    <a:pt x="8822" y="68472"/>
                  </a:lnTo>
                  <a:lnTo>
                    <a:pt x="32861" y="32861"/>
                  </a:lnTo>
                  <a:lnTo>
                    <a:pt x="68472" y="8822"/>
                  </a:lnTo>
                  <a:lnTo>
                    <a:pt x="112013" y="0"/>
                  </a:lnTo>
                  <a:lnTo>
                    <a:pt x="1042415" y="0"/>
                  </a:lnTo>
                  <a:lnTo>
                    <a:pt x="1086397" y="8822"/>
                  </a:lnTo>
                  <a:lnTo>
                    <a:pt x="1122235" y="32861"/>
                  </a:lnTo>
                  <a:lnTo>
                    <a:pt x="1146357" y="68472"/>
                  </a:lnTo>
                  <a:lnTo>
                    <a:pt x="1155191" y="112013"/>
                  </a:lnTo>
                  <a:lnTo>
                    <a:pt x="1155191" y="1090421"/>
                  </a:lnTo>
                  <a:lnTo>
                    <a:pt x="1146357" y="1133963"/>
                  </a:lnTo>
                  <a:lnTo>
                    <a:pt x="1122235" y="1169574"/>
                  </a:lnTo>
                  <a:lnTo>
                    <a:pt x="1086397" y="1193613"/>
                  </a:lnTo>
                  <a:lnTo>
                    <a:pt x="1042415" y="1202436"/>
                  </a:lnTo>
                  <a:lnTo>
                    <a:pt x="112013" y="1202436"/>
                  </a:lnTo>
                  <a:lnTo>
                    <a:pt x="68472" y="1193613"/>
                  </a:lnTo>
                  <a:lnTo>
                    <a:pt x="32861" y="1169574"/>
                  </a:lnTo>
                  <a:lnTo>
                    <a:pt x="8822" y="1133963"/>
                  </a:lnTo>
                  <a:lnTo>
                    <a:pt x="0" y="1090421"/>
                  </a:lnTo>
                  <a:lnTo>
                    <a:pt x="0" y="112013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/>
            <p:cNvSpPr/>
            <p:nvPr/>
          </p:nvSpPr>
          <p:spPr>
            <a:xfrm>
              <a:off x="3576827" y="3115055"/>
              <a:ext cx="641985" cy="641985"/>
            </a:xfrm>
            <a:custGeom>
              <a:avLst/>
              <a:gdLst/>
              <a:ahLst/>
              <a:cxnLst/>
              <a:rect l="l" t="t" r="r" b="b"/>
              <a:pathLst>
                <a:path w="641985" h="641985">
                  <a:moveTo>
                    <a:pt x="320801" y="0"/>
                  </a:moveTo>
                  <a:lnTo>
                    <a:pt x="273312" y="3487"/>
                  </a:lnTo>
                  <a:lnTo>
                    <a:pt x="228014" y="13614"/>
                  </a:lnTo>
                  <a:lnTo>
                    <a:pt x="185399" y="29879"/>
                  </a:lnTo>
                  <a:lnTo>
                    <a:pt x="145957" y="51781"/>
                  </a:lnTo>
                  <a:lnTo>
                    <a:pt x="110181" y="78819"/>
                  </a:lnTo>
                  <a:lnTo>
                    <a:pt x="78561" y="110490"/>
                  </a:lnTo>
                  <a:lnTo>
                    <a:pt x="51589" y="146294"/>
                  </a:lnTo>
                  <a:lnTo>
                    <a:pt x="29755" y="185728"/>
                  </a:lnTo>
                  <a:lnTo>
                    <a:pt x="13552" y="228292"/>
                  </a:lnTo>
                  <a:lnTo>
                    <a:pt x="3469" y="273484"/>
                  </a:lnTo>
                  <a:lnTo>
                    <a:pt x="0" y="320802"/>
                  </a:lnTo>
                  <a:lnTo>
                    <a:pt x="3469" y="368291"/>
                  </a:lnTo>
                  <a:lnTo>
                    <a:pt x="13552" y="413589"/>
                  </a:lnTo>
                  <a:lnTo>
                    <a:pt x="29755" y="456204"/>
                  </a:lnTo>
                  <a:lnTo>
                    <a:pt x="51589" y="495646"/>
                  </a:lnTo>
                  <a:lnTo>
                    <a:pt x="78561" y="531422"/>
                  </a:lnTo>
                  <a:lnTo>
                    <a:pt x="110181" y="563042"/>
                  </a:lnTo>
                  <a:lnTo>
                    <a:pt x="145957" y="590014"/>
                  </a:lnTo>
                  <a:lnTo>
                    <a:pt x="185399" y="611848"/>
                  </a:lnTo>
                  <a:lnTo>
                    <a:pt x="228014" y="628051"/>
                  </a:lnTo>
                  <a:lnTo>
                    <a:pt x="273312" y="638134"/>
                  </a:lnTo>
                  <a:lnTo>
                    <a:pt x="320801" y="641604"/>
                  </a:lnTo>
                  <a:lnTo>
                    <a:pt x="368119" y="638134"/>
                  </a:lnTo>
                  <a:lnTo>
                    <a:pt x="413311" y="628051"/>
                  </a:lnTo>
                  <a:lnTo>
                    <a:pt x="455875" y="611848"/>
                  </a:lnTo>
                  <a:lnTo>
                    <a:pt x="495309" y="590014"/>
                  </a:lnTo>
                  <a:lnTo>
                    <a:pt x="531113" y="563042"/>
                  </a:lnTo>
                  <a:lnTo>
                    <a:pt x="562784" y="531422"/>
                  </a:lnTo>
                  <a:lnTo>
                    <a:pt x="589822" y="495646"/>
                  </a:lnTo>
                  <a:lnTo>
                    <a:pt x="611724" y="456204"/>
                  </a:lnTo>
                  <a:lnTo>
                    <a:pt x="627989" y="413589"/>
                  </a:lnTo>
                  <a:lnTo>
                    <a:pt x="638116" y="368291"/>
                  </a:lnTo>
                  <a:lnTo>
                    <a:pt x="641604" y="320802"/>
                  </a:lnTo>
                  <a:lnTo>
                    <a:pt x="638116" y="273484"/>
                  </a:lnTo>
                  <a:lnTo>
                    <a:pt x="627989" y="228292"/>
                  </a:lnTo>
                  <a:lnTo>
                    <a:pt x="611724" y="185728"/>
                  </a:lnTo>
                  <a:lnTo>
                    <a:pt x="589822" y="146294"/>
                  </a:lnTo>
                  <a:lnTo>
                    <a:pt x="562784" y="110490"/>
                  </a:lnTo>
                  <a:lnTo>
                    <a:pt x="531113" y="78819"/>
                  </a:lnTo>
                  <a:lnTo>
                    <a:pt x="495309" y="51781"/>
                  </a:lnTo>
                  <a:lnTo>
                    <a:pt x="455875" y="29879"/>
                  </a:lnTo>
                  <a:lnTo>
                    <a:pt x="413311" y="13614"/>
                  </a:lnTo>
                  <a:lnTo>
                    <a:pt x="368119" y="3487"/>
                  </a:lnTo>
                  <a:lnTo>
                    <a:pt x="320801" y="0"/>
                  </a:lnTo>
                  <a:close/>
                </a:path>
              </a:pathLst>
            </a:custGeom>
            <a:solidFill>
              <a:srgbClr val="2EB5D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7" name="object 3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716273" y="3255264"/>
              <a:ext cx="361187" cy="361187"/>
            </a:xfrm>
            <a:prstGeom prst="rect">
              <a:avLst/>
            </a:prstGeom>
          </p:spPr>
        </p:pic>
      </p:grpSp>
      <p:sp>
        <p:nvSpPr>
          <p:cNvPr id="38" name="object 38"/>
          <p:cNvSpPr txBox="1"/>
          <p:nvPr/>
        </p:nvSpPr>
        <p:spPr>
          <a:xfrm>
            <a:off x="3596894" y="3823970"/>
            <a:ext cx="601345" cy="1854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50">
                <a:solidFill>
                  <a:srgbClr val="15212E"/>
                </a:solidFill>
                <a:latin typeface="Segoe UI Semibold"/>
                <a:cs typeface="Segoe UI Semibold"/>
              </a:rPr>
              <a:t>AI</a:t>
            </a:r>
            <a:r>
              <a:rPr dirty="0" sz="1050" spc="10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050" spc="-10">
                <a:solidFill>
                  <a:srgbClr val="15212E"/>
                </a:solidFill>
                <a:latin typeface="Segoe UI Semibold"/>
                <a:cs typeface="Segoe UI Semibold"/>
              </a:rPr>
              <a:t>Engine</a:t>
            </a:r>
            <a:endParaRPr sz="1050">
              <a:latin typeface="Segoe UI Semibold"/>
              <a:cs typeface="Segoe UI Semibold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4450841" y="2933318"/>
            <a:ext cx="1409700" cy="1214120"/>
            <a:chOff x="4450841" y="2933318"/>
            <a:chExt cx="1409700" cy="1214120"/>
          </a:xfrm>
        </p:grpSpPr>
        <p:sp>
          <p:nvSpPr>
            <p:cNvPr id="40" name="object 40"/>
            <p:cNvSpPr/>
            <p:nvPr/>
          </p:nvSpPr>
          <p:spPr>
            <a:xfrm>
              <a:off x="4450841" y="3403853"/>
              <a:ext cx="273050" cy="273050"/>
            </a:xfrm>
            <a:custGeom>
              <a:avLst/>
              <a:gdLst/>
              <a:ahLst/>
              <a:cxnLst/>
              <a:rect l="l" t="t" r="r" b="b"/>
              <a:pathLst>
                <a:path w="273050" h="273050">
                  <a:moveTo>
                    <a:pt x="136398" y="0"/>
                  </a:moveTo>
                  <a:lnTo>
                    <a:pt x="0" y="0"/>
                  </a:lnTo>
                  <a:lnTo>
                    <a:pt x="136398" y="136398"/>
                  </a:lnTo>
                  <a:lnTo>
                    <a:pt x="0" y="272796"/>
                  </a:lnTo>
                  <a:lnTo>
                    <a:pt x="136398" y="272796"/>
                  </a:lnTo>
                  <a:lnTo>
                    <a:pt x="272796" y="136398"/>
                  </a:lnTo>
                  <a:lnTo>
                    <a:pt x="136398" y="0"/>
                  </a:lnTo>
                  <a:close/>
                </a:path>
              </a:pathLst>
            </a:custGeom>
            <a:solidFill>
              <a:srgbClr val="2EB5D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/>
            <p:cNvSpPr/>
            <p:nvPr/>
          </p:nvSpPr>
          <p:spPr>
            <a:xfrm>
              <a:off x="4699253" y="2939033"/>
              <a:ext cx="1155700" cy="1202690"/>
            </a:xfrm>
            <a:custGeom>
              <a:avLst/>
              <a:gdLst/>
              <a:ahLst/>
              <a:cxnLst/>
              <a:rect l="l" t="t" r="r" b="b"/>
              <a:pathLst>
                <a:path w="1155700" h="1202689">
                  <a:moveTo>
                    <a:pt x="1144524" y="65765"/>
                  </a:moveTo>
                  <a:lnTo>
                    <a:pt x="1144524" y="76962"/>
                  </a:lnTo>
                  <a:lnTo>
                    <a:pt x="7620" y="76962"/>
                  </a:lnTo>
                  <a:lnTo>
                    <a:pt x="4535" y="89662"/>
                  </a:lnTo>
                  <a:lnTo>
                    <a:pt x="259" y="110734"/>
                  </a:lnTo>
                  <a:lnTo>
                    <a:pt x="0" y="115062"/>
                  </a:lnTo>
                  <a:lnTo>
                    <a:pt x="0" y="1090421"/>
                  </a:lnTo>
                  <a:lnTo>
                    <a:pt x="8842" y="1133975"/>
                  </a:lnTo>
                  <a:lnTo>
                    <a:pt x="32956" y="1169574"/>
                  </a:lnTo>
                  <a:lnTo>
                    <a:pt x="68794" y="1193613"/>
                  </a:lnTo>
                  <a:lnTo>
                    <a:pt x="112775" y="1202436"/>
                  </a:lnTo>
                  <a:lnTo>
                    <a:pt x="1042416" y="1202436"/>
                  </a:lnTo>
                  <a:lnTo>
                    <a:pt x="1086397" y="1193613"/>
                  </a:lnTo>
                  <a:lnTo>
                    <a:pt x="1122235" y="1169574"/>
                  </a:lnTo>
                  <a:lnTo>
                    <a:pt x="1131117" y="1156462"/>
                  </a:lnTo>
                  <a:lnTo>
                    <a:pt x="1146460" y="1133975"/>
                  </a:lnTo>
                  <a:lnTo>
                    <a:pt x="1146810" y="1131062"/>
                  </a:lnTo>
                  <a:lnTo>
                    <a:pt x="1146946" y="1131062"/>
                  </a:lnTo>
                  <a:lnTo>
                    <a:pt x="1154429" y="1094178"/>
                  </a:lnTo>
                  <a:lnTo>
                    <a:pt x="1155192" y="115062"/>
                  </a:lnTo>
                  <a:lnTo>
                    <a:pt x="1154430" y="115062"/>
                  </a:lnTo>
                  <a:lnTo>
                    <a:pt x="1154430" y="108258"/>
                  </a:lnTo>
                  <a:lnTo>
                    <a:pt x="1153233" y="102362"/>
                  </a:lnTo>
                  <a:lnTo>
                    <a:pt x="1152906" y="102362"/>
                  </a:lnTo>
                  <a:lnTo>
                    <a:pt x="1152906" y="100747"/>
                  </a:lnTo>
                  <a:lnTo>
                    <a:pt x="1150656" y="89662"/>
                  </a:lnTo>
                  <a:lnTo>
                    <a:pt x="1149096" y="89662"/>
                  </a:lnTo>
                  <a:lnTo>
                    <a:pt x="1149096" y="81969"/>
                  </a:lnTo>
                  <a:lnTo>
                    <a:pt x="1146357" y="68472"/>
                  </a:lnTo>
                  <a:lnTo>
                    <a:pt x="1144524" y="65765"/>
                  </a:lnTo>
                  <a:close/>
                </a:path>
                <a:path w="1155700" h="1202689">
                  <a:moveTo>
                    <a:pt x="1147044" y="1131062"/>
                  </a:moveTo>
                  <a:lnTo>
                    <a:pt x="1146810" y="1131062"/>
                  </a:lnTo>
                  <a:lnTo>
                    <a:pt x="1146460" y="1133975"/>
                  </a:lnTo>
                  <a:lnTo>
                    <a:pt x="1147044" y="1131062"/>
                  </a:lnTo>
                  <a:close/>
                </a:path>
                <a:path w="1155700" h="1202689">
                  <a:moveTo>
                    <a:pt x="1155192" y="115062"/>
                  </a:moveTo>
                  <a:lnTo>
                    <a:pt x="1154441" y="1090421"/>
                  </a:lnTo>
                  <a:lnTo>
                    <a:pt x="1154438" y="1094178"/>
                  </a:lnTo>
                  <a:lnTo>
                    <a:pt x="1155192" y="1090421"/>
                  </a:lnTo>
                  <a:lnTo>
                    <a:pt x="1155192" y="115062"/>
                  </a:lnTo>
                  <a:close/>
                </a:path>
                <a:path w="1155700" h="1202689">
                  <a:moveTo>
                    <a:pt x="259" y="110734"/>
                  </a:moveTo>
                  <a:lnTo>
                    <a:pt x="0" y="112013"/>
                  </a:lnTo>
                  <a:lnTo>
                    <a:pt x="0" y="115062"/>
                  </a:lnTo>
                  <a:lnTo>
                    <a:pt x="182" y="112013"/>
                  </a:lnTo>
                  <a:lnTo>
                    <a:pt x="259" y="110734"/>
                  </a:lnTo>
                  <a:close/>
                </a:path>
                <a:path w="1155700" h="1202689">
                  <a:moveTo>
                    <a:pt x="1154430" y="108258"/>
                  </a:moveTo>
                  <a:lnTo>
                    <a:pt x="1154430" y="115062"/>
                  </a:lnTo>
                  <a:lnTo>
                    <a:pt x="1155192" y="115062"/>
                  </a:lnTo>
                  <a:lnTo>
                    <a:pt x="1155192" y="112013"/>
                  </a:lnTo>
                  <a:lnTo>
                    <a:pt x="1154430" y="108258"/>
                  </a:lnTo>
                  <a:close/>
                </a:path>
                <a:path w="1155700" h="1202689">
                  <a:moveTo>
                    <a:pt x="1152906" y="100747"/>
                  </a:moveTo>
                  <a:lnTo>
                    <a:pt x="1152906" y="102362"/>
                  </a:lnTo>
                  <a:lnTo>
                    <a:pt x="1153233" y="102362"/>
                  </a:lnTo>
                  <a:lnTo>
                    <a:pt x="1152906" y="100747"/>
                  </a:lnTo>
                  <a:close/>
                </a:path>
                <a:path w="1155700" h="1202689">
                  <a:moveTo>
                    <a:pt x="17857" y="55152"/>
                  </a:moveTo>
                  <a:lnTo>
                    <a:pt x="8834" y="68472"/>
                  </a:lnTo>
                  <a:lnTo>
                    <a:pt x="4535" y="89662"/>
                  </a:lnTo>
                  <a:lnTo>
                    <a:pt x="7620" y="76962"/>
                  </a:lnTo>
                  <a:lnTo>
                    <a:pt x="9144" y="76962"/>
                  </a:lnTo>
                  <a:lnTo>
                    <a:pt x="13716" y="64262"/>
                  </a:lnTo>
                  <a:lnTo>
                    <a:pt x="16763" y="64262"/>
                  </a:lnTo>
                  <a:lnTo>
                    <a:pt x="17857" y="55152"/>
                  </a:lnTo>
                  <a:close/>
                </a:path>
                <a:path w="1155700" h="1202689">
                  <a:moveTo>
                    <a:pt x="1149096" y="81969"/>
                  </a:moveTo>
                  <a:lnTo>
                    <a:pt x="1149096" y="89662"/>
                  </a:lnTo>
                  <a:lnTo>
                    <a:pt x="1150656" y="89662"/>
                  </a:lnTo>
                  <a:lnTo>
                    <a:pt x="1149096" y="81969"/>
                  </a:lnTo>
                  <a:close/>
                </a:path>
                <a:path w="1155700" h="1202689">
                  <a:moveTo>
                    <a:pt x="1136904" y="54516"/>
                  </a:moveTo>
                  <a:lnTo>
                    <a:pt x="1136904" y="64262"/>
                  </a:lnTo>
                  <a:lnTo>
                    <a:pt x="13716" y="64262"/>
                  </a:lnTo>
                  <a:lnTo>
                    <a:pt x="9144" y="76962"/>
                  </a:lnTo>
                  <a:lnTo>
                    <a:pt x="1144524" y="76962"/>
                  </a:lnTo>
                  <a:lnTo>
                    <a:pt x="1144524" y="65765"/>
                  </a:lnTo>
                  <a:lnTo>
                    <a:pt x="1136904" y="54516"/>
                  </a:lnTo>
                  <a:close/>
                </a:path>
                <a:path w="1155700" h="1202689">
                  <a:moveTo>
                    <a:pt x="27639" y="40711"/>
                  </a:moveTo>
                  <a:lnTo>
                    <a:pt x="17857" y="55152"/>
                  </a:lnTo>
                  <a:lnTo>
                    <a:pt x="16763" y="64262"/>
                  </a:lnTo>
                  <a:lnTo>
                    <a:pt x="1136904" y="64262"/>
                  </a:lnTo>
                  <a:lnTo>
                    <a:pt x="1136904" y="54516"/>
                  </a:lnTo>
                  <a:lnTo>
                    <a:pt x="1134902" y="51562"/>
                  </a:lnTo>
                  <a:lnTo>
                    <a:pt x="24384" y="51562"/>
                  </a:lnTo>
                  <a:lnTo>
                    <a:pt x="27639" y="40711"/>
                  </a:lnTo>
                  <a:close/>
                </a:path>
                <a:path w="1155700" h="1202689">
                  <a:moveTo>
                    <a:pt x="41701" y="27030"/>
                  </a:moveTo>
                  <a:lnTo>
                    <a:pt x="32956" y="32861"/>
                  </a:lnTo>
                  <a:lnTo>
                    <a:pt x="27639" y="40711"/>
                  </a:lnTo>
                  <a:lnTo>
                    <a:pt x="24384" y="51562"/>
                  </a:lnTo>
                  <a:lnTo>
                    <a:pt x="1130808" y="51562"/>
                  </a:lnTo>
                  <a:lnTo>
                    <a:pt x="1126290" y="38862"/>
                  </a:lnTo>
                  <a:lnTo>
                    <a:pt x="38862" y="38862"/>
                  </a:lnTo>
                  <a:lnTo>
                    <a:pt x="41701" y="27030"/>
                  </a:lnTo>
                  <a:close/>
                </a:path>
                <a:path w="1155700" h="1202689">
                  <a:moveTo>
                    <a:pt x="1126300" y="38862"/>
                  </a:moveTo>
                  <a:lnTo>
                    <a:pt x="1130808" y="51562"/>
                  </a:lnTo>
                  <a:lnTo>
                    <a:pt x="1134902" y="51562"/>
                  </a:lnTo>
                  <a:lnTo>
                    <a:pt x="1126300" y="38862"/>
                  </a:lnTo>
                  <a:close/>
                </a:path>
                <a:path w="1155700" h="1202689">
                  <a:moveTo>
                    <a:pt x="100715" y="2419"/>
                  </a:moveTo>
                  <a:lnTo>
                    <a:pt x="68794" y="8822"/>
                  </a:lnTo>
                  <a:lnTo>
                    <a:pt x="42943" y="26162"/>
                  </a:lnTo>
                  <a:lnTo>
                    <a:pt x="41701" y="27030"/>
                  </a:lnTo>
                  <a:lnTo>
                    <a:pt x="38862" y="38862"/>
                  </a:lnTo>
                  <a:lnTo>
                    <a:pt x="1117092" y="38862"/>
                  </a:lnTo>
                  <a:lnTo>
                    <a:pt x="1113542" y="27030"/>
                  </a:lnTo>
                  <a:lnTo>
                    <a:pt x="1112248" y="26162"/>
                  </a:lnTo>
                  <a:lnTo>
                    <a:pt x="56387" y="26162"/>
                  </a:lnTo>
                  <a:lnTo>
                    <a:pt x="68580" y="13462"/>
                  </a:lnTo>
                  <a:lnTo>
                    <a:pt x="91440" y="13462"/>
                  </a:lnTo>
                  <a:lnTo>
                    <a:pt x="100715" y="2419"/>
                  </a:lnTo>
                  <a:close/>
                </a:path>
                <a:path w="1155700" h="1202689">
                  <a:moveTo>
                    <a:pt x="1113542" y="27030"/>
                  </a:moveTo>
                  <a:lnTo>
                    <a:pt x="1117100" y="38862"/>
                  </a:lnTo>
                  <a:lnTo>
                    <a:pt x="1126300" y="38862"/>
                  </a:lnTo>
                  <a:lnTo>
                    <a:pt x="1122235" y="32861"/>
                  </a:lnTo>
                  <a:lnTo>
                    <a:pt x="1113542" y="27030"/>
                  </a:lnTo>
                  <a:close/>
                </a:path>
                <a:path w="1155700" h="1202689">
                  <a:moveTo>
                    <a:pt x="1086612" y="13462"/>
                  </a:moveTo>
                  <a:lnTo>
                    <a:pt x="68580" y="13462"/>
                  </a:lnTo>
                  <a:lnTo>
                    <a:pt x="56387" y="26162"/>
                  </a:lnTo>
                  <a:lnTo>
                    <a:pt x="1098804" y="26162"/>
                  </a:lnTo>
                  <a:lnTo>
                    <a:pt x="1086612" y="13462"/>
                  </a:lnTo>
                  <a:close/>
                </a:path>
                <a:path w="1155700" h="1202689">
                  <a:moveTo>
                    <a:pt x="1054476" y="2419"/>
                  </a:moveTo>
                  <a:lnTo>
                    <a:pt x="1063752" y="13462"/>
                  </a:lnTo>
                  <a:lnTo>
                    <a:pt x="1086612" y="13462"/>
                  </a:lnTo>
                  <a:lnTo>
                    <a:pt x="1098804" y="26162"/>
                  </a:lnTo>
                  <a:lnTo>
                    <a:pt x="1112248" y="26162"/>
                  </a:lnTo>
                  <a:lnTo>
                    <a:pt x="1086397" y="8822"/>
                  </a:lnTo>
                  <a:lnTo>
                    <a:pt x="1054476" y="2419"/>
                  </a:lnTo>
                  <a:close/>
                </a:path>
                <a:path w="1155700" h="1202689">
                  <a:moveTo>
                    <a:pt x="1042416" y="0"/>
                  </a:moveTo>
                  <a:lnTo>
                    <a:pt x="112775" y="0"/>
                  </a:lnTo>
                  <a:lnTo>
                    <a:pt x="100715" y="2419"/>
                  </a:lnTo>
                  <a:lnTo>
                    <a:pt x="91440" y="13462"/>
                  </a:lnTo>
                  <a:lnTo>
                    <a:pt x="1063752" y="13462"/>
                  </a:lnTo>
                  <a:lnTo>
                    <a:pt x="1054476" y="2419"/>
                  </a:lnTo>
                  <a:lnTo>
                    <a:pt x="104241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2" name="object 4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698075" y="2935737"/>
              <a:ext cx="107609" cy="98665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4699253" y="2939033"/>
              <a:ext cx="1082040" cy="1202690"/>
            </a:xfrm>
            <a:custGeom>
              <a:avLst/>
              <a:gdLst/>
              <a:ahLst/>
              <a:cxnLst/>
              <a:rect l="l" t="t" r="r" b="b"/>
              <a:pathLst>
                <a:path w="1082039" h="1202689">
                  <a:moveTo>
                    <a:pt x="108977" y="762"/>
                  </a:moveTo>
                  <a:lnTo>
                    <a:pt x="112775" y="0"/>
                  </a:lnTo>
                  <a:lnTo>
                    <a:pt x="1042416" y="0"/>
                  </a:lnTo>
                  <a:lnTo>
                    <a:pt x="1046214" y="762"/>
                  </a:lnTo>
                </a:path>
                <a:path w="1082039" h="1202689">
                  <a:moveTo>
                    <a:pt x="0" y="1090421"/>
                  </a:moveTo>
                  <a:lnTo>
                    <a:pt x="0" y="115062"/>
                  </a:lnTo>
                  <a:lnTo>
                    <a:pt x="0" y="112013"/>
                  </a:lnTo>
                  <a:lnTo>
                    <a:pt x="259" y="110734"/>
                  </a:lnTo>
                </a:path>
                <a:path w="1082039" h="1202689">
                  <a:moveTo>
                    <a:pt x="1081669" y="1194562"/>
                  </a:moveTo>
                  <a:lnTo>
                    <a:pt x="1042416" y="1202436"/>
                  </a:lnTo>
                  <a:lnTo>
                    <a:pt x="112775" y="1202436"/>
                  </a:lnTo>
                  <a:lnTo>
                    <a:pt x="73522" y="1194562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4" name="object 4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748014" y="2935737"/>
              <a:ext cx="110187" cy="111372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4699253" y="2939795"/>
              <a:ext cx="1155700" cy="1193800"/>
            </a:xfrm>
            <a:custGeom>
              <a:avLst/>
              <a:gdLst/>
              <a:ahLst/>
              <a:cxnLst/>
              <a:rect l="l" t="t" r="r" b="b"/>
              <a:pathLst>
                <a:path w="1155700" h="1193800">
                  <a:moveTo>
                    <a:pt x="1154430" y="107496"/>
                  </a:moveTo>
                  <a:lnTo>
                    <a:pt x="1155192" y="111251"/>
                  </a:lnTo>
                  <a:lnTo>
                    <a:pt x="1155192" y="114300"/>
                  </a:lnTo>
                  <a:lnTo>
                    <a:pt x="1155192" y="1089659"/>
                  </a:lnTo>
                  <a:lnTo>
                    <a:pt x="1154438" y="1093371"/>
                  </a:lnTo>
                </a:path>
                <a:path w="1155700" h="1193800">
                  <a:moveTo>
                    <a:pt x="1146946" y="1130300"/>
                  </a:moveTo>
                  <a:lnTo>
                    <a:pt x="1146460" y="1133213"/>
                  </a:lnTo>
                </a:path>
                <a:path w="1155700" h="1193800">
                  <a:moveTo>
                    <a:pt x="1103917" y="1181100"/>
                  </a:moveTo>
                  <a:lnTo>
                    <a:pt x="1086397" y="1192851"/>
                  </a:lnTo>
                  <a:lnTo>
                    <a:pt x="1081669" y="1193800"/>
                  </a:lnTo>
                </a:path>
                <a:path w="1155700" h="1193800">
                  <a:moveTo>
                    <a:pt x="73522" y="1193800"/>
                  </a:moveTo>
                  <a:lnTo>
                    <a:pt x="68794" y="1192851"/>
                  </a:lnTo>
                  <a:lnTo>
                    <a:pt x="51274" y="1181100"/>
                  </a:lnTo>
                </a:path>
                <a:path w="1155700" h="1193800">
                  <a:moveTo>
                    <a:pt x="1122515" y="1168400"/>
                  </a:moveTo>
                  <a:lnTo>
                    <a:pt x="1122235" y="1168812"/>
                  </a:lnTo>
                  <a:lnTo>
                    <a:pt x="1103917" y="1181100"/>
                  </a:lnTo>
                </a:path>
                <a:path w="1155700" h="1193800">
                  <a:moveTo>
                    <a:pt x="51274" y="1181100"/>
                  </a:moveTo>
                  <a:lnTo>
                    <a:pt x="32956" y="1168812"/>
                  </a:lnTo>
                  <a:lnTo>
                    <a:pt x="32676" y="1168400"/>
                  </a:lnTo>
                </a:path>
                <a:path w="1155700" h="1193800">
                  <a:moveTo>
                    <a:pt x="1131117" y="1155700"/>
                  </a:moveTo>
                  <a:lnTo>
                    <a:pt x="1122515" y="1168400"/>
                  </a:lnTo>
                </a:path>
                <a:path w="1155700" h="1193800">
                  <a:moveTo>
                    <a:pt x="32676" y="1168400"/>
                  </a:moveTo>
                  <a:lnTo>
                    <a:pt x="24074" y="1155700"/>
                  </a:lnTo>
                </a:path>
                <a:path w="1155700" h="1193800">
                  <a:moveTo>
                    <a:pt x="1146460" y="1133213"/>
                  </a:moveTo>
                  <a:lnTo>
                    <a:pt x="1131158" y="1155700"/>
                  </a:lnTo>
                </a:path>
                <a:path w="1155700" h="1193800">
                  <a:moveTo>
                    <a:pt x="24074" y="1155700"/>
                  </a:moveTo>
                  <a:lnTo>
                    <a:pt x="8834" y="1133201"/>
                  </a:lnTo>
                  <a:lnTo>
                    <a:pt x="8245" y="1130300"/>
                  </a:lnTo>
                </a:path>
                <a:path w="1155700" h="1193800">
                  <a:moveTo>
                    <a:pt x="1152099" y="1104900"/>
                  </a:moveTo>
                  <a:lnTo>
                    <a:pt x="1146946" y="1130300"/>
                  </a:lnTo>
                </a:path>
                <a:path w="1155700" h="1193800">
                  <a:moveTo>
                    <a:pt x="8245" y="1130300"/>
                  </a:moveTo>
                  <a:lnTo>
                    <a:pt x="3092" y="1104900"/>
                  </a:lnTo>
                </a:path>
                <a:path w="1155700" h="1193800">
                  <a:moveTo>
                    <a:pt x="259" y="109972"/>
                  </a:moveTo>
                  <a:lnTo>
                    <a:pt x="1958" y="101600"/>
                  </a:lnTo>
                </a:path>
                <a:path w="1155700" h="1193800">
                  <a:moveTo>
                    <a:pt x="1153233" y="101600"/>
                  </a:moveTo>
                  <a:lnTo>
                    <a:pt x="1154430" y="107496"/>
                  </a:lnTo>
                </a:path>
                <a:path w="1155700" h="1193800">
                  <a:moveTo>
                    <a:pt x="1154438" y="1093371"/>
                  </a:moveTo>
                  <a:lnTo>
                    <a:pt x="1152099" y="1104900"/>
                  </a:lnTo>
                </a:path>
                <a:path w="1155700" h="1193800">
                  <a:moveTo>
                    <a:pt x="3092" y="1104900"/>
                  </a:moveTo>
                  <a:lnTo>
                    <a:pt x="0" y="1089659"/>
                  </a:lnTo>
                  <a:lnTo>
                    <a:pt x="0" y="114300"/>
                  </a:lnTo>
                </a:path>
                <a:path w="1155700" h="1193800">
                  <a:moveTo>
                    <a:pt x="1958" y="101600"/>
                  </a:moveTo>
                  <a:lnTo>
                    <a:pt x="4535" y="88900"/>
                  </a:lnTo>
                </a:path>
                <a:path w="1155700" h="1193800">
                  <a:moveTo>
                    <a:pt x="1150656" y="88900"/>
                  </a:moveTo>
                  <a:lnTo>
                    <a:pt x="1152906" y="99985"/>
                  </a:lnTo>
                </a:path>
                <a:path w="1155700" h="1193800">
                  <a:moveTo>
                    <a:pt x="1148080" y="76200"/>
                  </a:moveTo>
                  <a:lnTo>
                    <a:pt x="1149096" y="81207"/>
                  </a:lnTo>
                </a:path>
                <a:path w="1155700" h="1193800">
                  <a:moveTo>
                    <a:pt x="1143505" y="63500"/>
                  </a:moveTo>
                  <a:lnTo>
                    <a:pt x="1144524" y="65003"/>
                  </a:lnTo>
                </a:path>
                <a:path w="1155700" h="1193800">
                  <a:moveTo>
                    <a:pt x="17857" y="54390"/>
                  </a:moveTo>
                  <a:lnTo>
                    <a:pt x="20289" y="50800"/>
                  </a:lnTo>
                </a:path>
                <a:path w="1155700" h="1193800">
                  <a:moveTo>
                    <a:pt x="1134902" y="50800"/>
                  </a:moveTo>
                  <a:lnTo>
                    <a:pt x="1136904" y="53754"/>
                  </a:lnTo>
                </a:path>
                <a:path w="1155700" h="1193800">
                  <a:moveTo>
                    <a:pt x="27639" y="39949"/>
                  </a:moveTo>
                  <a:lnTo>
                    <a:pt x="28891" y="38100"/>
                  </a:lnTo>
                </a:path>
                <a:path w="1155700" h="1193800">
                  <a:moveTo>
                    <a:pt x="41711" y="26226"/>
                  </a:moveTo>
                  <a:lnTo>
                    <a:pt x="42943" y="25400"/>
                  </a:lnTo>
                </a:path>
                <a:path w="1155700" h="1193800">
                  <a:moveTo>
                    <a:pt x="1112248" y="25400"/>
                  </a:moveTo>
                  <a:lnTo>
                    <a:pt x="1113542" y="26268"/>
                  </a:lnTo>
                </a:path>
                <a:path w="1155700" h="1193800">
                  <a:moveTo>
                    <a:pt x="100715" y="1657"/>
                  </a:moveTo>
                  <a:lnTo>
                    <a:pt x="108977" y="0"/>
                  </a:lnTo>
                </a:path>
                <a:path w="1155700" h="1193800">
                  <a:moveTo>
                    <a:pt x="1046214" y="0"/>
                  </a:moveTo>
                  <a:lnTo>
                    <a:pt x="1054476" y="1657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/>
            <p:cNvSpPr/>
            <p:nvPr/>
          </p:nvSpPr>
          <p:spPr>
            <a:xfrm>
              <a:off x="4699253" y="2939033"/>
              <a:ext cx="1155700" cy="1202690"/>
            </a:xfrm>
            <a:custGeom>
              <a:avLst/>
              <a:gdLst/>
              <a:ahLst/>
              <a:cxnLst/>
              <a:rect l="l" t="t" r="r" b="b"/>
              <a:pathLst>
                <a:path w="1155700" h="1202689">
                  <a:moveTo>
                    <a:pt x="1042416" y="0"/>
                  </a:moveTo>
                  <a:lnTo>
                    <a:pt x="112775" y="0"/>
                  </a:lnTo>
                  <a:lnTo>
                    <a:pt x="68794" y="8822"/>
                  </a:lnTo>
                  <a:lnTo>
                    <a:pt x="32956" y="32861"/>
                  </a:lnTo>
                  <a:lnTo>
                    <a:pt x="8834" y="68472"/>
                  </a:lnTo>
                  <a:lnTo>
                    <a:pt x="0" y="112013"/>
                  </a:lnTo>
                  <a:lnTo>
                    <a:pt x="0" y="1090421"/>
                  </a:lnTo>
                  <a:lnTo>
                    <a:pt x="8834" y="1133963"/>
                  </a:lnTo>
                  <a:lnTo>
                    <a:pt x="32956" y="1169574"/>
                  </a:lnTo>
                  <a:lnTo>
                    <a:pt x="68794" y="1193613"/>
                  </a:lnTo>
                  <a:lnTo>
                    <a:pt x="112775" y="1202436"/>
                  </a:lnTo>
                  <a:lnTo>
                    <a:pt x="1042416" y="1202436"/>
                  </a:lnTo>
                  <a:lnTo>
                    <a:pt x="1086397" y="1193613"/>
                  </a:lnTo>
                  <a:lnTo>
                    <a:pt x="1122235" y="1169574"/>
                  </a:lnTo>
                  <a:lnTo>
                    <a:pt x="1146357" y="1133963"/>
                  </a:lnTo>
                  <a:lnTo>
                    <a:pt x="1155192" y="1090421"/>
                  </a:lnTo>
                  <a:lnTo>
                    <a:pt x="1155192" y="112013"/>
                  </a:lnTo>
                  <a:lnTo>
                    <a:pt x="1146357" y="68472"/>
                  </a:lnTo>
                  <a:lnTo>
                    <a:pt x="1122235" y="32861"/>
                  </a:lnTo>
                  <a:lnTo>
                    <a:pt x="1086397" y="8822"/>
                  </a:lnTo>
                  <a:lnTo>
                    <a:pt x="104241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/>
            <p:cNvSpPr/>
            <p:nvPr/>
          </p:nvSpPr>
          <p:spPr>
            <a:xfrm>
              <a:off x="4699253" y="2939033"/>
              <a:ext cx="1155700" cy="1202690"/>
            </a:xfrm>
            <a:custGeom>
              <a:avLst/>
              <a:gdLst/>
              <a:ahLst/>
              <a:cxnLst/>
              <a:rect l="l" t="t" r="r" b="b"/>
              <a:pathLst>
                <a:path w="1155700" h="1202689">
                  <a:moveTo>
                    <a:pt x="0" y="112013"/>
                  </a:moveTo>
                  <a:lnTo>
                    <a:pt x="8834" y="68472"/>
                  </a:lnTo>
                  <a:lnTo>
                    <a:pt x="32956" y="32861"/>
                  </a:lnTo>
                  <a:lnTo>
                    <a:pt x="68794" y="8822"/>
                  </a:lnTo>
                  <a:lnTo>
                    <a:pt x="112775" y="0"/>
                  </a:lnTo>
                  <a:lnTo>
                    <a:pt x="1042416" y="0"/>
                  </a:lnTo>
                  <a:lnTo>
                    <a:pt x="1086397" y="8822"/>
                  </a:lnTo>
                  <a:lnTo>
                    <a:pt x="1122235" y="32861"/>
                  </a:lnTo>
                  <a:lnTo>
                    <a:pt x="1146357" y="68472"/>
                  </a:lnTo>
                  <a:lnTo>
                    <a:pt x="1155192" y="112013"/>
                  </a:lnTo>
                  <a:lnTo>
                    <a:pt x="1155192" y="1090421"/>
                  </a:lnTo>
                  <a:lnTo>
                    <a:pt x="1146357" y="1133963"/>
                  </a:lnTo>
                  <a:lnTo>
                    <a:pt x="1122235" y="1169574"/>
                  </a:lnTo>
                  <a:lnTo>
                    <a:pt x="1086397" y="1193613"/>
                  </a:lnTo>
                  <a:lnTo>
                    <a:pt x="1042416" y="1202436"/>
                  </a:lnTo>
                  <a:lnTo>
                    <a:pt x="112775" y="1202436"/>
                  </a:lnTo>
                  <a:lnTo>
                    <a:pt x="68794" y="1193613"/>
                  </a:lnTo>
                  <a:lnTo>
                    <a:pt x="32956" y="1169574"/>
                  </a:lnTo>
                  <a:lnTo>
                    <a:pt x="8834" y="1133963"/>
                  </a:lnTo>
                  <a:lnTo>
                    <a:pt x="0" y="1090421"/>
                  </a:lnTo>
                  <a:lnTo>
                    <a:pt x="0" y="112013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/>
            <p:cNvSpPr/>
            <p:nvPr/>
          </p:nvSpPr>
          <p:spPr>
            <a:xfrm>
              <a:off x="4956047" y="3115055"/>
              <a:ext cx="641985" cy="641985"/>
            </a:xfrm>
            <a:custGeom>
              <a:avLst/>
              <a:gdLst/>
              <a:ahLst/>
              <a:cxnLst/>
              <a:rect l="l" t="t" r="r" b="b"/>
              <a:pathLst>
                <a:path w="641985" h="641985">
                  <a:moveTo>
                    <a:pt x="320801" y="0"/>
                  </a:moveTo>
                  <a:lnTo>
                    <a:pt x="273312" y="3487"/>
                  </a:lnTo>
                  <a:lnTo>
                    <a:pt x="228014" y="13614"/>
                  </a:lnTo>
                  <a:lnTo>
                    <a:pt x="185399" y="29879"/>
                  </a:lnTo>
                  <a:lnTo>
                    <a:pt x="145957" y="51781"/>
                  </a:lnTo>
                  <a:lnTo>
                    <a:pt x="110181" y="78819"/>
                  </a:lnTo>
                  <a:lnTo>
                    <a:pt x="78561" y="110490"/>
                  </a:lnTo>
                  <a:lnTo>
                    <a:pt x="51589" y="146294"/>
                  </a:lnTo>
                  <a:lnTo>
                    <a:pt x="29755" y="185728"/>
                  </a:lnTo>
                  <a:lnTo>
                    <a:pt x="13552" y="228292"/>
                  </a:lnTo>
                  <a:lnTo>
                    <a:pt x="3469" y="273484"/>
                  </a:lnTo>
                  <a:lnTo>
                    <a:pt x="0" y="320802"/>
                  </a:lnTo>
                  <a:lnTo>
                    <a:pt x="3469" y="368291"/>
                  </a:lnTo>
                  <a:lnTo>
                    <a:pt x="13552" y="413589"/>
                  </a:lnTo>
                  <a:lnTo>
                    <a:pt x="29755" y="456204"/>
                  </a:lnTo>
                  <a:lnTo>
                    <a:pt x="51589" y="495646"/>
                  </a:lnTo>
                  <a:lnTo>
                    <a:pt x="78561" y="531422"/>
                  </a:lnTo>
                  <a:lnTo>
                    <a:pt x="110181" y="563042"/>
                  </a:lnTo>
                  <a:lnTo>
                    <a:pt x="145957" y="590014"/>
                  </a:lnTo>
                  <a:lnTo>
                    <a:pt x="185399" y="611848"/>
                  </a:lnTo>
                  <a:lnTo>
                    <a:pt x="228014" y="628051"/>
                  </a:lnTo>
                  <a:lnTo>
                    <a:pt x="273312" y="638134"/>
                  </a:lnTo>
                  <a:lnTo>
                    <a:pt x="320801" y="641604"/>
                  </a:lnTo>
                  <a:lnTo>
                    <a:pt x="368119" y="638134"/>
                  </a:lnTo>
                  <a:lnTo>
                    <a:pt x="413311" y="628051"/>
                  </a:lnTo>
                  <a:lnTo>
                    <a:pt x="455875" y="611848"/>
                  </a:lnTo>
                  <a:lnTo>
                    <a:pt x="495309" y="590014"/>
                  </a:lnTo>
                  <a:lnTo>
                    <a:pt x="531113" y="563042"/>
                  </a:lnTo>
                  <a:lnTo>
                    <a:pt x="562784" y="531422"/>
                  </a:lnTo>
                  <a:lnTo>
                    <a:pt x="589822" y="495646"/>
                  </a:lnTo>
                  <a:lnTo>
                    <a:pt x="611724" y="456204"/>
                  </a:lnTo>
                  <a:lnTo>
                    <a:pt x="627989" y="413589"/>
                  </a:lnTo>
                  <a:lnTo>
                    <a:pt x="638116" y="368291"/>
                  </a:lnTo>
                  <a:lnTo>
                    <a:pt x="641603" y="320802"/>
                  </a:lnTo>
                  <a:lnTo>
                    <a:pt x="638116" y="273484"/>
                  </a:lnTo>
                  <a:lnTo>
                    <a:pt x="627989" y="228292"/>
                  </a:lnTo>
                  <a:lnTo>
                    <a:pt x="611724" y="185728"/>
                  </a:lnTo>
                  <a:lnTo>
                    <a:pt x="589822" y="146294"/>
                  </a:lnTo>
                  <a:lnTo>
                    <a:pt x="562784" y="110490"/>
                  </a:lnTo>
                  <a:lnTo>
                    <a:pt x="531113" y="78819"/>
                  </a:lnTo>
                  <a:lnTo>
                    <a:pt x="495309" y="51781"/>
                  </a:lnTo>
                  <a:lnTo>
                    <a:pt x="455875" y="29879"/>
                  </a:lnTo>
                  <a:lnTo>
                    <a:pt x="413311" y="13614"/>
                  </a:lnTo>
                  <a:lnTo>
                    <a:pt x="368119" y="3487"/>
                  </a:lnTo>
                  <a:lnTo>
                    <a:pt x="320801" y="0"/>
                  </a:lnTo>
                  <a:close/>
                </a:path>
              </a:pathLst>
            </a:custGeom>
            <a:solidFill>
              <a:srgbClr val="137BA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9" name="object 4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096255" y="3255264"/>
              <a:ext cx="361187" cy="361187"/>
            </a:xfrm>
            <a:prstGeom prst="rect">
              <a:avLst/>
            </a:prstGeom>
          </p:spPr>
        </p:pic>
      </p:grpSp>
      <p:sp>
        <p:nvSpPr>
          <p:cNvPr id="50" name="object 50"/>
          <p:cNvSpPr txBox="1"/>
          <p:nvPr/>
        </p:nvSpPr>
        <p:spPr>
          <a:xfrm>
            <a:off x="4903723" y="3823970"/>
            <a:ext cx="747395" cy="1854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50" spc="-10">
                <a:solidFill>
                  <a:srgbClr val="15212E"/>
                </a:solidFill>
                <a:latin typeface="Segoe UI Semibold"/>
                <a:cs typeface="Segoe UI Semibold"/>
              </a:rPr>
              <a:t>Bookkeeper</a:t>
            </a:r>
            <a:endParaRPr sz="1050">
              <a:latin typeface="Segoe UI Semibold"/>
              <a:cs typeface="Segoe UI Semibold"/>
            </a:endParaRPr>
          </a:p>
        </p:txBody>
      </p:sp>
      <p:grpSp>
        <p:nvGrpSpPr>
          <p:cNvPr id="51" name="object 51"/>
          <p:cNvGrpSpPr/>
          <p:nvPr/>
        </p:nvGrpSpPr>
        <p:grpSpPr>
          <a:xfrm>
            <a:off x="5830061" y="2933318"/>
            <a:ext cx="1409700" cy="1214120"/>
            <a:chOff x="5830061" y="2933318"/>
            <a:chExt cx="1409700" cy="1214120"/>
          </a:xfrm>
        </p:grpSpPr>
        <p:sp>
          <p:nvSpPr>
            <p:cNvPr id="52" name="object 52"/>
            <p:cNvSpPr/>
            <p:nvPr/>
          </p:nvSpPr>
          <p:spPr>
            <a:xfrm>
              <a:off x="5830061" y="3403853"/>
              <a:ext cx="273050" cy="273050"/>
            </a:xfrm>
            <a:custGeom>
              <a:avLst/>
              <a:gdLst/>
              <a:ahLst/>
              <a:cxnLst/>
              <a:rect l="l" t="t" r="r" b="b"/>
              <a:pathLst>
                <a:path w="273050" h="273050">
                  <a:moveTo>
                    <a:pt x="136398" y="0"/>
                  </a:moveTo>
                  <a:lnTo>
                    <a:pt x="0" y="0"/>
                  </a:lnTo>
                  <a:lnTo>
                    <a:pt x="136398" y="136398"/>
                  </a:lnTo>
                  <a:lnTo>
                    <a:pt x="0" y="272796"/>
                  </a:lnTo>
                  <a:lnTo>
                    <a:pt x="136398" y="272796"/>
                  </a:lnTo>
                  <a:lnTo>
                    <a:pt x="272796" y="136398"/>
                  </a:lnTo>
                  <a:lnTo>
                    <a:pt x="136398" y="0"/>
                  </a:lnTo>
                  <a:close/>
                </a:path>
              </a:pathLst>
            </a:custGeom>
            <a:solidFill>
              <a:srgbClr val="2EB5D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/>
            <p:cNvSpPr/>
            <p:nvPr/>
          </p:nvSpPr>
          <p:spPr>
            <a:xfrm>
              <a:off x="6078473" y="2939033"/>
              <a:ext cx="1155700" cy="1202690"/>
            </a:xfrm>
            <a:custGeom>
              <a:avLst/>
              <a:gdLst/>
              <a:ahLst/>
              <a:cxnLst/>
              <a:rect l="l" t="t" r="r" b="b"/>
              <a:pathLst>
                <a:path w="1155700" h="1202689">
                  <a:moveTo>
                    <a:pt x="109010" y="1201680"/>
                  </a:moveTo>
                  <a:lnTo>
                    <a:pt x="112775" y="1202436"/>
                  </a:lnTo>
                  <a:lnTo>
                    <a:pt x="1054608" y="1202436"/>
                  </a:lnTo>
                  <a:lnTo>
                    <a:pt x="109010" y="1201680"/>
                  </a:lnTo>
                  <a:close/>
                </a:path>
                <a:path w="1155700" h="1202689">
                  <a:moveTo>
                    <a:pt x="1146048" y="1133093"/>
                  </a:moveTo>
                  <a:lnTo>
                    <a:pt x="9143" y="1133093"/>
                  </a:lnTo>
                  <a:lnTo>
                    <a:pt x="9143" y="1134420"/>
                  </a:lnTo>
                  <a:lnTo>
                    <a:pt x="31956" y="1168098"/>
                  </a:lnTo>
                  <a:lnTo>
                    <a:pt x="67094" y="1192473"/>
                  </a:lnTo>
                  <a:lnTo>
                    <a:pt x="109010" y="1201680"/>
                  </a:lnTo>
                  <a:lnTo>
                    <a:pt x="1054608" y="1202436"/>
                  </a:lnTo>
                  <a:lnTo>
                    <a:pt x="1042367" y="1202436"/>
                  </a:lnTo>
                  <a:lnTo>
                    <a:pt x="1085681" y="1193757"/>
                  </a:lnTo>
                  <a:lnTo>
                    <a:pt x="1120788" y="1170545"/>
                  </a:lnTo>
                  <a:lnTo>
                    <a:pt x="1145362" y="1135431"/>
                  </a:lnTo>
                  <a:lnTo>
                    <a:pt x="1146048" y="1133093"/>
                  </a:lnTo>
                  <a:close/>
                </a:path>
                <a:path w="1155700" h="1202689">
                  <a:moveTo>
                    <a:pt x="67655" y="1192771"/>
                  </a:moveTo>
                  <a:lnTo>
                    <a:pt x="68794" y="1193613"/>
                  </a:lnTo>
                  <a:lnTo>
                    <a:pt x="69510" y="1193757"/>
                  </a:lnTo>
                  <a:lnTo>
                    <a:pt x="67655" y="1192771"/>
                  </a:lnTo>
                  <a:close/>
                </a:path>
                <a:path w="1155700" h="1202689">
                  <a:moveTo>
                    <a:pt x="1087652" y="1192771"/>
                  </a:moveTo>
                  <a:lnTo>
                    <a:pt x="1085681" y="1193757"/>
                  </a:lnTo>
                  <a:lnTo>
                    <a:pt x="1086397" y="1193613"/>
                  </a:lnTo>
                  <a:lnTo>
                    <a:pt x="1087652" y="1192771"/>
                  </a:lnTo>
                  <a:close/>
                </a:path>
                <a:path w="1155700" h="1202689">
                  <a:moveTo>
                    <a:pt x="31956" y="1168098"/>
                  </a:moveTo>
                  <a:lnTo>
                    <a:pt x="32956" y="1169574"/>
                  </a:lnTo>
                  <a:lnTo>
                    <a:pt x="34403" y="1170545"/>
                  </a:lnTo>
                  <a:lnTo>
                    <a:pt x="31956" y="1168098"/>
                  </a:lnTo>
                  <a:close/>
                </a:path>
                <a:path w="1155700" h="1202689">
                  <a:moveTo>
                    <a:pt x="1123235" y="1168098"/>
                  </a:moveTo>
                  <a:lnTo>
                    <a:pt x="1120788" y="1170545"/>
                  </a:lnTo>
                  <a:lnTo>
                    <a:pt x="1122235" y="1169574"/>
                  </a:lnTo>
                  <a:lnTo>
                    <a:pt x="1123235" y="1168098"/>
                  </a:lnTo>
                  <a:close/>
                </a:path>
                <a:path w="1155700" h="1202689">
                  <a:moveTo>
                    <a:pt x="1146841" y="1131576"/>
                  </a:moveTo>
                  <a:lnTo>
                    <a:pt x="1146048" y="1133093"/>
                  </a:lnTo>
                  <a:lnTo>
                    <a:pt x="1145362" y="1135431"/>
                  </a:lnTo>
                  <a:lnTo>
                    <a:pt x="1146357" y="1133963"/>
                  </a:lnTo>
                  <a:lnTo>
                    <a:pt x="1146841" y="1131576"/>
                  </a:lnTo>
                  <a:close/>
                </a:path>
                <a:path w="1155700" h="1202689">
                  <a:moveTo>
                    <a:pt x="1042416" y="0"/>
                  </a:moveTo>
                  <a:lnTo>
                    <a:pt x="112775" y="0"/>
                  </a:lnTo>
                  <a:lnTo>
                    <a:pt x="68794" y="8822"/>
                  </a:lnTo>
                  <a:lnTo>
                    <a:pt x="32956" y="32861"/>
                  </a:lnTo>
                  <a:lnTo>
                    <a:pt x="8818" y="68472"/>
                  </a:lnTo>
                  <a:lnTo>
                    <a:pt x="0" y="112013"/>
                  </a:lnTo>
                  <a:lnTo>
                    <a:pt x="0" y="1090421"/>
                  </a:lnTo>
                  <a:lnTo>
                    <a:pt x="8834" y="1133963"/>
                  </a:lnTo>
                  <a:lnTo>
                    <a:pt x="9143" y="1134420"/>
                  </a:lnTo>
                  <a:lnTo>
                    <a:pt x="9143" y="1133093"/>
                  </a:lnTo>
                  <a:lnTo>
                    <a:pt x="1146048" y="1133093"/>
                  </a:lnTo>
                  <a:lnTo>
                    <a:pt x="1146841" y="1131576"/>
                  </a:lnTo>
                  <a:lnTo>
                    <a:pt x="1154431" y="1094168"/>
                  </a:lnTo>
                  <a:lnTo>
                    <a:pt x="1155187" y="112013"/>
                  </a:lnTo>
                  <a:lnTo>
                    <a:pt x="1146997" y="71627"/>
                  </a:lnTo>
                  <a:lnTo>
                    <a:pt x="1146809" y="71627"/>
                  </a:lnTo>
                  <a:lnTo>
                    <a:pt x="1146809" y="70702"/>
                  </a:lnTo>
                  <a:lnTo>
                    <a:pt x="1146533" y="69341"/>
                  </a:lnTo>
                  <a:lnTo>
                    <a:pt x="1146048" y="69341"/>
                  </a:lnTo>
                  <a:lnTo>
                    <a:pt x="1145956" y="67880"/>
                  </a:lnTo>
                  <a:lnTo>
                    <a:pt x="1145285" y="67880"/>
                  </a:lnTo>
                  <a:lnTo>
                    <a:pt x="1145285" y="66890"/>
                  </a:lnTo>
                  <a:lnTo>
                    <a:pt x="1122235" y="32861"/>
                  </a:lnTo>
                  <a:lnTo>
                    <a:pt x="1086397" y="8822"/>
                  </a:lnTo>
                  <a:lnTo>
                    <a:pt x="1042416" y="0"/>
                  </a:lnTo>
                  <a:close/>
                </a:path>
                <a:path w="1155700" h="1202689">
                  <a:moveTo>
                    <a:pt x="1155187" y="112013"/>
                  </a:moveTo>
                  <a:lnTo>
                    <a:pt x="1154434" y="1090421"/>
                  </a:lnTo>
                  <a:lnTo>
                    <a:pt x="1154431" y="1094168"/>
                  </a:lnTo>
                  <a:lnTo>
                    <a:pt x="1155192" y="1090421"/>
                  </a:lnTo>
                  <a:lnTo>
                    <a:pt x="1155187" y="112013"/>
                  </a:lnTo>
                  <a:close/>
                </a:path>
                <a:path w="1155700" h="1202689">
                  <a:moveTo>
                    <a:pt x="1146809" y="70702"/>
                  </a:moveTo>
                  <a:lnTo>
                    <a:pt x="1146809" y="71627"/>
                  </a:lnTo>
                  <a:lnTo>
                    <a:pt x="1146997" y="71627"/>
                  </a:lnTo>
                  <a:lnTo>
                    <a:pt x="1146809" y="70702"/>
                  </a:lnTo>
                  <a:close/>
                </a:path>
                <a:path w="1155700" h="1202689">
                  <a:moveTo>
                    <a:pt x="1145956" y="67880"/>
                  </a:moveTo>
                  <a:lnTo>
                    <a:pt x="1146048" y="69341"/>
                  </a:lnTo>
                  <a:lnTo>
                    <a:pt x="1146533" y="69341"/>
                  </a:lnTo>
                  <a:lnTo>
                    <a:pt x="1146357" y="68472"/>
                  </a:lnTo>
                  <a:lnTo>
                    <a:pt x="1145956" y="67880"/>
                  </a:lnTo>
                  <a:close/>
                </a:path>
                <a:path w="1155700" h="1202689">
                  <a:moveTo>
                    <a:pt x="1145285" y="66890"/>
                  </a:moveTo>
                  <a:lnTo>
                    <a:pt x="1145285" y="67880"/>
                  </a:lnTo>
                  <a:lnTo>
                    <a:pt x="1145956" y="67880"/>
                  </a:lnTo>
                  <a:lnTo>
                    <a:pt x="1145285" y="6689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/>
            <p:cNvSpPr/>
            <p:nvPr/>
          </p:nvSpPr>
          <p:spPr>
            <a:xfrm>
              <a:off x="6078473" y="2939033"/>
              <a:ext cx="1155700" cy="1202690"/>
            </a:xfrm>
            <a:custGeom>
              <a:avLst/>
              <a:gdLst/>
              <a:ahLst/>
              <a:cxnLst/>
              <a:rect l="l" t="t" r="r" b="b"/>
              <a:pathLst>
                <a:path w="1155700" h="1202689">
                  <a:moveTo>
                    <a:pt x="8820" y="68465"/>
                  </a:moveTo>
                  <a:lnTo>
                    <a:pt x="9222" y="67871"/>
                  </a:lnTo>
                </a:path>
                <a:path w="1155700" h="1202689">
                  <a:moveTo>
                    <a:pt x="112775" y="0"/>
                  </a:moveTo>
                  <a:lnTo>
                    <a:pt x="1042416" y="0"/>
                  </a:lnTo>
                </a:path>
                <a:path w="1155700" h="1202689">
                  <a:moveTo>
                    <a:pt x="1042416" y="1202426"/>
                  </a:moveTo>
                  <a:lnTo>
                    <a:pt x="112775" y="1202436"/>
                  </a:lnTo>
                  <a:lnTo>
                    <a:pt x="109010" y="1201680"/>
                  </a:lnTo>
                </a:path>
                <a:path w="1155700" h="1202689">
                  <a:moveTo>
                    <a:pt x="69510" y="1193757"/>
                  </a:moveTo>
                  <a:lnTo>
                    <a:pt x="68794" y="1193613"/>
                  </a:lnTo>
                  <a:lnTo>
                    <a:pt x="67094" y="1192473"/>
                  </a:lnTo>
                </a:path>
                <a:path w="1155700" h="1202689">
                  <a:moveTo>
                    <a:pt x="34403" y="1170545"/>
                  </a:moveTo>
                  <a:lnTo>
                    <a:pt x="32956" y="1169574"/>
                  </a:lnTo>
                  <a:lnTo>
                    <a:pt x="31956" y="1168098"/>
                  </a:lnTo>
                </a:path>
                <a:path w="1155700" h="1202689">
                  <a:moveTo>
                    <a:pt x="9143" y="1134420"/>
                  </a:moveTo>
                  <a:lnTo>
                    <a:pt x="8834" y="1133963"/>
                  </a:lnTo>
                  <a:lnTo>
                    <a:pt x="8658" y="1133093"/>
                  </a:lnTo>
                </a:path>
                <a:path w="1155700" h="1202689">
                  <a:moveTo>
                    <a:pt x="0" y="1090421"/>
                  </a:moveTo>
                  <a:lnTo>
                    <a:pt x="0" y="112013"/>
                  </a:lnTo>
                </a:path>
                <a:path w="1155700" h="1202689">
                  <a:moveTo>
                    <a:pt x="1146533" y="69341"/>
                  </a:moveTo>
                  <a:lnTo>
                    <a:pt x="1146809" y="70702"/>
                  </a:lnTo>
                </a:path>
                <a:path w="1155700" h="1202689">
                  <a:moveTo>
                    <a:pt x="1146997" y="71627"/>
                  </a:moveTo>
                  <a:lnTo>
                    <a:pt x="1155187" y="112013"/>
                  </a:lnTo>
                </a:path>
                <a:path w="1155700" h="1202689">
                  <a:moveTo>
                    <a:pt x="1154431" y="1094168"/>
                  </a:moveTo>
                  <a:lnTo>
                    <a:pt x="1146841" y="1131576"/>
                  </a:lnTo>
                </a:path>
                <a:path w="1155700" h="1202689">
                  <a:moveTo>
                    <a:pt x="1145362" y="1135431"/>
                  </a:moveTo>
                  <a:lnTo>
                    <a:pt x="1123235" y="1168098"/>
                  </a:lnTo>
                </a:path>
                <a:path w="1155700" h="1202689">
                  <a:moveTo>
                    <a:pt x="1120788" y="1170545"/>
                  </a:moveTo>
                  <a:lnTo>
                    <a:pt x="1087652" y="1192771"/>
                  </a:lnTo>
                </a:path>
                <a:path w="1155700" h="1202689">
                  <a:moveTo>
                    <a:pt x="1085681" y="1193757"/>
                  </a:moveTo>
                  <a:lnTo>
                    <a:pt x="1042416" y="1202426"/>
                  </a:lnTo>
                </a:path>
                <a:path w="1155700" h="1202689">
                  <a:moveTo>
                    <a:pt x="109010" y="1201680"/>
                  </a:moveTo>
                  <a:lnTo>
                    <a:pt x="69510" y="1193757"/>
                  </a:lnTo>
                </a:path>
                <a:path w="1155700" h="1202689">
                  <a:moveTo>
                    <a:pt x="67094" y="1192473"/>
                  </a:moveTo>
                  <a:lnTo>
                    <a:pt x="34403" y="1170545"/>
                  </a:lnTo>
                </a:path>
                <a:path w="1155700" h="1202689">
                  <a:moveTo>
                    <a:pt x="31956" y="1168098"/>
                  </a:moveTo>
                  <a:lnTo>
                    <a:pt x="10776" y="1136830"/>
                  </a:lnTo>
                  <a:lnTo>
                    <a:pt x="9829" y="1135431"/>
                  </a:lnTo>
                  <a:lnTo>
                    <a:pt x="9143" y="1134420"/>
                  </a:lnTo>
                </a:path>
                <a:path w="1155700" h="1202689">
                  <a:moveTo>
                    <a:pt x="8658" y="1133093"/>
                  </a:moveTo>
                  <a:lnTo>
                    <a:pt x="8350" y="1131576"/>
                  </a:lnTo>
                  <a:lnTo>
                    <a:pt x="0" y="1090421"/>
                  </a:lnTo>
                  <a:lnTo>
                    <a:pt x="0" y="112013"/>
                  </a:lnTo>
                  <a:lnTo>
                    <a:pt x="8820" y="68465"/>
                  </a:lnTo>
                  <a:lnTo>
                    <a:pt x="9222" y="67871"/>
                  </a:lnTo>
                  <a:lnTo>
                    <a:pt x="32956" y="32861"/>
                  </a:lnTo>
                  <a:lnTo>
                    <a:pt x="68794" y="8822"/>
                  </a:lnTo>
                  <a:lnTo>
                    <a:pt x="112775" y="0"/>
                  </a:lnTo>
                  <a:lnTo>
                    <a:pt x="1042416" y="0"/>
                  </a:lnTo>
                  <a:lnTo>
                    <a:pt x="1086397" y="8822"/>
                  </a:lnTo>
                  <a:lnTo>
                    <a:pt x="1122235" y="32861"/>
                  </a:lnTo>
                  <a:lnTo>
                    <a:pt x="1144415" y="65605"/>
                  </a:lnTo>
                  <a:lnTo>
                    <a:pt x="1145285" y="66890"/>
                  </a:lnTo>
                </a:path>
                <a:path w="1155700" h="1202689">
                  <a:moveTo>
                    <a:pt x="1145285" y="66890"/>
                  </a:moveTo>
                  <a:lnTo>
                    <a:pt x="1145956" y="67880"/>
                  </a:lnTo>
                  <a:lnTo>
                    <a:pt x="1146357" y="68472"/>
                  </a:lnTo>
                  <a:lnTo>
                    <a:pt x="1146533" y="69341"/>
                  </a:lnTo>
                </a:path>
                <a:path w="1155700" h="1202689">
                  <a:moveTo>
                    <a:pt x="1146809" y="70702"/>
                  </a:moveTo>
                  <a:lnTo>
                    <a:pt x="1146997" y="71627"/>
                  </a:lnTo>
                </a:path>
                <a:path w="1155700" h="1202689">
                  <a:moveTo>
                    <a:pt x="1155187" y="112013"/>
                  </a:moveTo>
                  <a:lnTo>
                    <a:pt x="1155192" y="1090421"/>
                  </a:lnTo>
                  <a:lnTo>
                    <a:pt x="1154431" y="1094168"/>
                  </a:lnTo>
                </a:path>
                <a:path w="1155700" h="1202689">
                  <a:moveTo>
                    <a:pt x="1146841" y="1131576"/>
                  </a:moveTo>
                  <a:lnTo>
                    <a:pt x="1146357" y="1133963"/>
                  </a:lnTo>
                  <a:lnTo>
                    <a:pt x="1145362" y="1135431"/>
                  </a:lnTo>
                </a:path>
                <a:path w="1155700" h="1202689">
                  <a:moveTo>
                    <a:pt x="1123235" y="1168098"/>
                  </a:moveTo>
                  <a:lnTo>
                    <a:pt x="1122235" y="1169574"/>
                  </a:lnTo>
                  <a:lnTo>
                    <a:pt x="1120788" y="1170545"/>
                  </a:lnTo>
                </a:path>
                <a:path w="1155700" h="1202689">
                  <a:moveTo>
                    <a:pt x="1087652" y="1192771"/>
                  </a:moveTo>
                  <a:lnTo>
                    <a:pt x="1086397" y="1193613"/>
                  </a:lnTo>
                  <a:lnTo>
                    <a:pt x="1085681" y="1193757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/>
            <p:cNvSpPr/>
            <p:nvPr/>
          </p:nvSpPr>
          <p:spPr>
            <a:xfrm>
              <a:off x="6078473" y="2939033"/>
              <a:ext cx="1155700" cy="1202690"/>
            </a:xfrm>
            <a:custGeom>
              <a:avLst/>
              <a:gdLst/>
              <a:ahLst/>
              <a:cxnLst/>
              <a:rect l="l" t="t" r="r" b="b"/>
              <a:pathLst>
                <a:path w="1155700" h="1202689">
                  <a:moveTo>
                    <a:pt x="1042416" y="0"/>
                  </a:moveTo>
                  <a:lnTo>
                    <a:pt x="112775" y="0"/>
                  </a:lnTo>
                  <a:lnTo>
                    <a:pt x="68794" y="8822"/>
                  </a:lnTo>
                  <a:lnTo>
                    <a:pt x="32956" y="32861"/>
                  </a:lnTo>
                  <a:lnTo>
                    <a:pt x="8834" y="68472"/>
                  </a:lnTo>
                  <a:lnTo>
                    <a:pt x="0" y="112013"/>
                  </a:lnTo>
                  <a:lnTo>
                    <a:pt x="0" y="1090421"/>
                  </a:lnTo>
                  <a:lnTo>
                    <a:pt x="8834" y="1133963"/>
                  </a:lnTo>
                  <a:lnTo>
                    <a:pt x="32956" y="1169574"/>
                  </a:lnTo>
                  <a:lnTo>
                    <a:pt x="68794" y="1193613"/>
                  </a:lnTo>
                  <a:lnTo>
                    <a:pt x="112775" y="1202436"/>
                  </a:lnTo>
                  <a:lnTo>
                    <a:pt x="1042416" y="1202436"/>
                  </a:lnTo>
                  <a:lnTo>
                    <a:pt x="1086397" y="1193613"/>
                  </a:lnTo>
                  <a:lnTo>
                    <a:pt x="1122235" y="1169574"/>
                  </a:lnTo>
                  <a:lnTo>
                    <a:pt x="1146357" y="1133963"/>
                  </a:lnTo>
                  <a:lnTo>
                    <a:pt x="1155192" y="1090421"/>
                  </a:lnTo>
                  <a:lnTo>
                    <a:pt x="1155192" y="112013"/>
                  </a:lnTo>
                  <a:lnTo>
                    <a:pt x="1146357" y="68472"/>
                  </a:lnTo>
                  <a:lnTo>
                    <a:pt x="1122235" y="32861"/>
                  </a:lnTo>
                  <a:lnTo>
                    <a:pt x="1086397" y="8822"/>
                  </a:lnTo>
                  <a:lnTo>
                    <a:pt x="104241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/>
            <p:cNvSpPr/>
            <p:nvPr/>
          </p:nvSpPr>
          <p:spPr>
            <a:xfrm>
              <a:off x="6078473" y="2939033"/>
              <a:ext cx="1155700" cy="1202690"/>
            </a:xfrm>
            <a:custGeom>
              <a:avLst/>
              <a:gdLst/>
              <a:ahLst/>
              <a:cxnLst/>
              <a:rect l="l" t="t" r="r" b="b"/>
              <a:pathLst>
                <a:path w="1155700" h="1202689">
                  <a:moveTo>
                    <a:pt x="0" y="112013"/>
                  </a:moveTo>
                  <a:lnTo>
                    <a:pt x="8834" y="68472"/>
                  </a:lnTo>
                  <a:lnTo>
                    <a:pt x="32956" y="32861"/>
                  </a:lnTo>
                  <a:lnTo>
                    <a:pt x="68794" y="8822"/>
                  </a:lnTo>
                  <a:lnTo>
                    <a:pt x="112775" y="0"/>
                  </a:lnTo>
                  <a:lnTo>
                    <a:pt x="1042416" y="0"/>
                  </a:lnTo>
                  <a:lnTo>
                    <a:pt x="1086397" y="8822"/>
                  </a:lnTo>
                  <a:lnTo>
                    <a:pt x="1122235" y="32861"/>
                  </a:lnTo>
                  <a:lnTo>
                    <a:pt x="1146357" y="68472"/>
                  </a:lnTo>
                  <a:lnTo>
                    <a:pt x="1155192" y="112013"/>
                  </a:lnTo>
                  <a:lnTo>
                    <a:pt x="1155192" y="1090421"/>
                  </a:lnTo>
                  <a:lnTo>
                    <a:pt x="1146357" y="1133963"/>
                  </a:lnTo>
                  <a:lnTo>
                    <a:pt x="1122235" y="1169574"/>
                  </a:lnTo>
                  <a:lnTo>
                    <a:pt x="1086397" y="1193613"/>
                  </a:lnTo>
                  <a:lnTo>
                    <a:pt x="1042416" y="1202436"/>
                  </a:lnTo>
                  <a:lnTo>
                    <a:pt x="112775" y="1202436"/>
                  </a:lnTo>
                  <a:lnTo>
                    <a:pt x="68794" y="1193613"/>
                  </a:lnTo>
                  <a:lnTo>
                    <a:pt x="32956" y="1169574"/>
                  </a:lnTo>
                  <a:lnTo>
                    <a:pt x="8834" y="1133963"/>
                  </a:lnTo>
                  <a:lnTo>
                    <a:pt x="0" y="1090421"/>
                  </a:lnTo>
                  <a:lnTo>
                    <a:pt x="0" y="112013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/>
            <p:cNvSpPr/>
            <p:nvPr/>
          </p:nvSpPr>
          <p:spPr>
            <a:xfrm>
              <a:off x="6335267" y="3115055"/>
              <a:ext cx="641985" cy="641985"/>
            </a:xfrm>
            <a:custGeom>
              <a:avLst/>
              <a:gdLst/>
              <a:ahLst/>
              <a:cxnLst/>
              <a:rect l="l" t="t" r="r" b="b"/>
              <a:pathLst>
                <a:path w="641984" h="641985">
                  <a:moveTo>
                    <a:pt x="320802" y="0"/>
                  </a:moveTo>
                  <a:lnTo>
                    <a:pt x="273312" y="3487"/>
                  </a:lnTo>
                  <a:lnTo>
                    <a:pt x="228014" y="13614"/>
                  </a:lnTo>
                  <a:lnTo>
                    <a:pt x="185399" y="29879"/>
                  </a:lnTo>
                  <a:lnTo>
                    <a:pt x="145957" y="51781"/>
                  </a:lnTo>
                  <a:lnTo>
                    <a:pt x="110181" y="78819"/>
                  </a:lnTo>
                  <a:lnTo>
                    <a:pt x="78561" y="110490"/>
                  </a:lnTo>
                  <a:lnTo>
                    <a:pt x="51589" y="146294"/>
                  </a:lnTo>
                  <a:lnTo>
                    <a:pt x="29755" y="185728"/>
                  </a:lnTo>
                  <a:lnTo>
                    <a:pt x="13552" y="228292"/>
                  </a:lnTo>
                  <a:lnTo>
                    <a:pt x="3469" y="273484"/>
                  </a:lnTo>
                  <a:lnTo>
                    <a:pt x="0" y="320802"/>
                  </a:lnTo>
                  <a:lnTo>
                    <a:pt x="3469" y="368291"/>
                  </a:lnTo>
                  <a:lnTo>
                    <a:pt x="13552" y="413589"/>
                  </a:lnTo>
                  <a:lnTo>
                    <a:pt x="29755" y="456204"/>
                  </a:lnTo>
                  <a:lnTo>
                    <a:pt x="51589" y="495646"/>
                  </a:lnTo>
                  <a:lnTo>
                    <a:pt x="78561" y="531422"/>
                  </a:lnTo>
                  <a:lnTo>
                    <a:pt x="110181" y="563042"/>
                  </a:lnTo>
                  <a:lnTo>
                    <a:pt x="145957" y="590014"/>
                  </a:lnTo>
                  <a:lnTo>
                    <a:pt x="185399" y="611848"/>
                  </a:lnTo>
                  <a:lnTo>
                    <a:pt x="228014" y="628051"/>
                  </a:lnTo>
                  <a:lnTo>
                    <a:pt x="273312" y="638134"/>
                  </a:lnTo>
                  <a:lnTo>
                    <a:pt x="320802" y="641604"/>
                  </a:lnTo>
                  <a:lnTo>
                    <a:pt x="368119" y="638134"/>
                  </a:lnTo>
                  <a:lnTo>
                    <a:pt x="413311" y="628051"/>
                  </a:lnTo>
                  <a:lnTo>
                    <a:pt x="455875" y="611848"/>
                  </a:lnTo>
                  <a:lnTo>
                    <a:pt x="495309" y="590014"/>
                  </a:lnTo>
                  <a:lnTo>
                    <a:pt x="531113" y="563042"/>
                  </a:lnTo>
                  <a:lnTo>
                    <a:pt x="562784" y="531422"/>
                  </a:lnTo>
                  <a:lnTo>
                    <a:pt x="589822" y="495646"/>
                  </a:lnTo>
                  <a:lnTo>
                    <a:pt x="611724" y="456204"/>
                  </a:lnTo>
                  <a:lnTo>
                    <a:pt x="627989" y="413589"/>
                  </a:lnTo>
                  <a:lnTo>
                    <a:pt x="638116" y="368291"/>
                  </a:lnTo>
                  <a:lnTo>
                    <a:pt x="641604" y="320802"/>
                  </a:lnTo>
                  <a:lnTo>
                    <a:pt x="638116" y="273484"/>
                  </a:lnTo>
                  <a:lnTo>
                    <a:pt x="627989" y="228292"/>
                  </a:lnTo>
                  <a:lnTo>
                    <a:pt x="611724" y="185728"/>
                  </a:lnTo>
                  <a:lnTo>
                    <a:pt x="589822" y="146294"/>
                  </a:lnTo>
                  <a:lnTo>
                    <a:pt x="562784" y="110490"/>
                  </a:lnTo>
                  <a:lnTo>
                    <a:pt x="531113" y="78819"/>
                  </a:lnTo>
                  <a:lnTo>
                    <a:pt x="495309" y="51781"/>
                  </a:lnTo>
                  <a:lnTo>
                    <a:pt x="455875" y="29879"/>
                  </a:lnTo>
                  <a:lnTo>
                    <a:pt x="413311" y="13614"/>
                  </a:lnTo>
                  <a:lnTo>
                    <a:pt x="368119" y="3487"/>
                  </a:lnTo>
                  <a:lnTo>
                    <a:pt x="320802" y="0"/>
                  </a:lnTo>
                  <a:close/>
                </a:path>
              </a:pathLst>
            </a:custGeom>
            <a:solidFill>
              <a:srgbClr val="0D597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8" name="object 5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476237" y="3255264"/>
              <a:ext cx="361187" cy="361187"/>
            </a:xfrm>
            <a:prstGeom prst="rect">
              <a:avLst/>
            </a:prstGeom>
          </p:spPr>
        </p:pic>
      </p:grpSp>
      <p:sp>
        <p:nvSpPr>
          <p:cNvPr id="59" name="object 59"/>
          <p:cNvSpPr txBox="1"/>
          <p:nvPr/>
        </p:nvSpPr>
        <p:spPr>
          <a:xfrm>
            <a:off x="6371335" y="3823970"/>
            <a:ext cx="570230" cy="1854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50" spc="-10">
                <a:solidFill>
                  <a:srgbClr val="15212E"/>
                </a:solidFill>
                <a:latin typeface="Segoe UI Semibold"/>
                <a:cs typeface="Segoe UI Semibold"/>
              </a:rPr>
              <a:t>Reviewer</a:t>
            </a:r>
            <a:endParaRPr sz="1050">
              <a:latin typeface="Segoe UI Semibold"/>
              <a:cs typeface="Segoe UI Semibold"/>
            </a:endParaRPr>
          </a:p>
        </p:txBody>
      </p:sp>
      <p:grpSp>
        <p:nvGrpSpPr>
          <p:cNvPr id="60" name="object 60"/>
          <p:cNvGrpSpPr/>
          <p:nvPr/>
        </p:nvGrpSpPr>
        <p:grpSpPr>
          <a:xfrm>
            <a:off x="7209281" y="2933318"/>
            <a:ext cx="1409700" cy="1214120"/>
            <a:chOff x="7209281" y="2933318"/>
            <a:chExt cx="1409700" cy="1214120"/>
          </a:xfrm>
        </p:grpSpPr>
        <p:sp>
          <p:nvSpPr>
            <p:cNvPr id="61" name="object 61"/>
            <p:cNvSpPr/>
            <p:nvPr/>
          </p:nvSpPr>
          <p:spPr>
            <a:xfrm>
              <a:off x="7209281" y="3403853"/>
              <a:ext cx="273050" cy="273050"/>
            </a:xfrm>
            <a:custGeom>
              <a:avLst/>
              <a:gdLst/>
              <a:ahLst/>
              <a:cxnLst/>
              <a:rect l="l" t="t" r="r" b="b"/>
              <a:pathLst>
                <a:path w="273050" h="273050">
                  <a:moveTo>
                    <a:pt x="136398" y="0"/>
                  </a:moveTo>
                  <a:lnTo>
                    <a:pt x="0" y="0"/>
                  </a:lnTo>
                  <a:lnTo>
                    <a:pt x="136398" y="136398"/>
                  </a:lnTo>
                  <a:lnTo>
                    <a:pt x="0" y="272796"/>
                  </a:lnTo>
                  <a:lnTo>
                    <a:pt x="136398" y="272796"/>
                  </a:lnTo>
                  <a:lnTo>
                    <a:pt x="272796" y="136398"/>
                  </a:lnTo>
                  <a:lnTo>
                    <a:pt x="136398" y="0"/>
                  </a:lnTo>
                  <a:close/>
                </a:path>
              </a:pathLst>
            </a:custGeom>
            <a:solidFill>
              <a:srgbClr val="2EB5D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2" name="object 62"/>
            <p:cNvSpPr/>
            <p:nvPr/>
          </p:nvSpPr>
          <p:spPr>
            <a:xfrm>
              <a:off x="7457693" y="2939033"/>
              <a:ext cx="1155700" cy="1202690"/>
            </a:xfrm>
            <a:custGeom>
              <a:avLst/>
              <a:gdLst/>
              <a:ahLst/>
              <a:cxnLst/>
              <a:rect l="l" t="t" r="r" b="b"/>
              <a:pathLst>
                <a:path w="1155700" h="1202689">
                  <a:moveTo>
                    <a:pt x="109010" y="1201680"/>
                  </a:moveTo>
                  <a:lnTo>
                    <a:pt x="112775" y="1202436"/>
                  </a:lnTo>
                  <a:lnTo>
                    <a:pt x="1054608" y="1202436"/>
                  </a:lnTo>
                  <a:lnTo>
                    <a:pt x="109010" y="1201680"/>
                  </a:lnTo>
                  <a:close/>
                </a:path>
                <a:path w="1155700" h="1202689">
                  <a:moveTo>
                    <a:pt x="1146048" y="1133093"/>
                  </a:moveTo>
                  <a:lnTo>
                    <a:pt x="9144" y="1133093"/>
                  </a:lnTo>
                  <a:lnTo>
                    <a:pt x="9144" y="1134420"/>
                  </a:lnTo>
                  <a:lnTo>
                    <a:pt x="31956" y="1168098"/>
                  </a:lnTo>
                  <a:lnTo>
                    <a:pt x="67539" y="1192771"/>
                  </a:lnTo>
                  <a:lnTo>
                    <a:pt x="109010" y="1201680"/>
                  </a:lnTo>
                  <a:lnTo>
                    <a:pt x="1054608" y="1202436"/>
                  </a:lnTo>
                  <a:lnTo>
                    <a:pt x="1042367" y="1202436"/>
                  </a:lnTo>
                  <a:lnTo>
                    <a:pt x="1085635" y="1193766"/>
                  </a:lnTo>
                  <a:lnTo>
                    <a:pt x="1120788" y="1170545"/>
                  </a:lnTo>
                  <a:lnTo>
                    <a:pt x="1145362" y="1135431"/>
                  </a:lnTo>
                  <a:lnTo>
                    <a:pt x="1146048" y="1133093"/>
                  </a:lnTo>
                  <a:close/>
                </a:path>
                <a:path w="1155700" h="1202689">
                  <a:moveTo>
                    <a:pt x="67539" y="1192771"/>
                  </a:moveTo>
                  <a:lnTo>
                    <a:pt x="68794" y="1193613"/>
                  </a:lnTo>
                  <a:lnTo>
                    <a:pt x="69556" y="1193766"/>
                  </a:lnTo>
                  <a:lnTo>
                    <a:pt x="67539" y="1192771"/>
                  </a:lnTo>
                  <a:close/>
                </a:path>
                <a:path w="1155700" h="1202689">
                  <a:moveTo>
                    <a:pt x="1087652" y="1192771"/>
                  </a:moveTo>
                  <a:lnTo>
                    <a:pt x="1085635" y="1193766"/>
                  </a:lnTo>
                  <a:lnTo>
                    <a:pt x="1086397" y="1193613"/>
                  </a:lnTo>
                  <a:lnTo>
                    <a:pt x="1087652" y="1192771"/>
                  </a:lnTo>
                  <a:close/>
                </a:path>
                <a:path w="1155700" h="1202689">
                  <a:moveTo>
                    <a:pt x="31956" y="1168098"/>
                  </a:moveTo>
                  <a:lnTo>
                    <a:pt x="32956" y="1169574"/>
                  </a:lnTo>
                  <a:lnTo>
                    <a:pt x="34403" y="1170545"/>
                  </a:lnTo>
                  <a:lnTo>
                    <a:pt x="31956" y="1168098"/>
                  </a:lnTo>
                  <a:close/>
                </a:path>
                <a:path w="1155700" h="1202689">
                  <a:moveTo>
                    <a:pt x="1123235" y="1168098"/>
                  </a:moveTo>
                  <a:lnTo>
                    <a:pt x="1120788" y="1170545"/>
                  </a:lnTo>
                  <a:lnTo>
                    <a:pt x="1122235" y="1169574"/>
                  </a:lnTo>
                  <a:lnTo>
                    <a:pt x="1123235" y="1168098"/>
                  </a:lnTo>
                  <a:close/>
                </a:path>
                <a:path w="1155700" h="1202689">
                  <a:moveTo>
                    <a:pt x="1146841" y="1131576"/>
                  </a:moveTo>
                  <a:lnTo>
                    <a:pt x="1146048" y="1133093"/>
                  </a:lnTo>
                  <a:lnTo>
                    <a:pt x="1145362" y="1135431"/>
                  </a:lnTo>
                  <a:lnTo>
                    <a:pt x="1146357" y="1133963"/>
                  </a:lnTo>
                  <a:lnTo>
                    <a:pt x="1146841" y="1131576"/>
                  </a:lnTo>
                  <a:close/>
                </a:path>
                <a:path w="1155700" h="1202689">
                  <a:moveTo>
                    <a:pt x="1042415" y="0"/>
                  </a:moveTo>
                  <a:lnTo>
                    <a:pt x="112776" y="0"/>
                  </a:lnTo>
                  <a:lnTo>
                    <a:pt x="68794" y="8822"/>
                  </a:lnTo>
                  <a:lnTo>
                    <a:pt x="32956" y="32861"/>
                  </a:lnTo>
                  <a:lnTo>
                    <a:pt x="8818" y="68472"/>
                  </a:lnTo>
                  <a:lnTo>
                    <a:pt x="0" y="112013"/>
                  </a:lnTo>
                  <a:lnTo>
                    <a:pt x="0" y="1090421"/>
                  </a:lnTo>
                  <a:lnTo>
                    <a:pt x="8834" y="1133963"/>
                  </a:lnTo>
                  <a:lnTo>
                    <a:pt x="9144" y="1134420"/>
                  </a:lnTo>
                  <a:lnTo>
                    <a:pt x="9144" y="1133093"/>
                  </a:lnTo>
                  <a:lnTo>
                    <a:pt x="1146048" y="1133093"/>
                  </a:lnTo>
                  <a:lnTo>
                    <a:pt x="1146841" y="1131576"/>
                  </a:lnTo>
                  <a:lnTo>
                    <a:pt x="1154431" y="1094168"/>
                  </a:lnTo>
                  <a:lnTo>
                    <a:pt x="1155187" y="112013"/>
                  </a:lnTo>
                  <a:lnTo>
                    <a:pt x="1146997" y="71627"/>
                  </a:lnTo>
                  <a:lnTo>
                    <a:pt x="1146809" y="71627"/>
                  </a:lnTo>
                  <a:lnTo>
                    <a:pt x="1146809" y="70702"/>
                  </a:lnTo>
                  <a:lnTo>
                    <a:pt x="1146533" y="69341"/>
                  </a:lnTo>
                  <a:lnTo>
                    <a:pt x="1146048" y="69341"/>
                  </a:lnTo>
                  <a:lnTo>
                    <a:pt x="1145956" y="67880"/>
                  </a:lnTo>
                  <a:lnTo>
                    <a:pt x="1145285" y="67880"/>
                  </a:lnTo>
                  <a:lnTo>
                    <a:pt x="1145285" y="66890"/>
                  </a:lnTo>
                  <a:lnTo>
                    <a:pt x="1122235" y="32861"/>
                  </a:lnTo>
                  <a:lnTo>
                    <a:pt x="1086397" y="8822"/>
                  </a:lnTo>
                  <a:lnTo>
                    <a:pt x="1042415" y="0"/>
                  </a:lnTo>
                  <a:close/>
                </a:path>
                <a:path w="1155700" h="1202689">
                  <a:moveTo>
                    <a:pt x="1155187" y="112013"/>
                  </a:moveTo>
                  <a:lnTo>
                    <a:pt x="1154434" y="1090421"/>
                  </a:lnTo>
                  <a:lnTo>
                    <a:pt x="1154431" y="1094168"/>
                  </a:lnTo>
                  <a:lnTo>
                    <a:pt x="1155191" y="1090421"/>
                  </a:lnTo>
                  <a:lnTo>
                    <a:pt x="1155187" y="112013"/>
                  </a:lnTo>
                  <a:close/>
                </a:path>
                <a:path w="1155700" h="1202689">
                  <a:moveTo>
                    <a:pt x="1146809" y="70702"/>
                  </a:moveTo>
                  <a:lnTo>
                    <a:pt x="1146809" y="71627"/>
                  </a:lnTo>
                  <a:lnTo>
                    <a:pt x="1146997" y="71627"/>
                  </a:lnTo>
                  <a:lnTo>
                    <a:pt x="1146809" y="70702"/>
                  </a:lnTo>
                  <a:close/>
                </a:path>
                <a:path w="1155700" h="1202689">
                  <a:moveTo>
                    <a:pt x="1145956" y="67880"/>
                  </a:moveTo>
                  <a:lnTo>
                    <a:pt x="1146048" y="69341"/>
                  </a:lnTo>
                  <a:lnTo>
                    <a:pt x="1146533" y="69341"/>
                  </a:lnTo>
                  <a:lnTo>
                    <a:pt x="1146357" y="68472"/>
                  </a:lnTo>
                  <a:lnTo>
                    <a:pt x="1145956" y="67880"/>
                  </a:lnTo>
                  <a:close/>
                </a:path>
                <a:path w="1155700" h="1202689">
                  <a:moveTo>
                    <a:pt x="1145285" y="66890"/>
                  </a:moveTo>
                  <a:lnTo>
                    <a:pt x="1145285" y="67880"/>
                  </a:lnTo>
                  <a:lnTo>
                    <a:pt x="1145956" y="67880"/>
                  </a:lnTo>
                  <a:lnTo>
                    <a:pt x="1145285" y="6689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3" name="object 63"/>
            <p:cNvSpPr/>
            <p:nvPr/>
          </p:nvSpPr>
          <p:spPr>
            <a:xfrm>
              <a:off x="7457693" y="2939033"/>
              <a:ext cx="1155700" cy="1202690"/>
            </a:xfrm>
            <a:custGeom>
              <a:avLst/>
              <a:gdLst/>
              <a:ahLst/>
              <a:cxnLst/>
              <a:rect l="l" t="t" r="r" b="b"/>
              <a:pathLst>
                <a:path w="1155700" h="1202689">
                  <a:moveTo>
                    <a:pt x="8820" y="68465"/>
                  </a:moveTo>
                  <a:lnTo>
                    <a:pt x="9222" y="67871"/>
                  </a:lnTo>
                </a:path>
                <a:path w="1155700" h="1202689">
                  <a:moveTo>
                    <a:pt x="112775" y="0"/>
                  </a:moveTo>
                  <a:lnTo>
                    <a:pt x="1042415" y="0"/>
                  </a:lnTo>
                </a:path>
                <a:path w="1155700" h="1202689">
                  <a:moveTo>
                    <a:pt x="1042416" y="1202426"/>
                  </a:moveTo>
                  <a:lnTo>
                    <a:pt x="112775" y="1202436"/>
                  </a:lnTo>
                  <a:lnTo>
                    <a:pt x="109010" y="1201680"/>
                  </a:lnTo>
                </a:path>
                <a:path w="1155700" h="1202689">
                  <a:moveTo>
                    <a:pt x="69510" y="1193757"/>
                  </a:moveTo>
                  <a:lnTo>
                    <a:pt x="68794" y="1193613"/>
                  </a:lnTo>
                  <a:lnTo>
                    <a:pt x="67539" y="1192771"/>
                  </a:lnTo>
                </a:path>
                <a:path w="1155700" h="1202689">
                  <a:moveTo>
                    <a:pt x="34403" y="1170545"/>
                  </a:moveTo>
                  <a:lnTo>
                    <a:pt x="32956" y="1169574"/>
                  </a:lnTo>
                  <a:lnTo>
                    <a:pt x="31956" y="1168098"/>
                  </a:lnTo>
                </a:path>
                <a:path w="1155700" h="1202689">
                  <a:moveTo>
                    <a:pt x="9144" y="1134420"/>
                  </a:moveTo>
                  <a:lnTo>
                    <a:pt x="8834" y="1133963"/>
                  </a:lnTo>
                  <a:lnTo>
                    <a:pt x="8658" y="1133093"/>
                  </a:lnTo>
                </a:path>
                <a:path w="1155700" h="1202689">
                  <a:moveTo>
                    <a:pt x="0" y="1090421"/>
                  </a:moveTo>
                  <a:lnTo>
                    <a:pt x="0" y="112013"/>
                  </a:lnTo>
                </a:path>
                <a:path w="1155700" h="1202689">
                  <a:moveTo>
                    <a:pt x="1146533" y="69341"/>
                  </a:moveTo>
                  <a:lnTo>
                    <a:pt x="1146809" y="70702"/>
                  </a:lnTo>
                </a:path>
                <a:path w="1155700" h="1202689">
                  <a:moveTo>
                    <a:pt x="1146997" y="71627"/>
                  </a:moveTo>
                  <a:lnTo>
                    <a:pt x="1155187" y="112013"/>
                  </a:lnTo>
                </a:path>
                <a:path w="1155700" h="1202689">
                  <a:moveTo>
                    <a:pt x="1154431" y="1094168"/>
                  </a:moveTo>
                  <a:lnTo>
                    <a:pt x="1146841" y="1131576"/>
                  </a:lnTo>
                </a:path>
                <a:path w="1155700" h="1202689">
                  <a:moveTo>
                    <a:pt x="1145362" y="1135431"/>
                  </a:moveTo>
                  <a:lnTo>
                    <a:pt x="1123235" y="1168098"/>
                  </a:lnTo>
                </a:path>
                <a:path w="1155700" h="1202689">
                  <a:moveTo>
                    <a:pt x="1120788" y="1170545"/>
                  </a:moveTo>
                  <a:lnTo>
                    <a:pt x="1088097" y="1192473"/>
                  </a:lnTo>
                </a:path>
                <a:path w="1155700" h="1202689">
                  <a:moveTo>
                    <a:pt x="1085635" y="1193766"/>
                  </a:moveTo>
                  <a:lnTo>
                    <a:pt x="1042416" y="1202426"/>
                  </a:lnTo>
                </a:path>
                <a:path w="1155700" h="1202689">
                  <a:moveTo>
                    <a:pt x="109010" y="1201680"/>
                  </a:moveTo>
                  <a:lnTo>
                    <a:pt x="69510" y="1193757"/>
                  </a:lnTo>
                </a:path>
                <a:path w="1155700" h="1202689">
                  <a:moveTo>
                    <a:pt x="67539" y="1192771"/>
                  </a:moveTo>
                  <a:lnTo>
                    <a:pt x="34403" y="1170545"/>
                  </a:lnTo>
                </a:path>
                <a:path w="1155700" h="1202689">
                  <a:moveTo>
                    <a:pt x="31956" y="1168098"/>
                  </a:moveTo>
                  <a:lnTo>
                    <a:pt x="10776" y="1136830"/>
                  </a:lnTo>
                  <a:lnTo>
                    <a:pt x="9829" y="1135431"/>
                  </a:lnTo>
                  <a:lnTo>
                    <a:pt x="9144" y="1134420"/>
                  </a:lnTo>
                </a:path>
                <a:path w="1155700" h="1202689">
                  <a:moveTo>
                    <a:pt x="8658" y="1133093"/>
                  </a:moveTo>
                  <a:lnTo>
                    <a:pt x="8350" y="1131576"/>
                  </a:lnTo>
                  <a:lnTo>
                    <a:pt x="0" y="1090421"/>
                  </a:lnTo>
                  <a:lnTo>
                    <a:pt x="0" y="112013"/>
                  </a:lnTo>
                  <a:lnTo>
                    <a:pt x="8820" y="68465"/>
                  </a:lnTo>
                  <a:lnTo>
                    <a:pt x="9222" y="67871"/>
                  </a:lnTo>
                  <a:lnTo>
                    <a:pt x="32956" y="32861"/>
                  </a:lnTo>
                  <a:lnTo>
                    <a:pt x="68794" y="8822"/>
                  </a:lnTo>
                  <a:lnTo>
                    <a:pt x="112775" y="0"/>
                  </a:lnTo>
                  <a:lnTo>
                    <a:pt x="1042415" y="0"/>
                  </a:lnTo>
                  <a:lnTo>
                    <a:pt x="1086397" y="8822"/>
                  </a:lnTo>
                  <a:lnTo>
                    <a:pt x="1122235" y="32861"/>
                  </a:lnTo>
                  <a:lnTo>
                    <a:pt x="1144415" y="65605"/>
                  </a:lnTo>
                  <a:lnTo>
                    <a:pt x="1145285" y="66890"/>
                  </a:lnTo>
                </a:path>
                <a:path w="1155700" h="1202689">
                  <a:moveTo>
                    <a:pt x="1145285" y="66890"/>
                  </a:moveTo>
                  <a:lnTo>
                    <a:pt x="1145956" y="67880"/>
                  </a:lnTo>
                  <a:lnTo>
                    <a:pt x="1146357" y="68472"/>
                  </a:lnTo>
                  <a:lnTo>
                    <a:pt x="1146533" y="69341"/>
                  </a:lnTo>
                </a:path>
                <a:path w="1155700" h="1202689">
                  <a:moveTo>
                    <a:pt x="1146809" y="70702"/>
                  </a:moveTo>
                  <a:lnTo>
                    <a:pt x="1146997" y="71627"/>
                  </a:lnTo>
                </a:path>
                <a:path w="1155700" h="1202689">
                  <a:moveTo>
                    <a:pt x="1155187" y="112013"/>
                  </a:moveTo>
                  <a:lnTo>
                    <a:pt x="1155191" y="1090421"/>
                  </a:lnTo>
                  <a:lnTo>
                    <a:pt x="1154431" y="1094168"/>
                  </a:lnTo>
                </a:path>
                <a:path w="1155700" h="1202689">
                  <a:moveTo>
                    <a:pt x="1146841" y="1131576"/>
                  </a:moveTo>
                  <a:lnTo>
                    <a:pt x="1146357" y="1133963"/>
                  </a:lnTo>
                  <a:lnTo>
                    <a:pt x="1145362" y="1135431"/>
                  </a:lnTo>
                </a:path>
                <a:path w="1155700" h="1202689">
                  <a:moveTo>
                    <a:pt x="1123235" y="1168098"/>
                  </a:moveTo>
                  <a:lnTo>
                    <a:pt x="1122235" y="1169574"/>
                  </a:lnTo>
                  <a:lnTo>
                    <a:pt x="1120788" y="1170545"/>
                  </a:lnTo>
                </a:path>
                <a:path w="1155700" h="1202689">
                  <a:moveTo>
                    <a:pt x="1088097" y="1192473"/>
                  </a:moveTo>
                  <a:lnTo>
                    <a:pt x="1086397" y="1193613"/>
                  </a:lnTo>
                  <a:lnTo>
                    <a:pt x="1085635" y="1193766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4" name="object 64"/>
            <p:cNvSpPr/>
            <p:nvPr/>
          </p:nvSpPr>
          <p:spPr>
            <a:xfrm>
              <a:off x="7457693" y="2939033"/>
              <a:ext cx="1155700" cy="1202690"/>
            </a:xfrm>
            <a:custGeom>
              <a:avLst/>
              <a:gdLst/>
              <a:ahLst/>
              <a:cxnLst/>
              <a:rect l="l" t="t" r="r" b="b"/>
              <a:pathLst>
                <a:path w="1155700" h="1202689">
                  <a:moveTo>
                    <a:pt x="1042415" y="0"/>
                  </a:moveTo>
                  <a:lnTo>
                    <a:pt x="112775" y="0"/>
                  </a:lnTo>
                  <a:lnTo>
                    <a:pt x="68794" y="8822"/>
                  </a:lnTo>
                  <a:lnTo>
                    <a:pt x="32956" y="32861"/>
                  </a:lnTo>
                  <a:lnTo>
                    <a:pt x="8834" y="68472"/>
                  </a:lnTo>
                  <a:lnTo>
                    <a:pt x="0" y="112013"/>
                  </a:lnTo>
                  <a:lnTo>
                    <a:pt x="0" y="1090421"/>
                  </a:lnTo>
                  <a:lnTo>
                    <a:pt x="8834" y="1133963"/>
                  </a:lnTo>
                  <a:lnTo>
                    <a:pt x="32956" y="1169574"/>
                  </a:lnTo>
                  <a:lnTo>
                    <a:pt x="68794" y="1193613"/>
                  </a:lnTo>
                  <a:lnTo>
                    <a:pt x="112775" y="1202436"/>
                  </a:lnTo>
                  <a:lnTo>
                    <a:pt x="1042415" y="1202436"/>
                  </a:lnTo>
                  <a:lnTo>
                    <a:pt x="1086397" y="1193613"/>
                  </a:lnTo>
                  <a:lnTo>
                    <a:pt x="1122235" y="1169574"/>
                  </a:lnTo>
                  <a:lnTo>
                    <a:pt x="1146357" y="1133963"/>
                  </a:lnTo>
                  <a:lnTo>
                    <a:pt x="1155191" y="1090421"/>
                  </a:lnTo>
                  <a:lnTo>
                    <a:pt x="1155191" y="112013"/>
                  </a:lnTo>
                  <a:lnTo>
                    <a:pt x="1146357" y="68472"/>
                  </a:lnTo>
                  <a:lnTo>
                    <a:pt x="1122235" y="32861"/>
                  </a:lnTo>
                  <a:lnTo>
                    <a:pt x="1086397" y="8822"/>
                  </a:lnTo>
                  <a:lnTo>
                    <a:pt x="104241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5" name="object 65"/>
            <p:cNvSpPr/>
            <p:nvPr/>
          </p:nvSpPr>
          <p:spPr>
            <a:xfrm>
              <a:off x="7457693" y="2939033"/>
              <a:ext cx="1155700" cy="1202690"/>
            </a:xfrm>
            <a:custGeom>
              <a:avLst/>
              <a:gdLst/>
              <a:ahLst/>
              <a:cxnLst/>
              <a:rect l="l" t="t" r="r" b="b"/>
              <a:pathLst>
                <a:path w="1155700" h="1202689">
                  <a:moveTo>
                    <a:pt x="0" y="112013"/>
                  </a:moveTo>
                  <a:lnTo>
                    <a:pt x="8834" y="68472"/>
                  </a:lnTo>
                  <a:lnTo>
                    <a:pt x="32956" y="32861"/>
                  </a:lnTo>
                  <a:lnTo>
                    <a:pt x="68794" y="8822"/>
                  </a:lnTo>
                  <a:lnTo>
                    <a:pt x="112775" y="0"/>
                  </a:lnTo>
                  <a:lnTo>
                    <a:pt x="1042415" y="0"/>
                  </a:lnTo>
                  <a:lnTo>
                    <a:pt x="1086397" y="8822"/>
                  </a:lnTo>
                  <a:lnTo>
                    <a:pt x="1122235" y="32861"/>
                  </a:lnTo>
                  <a:lnTo>
                    <a:pt x="1146357" y="68472"/>
                  </a:lnTo>
                  <a:lnTo>
                    <a:pt x="1155191" y="112013"/>
                  </a:lnTo>
                  <a:lnTo>
                    <a:pt x="1155191" y="1090421"/>
                  </a:lnTo>
                  <a:lnTo>
                    <a:pt x="1146357" y="1133963"/>
                  </a:lnTo>
                  <a:lnTo>
                    <a:pt x="1122235" y="1169574"/>
                  </a:lnTo>
                  <a:lnTo>
                    <a:pt x="1086397" y="1193613"/>
                  </a:lnTo>
                  <a:lnTo>
                    <a:pt x="1042415" y="1202436"/>
                  </a:lnTo>
                  <a:lnTo>
                    <a:pt x="112775" y="1202436"/>
                  </a:lnTo>
                  <a:lnTo>
                    <a:pt x="68794" y="1193613"/>
                  </a:lnTo>
                  <a:lnTo>
                    <a:pt x="32956" y="1169574"/>
                  </a:lnTo>
                  <a:lnTo>
                    <a:pt x="8834" y="1133963"/>
                  </a:lnTo>
                  <a:lnTo>
                    <a:pt x="0" y="1090421"/>
                  </a:lnTo>
                  <a:lnTo>
                    <a:pt x="0" y="112013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6" name="object 66"/>
            <p:cNvSpPr/>
            <p:nvPr/>
          </p:nvSpPr>
          <p:spPr>
            <a:xfrm>
              <a:off x="7714487" y="3115055"/>
              <a:ext cx="641985" cy="641985"/>
            </a:xfrm>
            <a:custGeom>
              <a:avLst/>
              <a:gdLst/>
              <a:ahLst/>
              <a:cxnLst/>
              <a:rect l="l" t="t" r="r" b="b"/>
              <a:pathLst>
                <a:path w="641984" h="641985">
                  <a:moveTo>
                    <a:pt x="320801" y="0"/>
                  </a:moveTo>
                  <a:lnTo>
                    <a:pt x="273312" y="3487"/>
                  </a:lnTo>
                  <a:lnTo>
                    <a:pt x="228014" y="13614"/>
                  </a:lnTo>
                  <a:lnTo>
                    <a:pt x="185399" y="29879"/>
                  </a:lnTo>
                  <a:lnTo>
                    <a:pt x="145957" y="51781"/>
                  </a:lnTo>
                  <a:lnTo>
                    <a:pt x="110181" y="78819"/>
                  </a:lnTo>
                  <a:lnTo>
                    <a:pt x="78561" y="110490"/>
                  </a:lnTo>
                  <a:lnTo>
                    <a:pt x="51589" y="146294"/>
                  </a:lnTo>
                  <a:lnTo>
                    <a:pt x="29755" y="185728"/>
                  </a:lnTo>
                  <a:lnTo>
                    <a:pt x="13552" y="228292"/>
                  </a:lnTo>
                  <a:lnTo>
                    <a:pt x="3469" y="273484"/>
                  </a:lnTo>
                  <a:lnTo>
                    <a:pt x="0" y="320802"/>
                  </a:lnTo>
                  <a:lnTo>
                    <a:pt x="3469" y="368291"/>
                  </a:lnTo>
                  <a:lnTo>
                    <a:pt x="13552" y="413589"/>
                  </a:lnTo>
                  <a:lnTo>
                    <a:pt x="29755" y="456204"/>
                  </a:lnTo>
                  <a:lnTo>
                    <a:pt x="51589" y="495646"/>
                  </a:lnTo>
                  <a:lnTo>
                    <a:pt x="78561" y="531422"/>
                  </a:lnTo>
                  <a:lnTo>
                    <a:pt x="110181" y="563042"/>
                  </a:lnTo>
                  <a:lnTo>
                    <a:pt x="145957" y="590014"/>
                  </a:lnTo>
                  <a:lnTo>
                    <a:pt x="185399" y="611848"/>
                  </a:lnTo>
                  <a:lnTo>
                    <a:pt x="228014" y="628051"/>
                  </a:lnTo>
                  <a:lnTo>
                    <a:pt x="273312" y="638134"/>
                  </a:lnTo>
                  <a:lnTo>
                    <a:pt x="320801" y="641604"/>
                  </a:lnTo>
                  <a:lnTo>
                    <a:pt x="368119" y="638134"/>
                  </a:lnTo>
                  <a:lnTo>
                    <a:pt x="413311" y="628051"/>
                  </a:lnTo>
                  <a:lnTo>
                    <a:pt x="455875" y="611848"/>
                  </a:lnTo>
                  <a:lnTo>
                    <a:pt x="495309" y="590014"/>
                  </a:lnTo>
                  <a:lnTo>
                    <a:pt x="531113" y="563042"/>
                  </a:lnTo>
                  <a:lnTo>
                    <a:pt x="562784" y="531422"/>
                  </a:lnTo>
                  <a:lnTo>
                    <a:pt x="589822" y="495646"/>
                  </a:lnTo>
                  <a:lnTo>
                    <a:pt x="611724" y="456204"/>
                  </a:lnTo>
                  <a:lnTo>
                    <a:pt x="627989" y="413589"/>
                  </a:lnTo>
                  <a:lnTo>
                    <a:pt x="638116" y="368291"/>
                  </a:lnTo>
                  <a:lnTo>
                    <a:pt x="641603" y="320802"/>
                  </a:lnTo>
                  <a:lnTo>
                    <a:pt x="638116" y="273484"/>
                  </a:lnTo>
                  <a:lnTo>
                    <a:pt x="627989" y="228292"/>
                  </a:lnTo>
                  <a:lnTo>
                    <a:pt x="611724" y="185728"/>
                  </a:lnTo>
                  <a:lnTo>
                    <a:pt x="589822" y="146294"/>
                  </a:lnTo>
                  <a:lnTo>
                    <a:pt x="562784" y="110490"/>
                  </a:lnTo>
                  <a:lnTo>
                    <a:pt x="531113" y="78819"/>
                  </a:lnTo>
                  <a:lnTo>
                    <a:pt x="495309" y="51781"/>
                  </a:lnTo>
                  <a:lnTo>
                    <a:pt x="455875" y="29879"/>
                  </a:lnTo>
                  <a:lnTo>
                    <a:pt x="413311" y="13614"/>
                  </a:lnTo>
                  <a:lnTo>
                    <a:pt x="368119" y="3487"/>
                  </a:lnTo>
                  <a:lnTo>
                    <a:pt x="320801" y="0"/>
                  </a:lnTo>
                  <a:close/>
                </a:path>
              </a:pathLst>
            </a:custGeom>
            <a:solidFill>
              <a:srgbClr val="071F3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7" name="object 6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856219" y="3255264"/>
              <a:ext cx="361187" cy="361187"/>
            </a:xfrm>
            <a:prstGeom prst="rect">
              <a:avLst/>
            </a:prstGeom>
          </p:spPr>
        </p:pic>
      </p:grpSp>
      <p:sp>
        <p:nvSpPr>
          <p:cNvPr id="68" name="object 68"/>
          <p:cNvSpPr txBox="1"/>
          <p:nvPr/>
        </p:nvSpPr>
        <p:spPr>
          <a:xfrm>
            <a:off x="7902193" y="3823970"/>
            <a:ext cx="276225" cy="1854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50" spc="-25">
                <a:solidFill>
                  <a:srgbClr val="15212E"/>
                </a:solidFill>
                <a:latin typeface="Segoe UI Semibold"/>
                <a:cs typeface="Segoe UI Semibold"/>
              </a:rPr>
              <a:t>CPA</a:t>
            </a:r>
            <a:endParaRPr sz="1050">
              <a:latin typeface="Segoe UI Semibold"/>
              <a:cs typeface="Segoe UI Semibold"/>
            </a:endParaRPr>
          </a:p>
        </p:txBody>
      </p:sp>
      <p:grpSp>
        <p:nvGrpSpPr>
          <p:cNvPr id="69" name="object 69"/>
          <p:cNvGrpSpPr/>
          <p:nvPr/>
        </p:nvGrpSpPr>
        <p:grpSpPr>
          <a:xfrm>
            <a:off x="8588502" y="2933318"/>
            <a:ext cx="1409700" cy="1214120"/>
            <a:chOff x="8588502" y="2933318"/>
            <a:chExt cx="1409700" cy="1214120"/>
          </a:xfrm>
        </p:grpSpPr>
        <p:sp>
          <p:nvSpPr>
            <p:cNvPr id="70" name="object 70"/>
            <p:cNvSpPr/>
            <p:nvPr/>
          </p:nvSpPr>
          <p:spPr>
            <a:xfrm>
              <a:off x="8588502" y="3403853"/>
              <a:ext cx="273050" cy="273050"/>
            </a:xfrm>
            <a:custGeom>
              <a:avLst/>
              <a:gdLst/>
              <a:ahLst/>
              <a:cxnLst/>
              <a:rect l="l" t="t" r="r" b="b"/>
              <a:pathLst>
                <a:path w="273050" h="273050">
                  <a:moveTo>
                    <a:pt x="136398" y="0"/>
                  </a:moveTo>
                  <a:lnTo>
                    <a:pt x="0" y="0"/>
                  </a:lnTo>
                  <a:lnTo>
                    <a:pt x="136398" y="136398"/>
                  </a:lnTo>
                  <a:lnTo>
                    <a:pt x="0" y="272796"/>
                  </a:lnTo>
                  <a:lnTo>
                    <a:pt x="136398" y="272796"/>
                  </a:lnTo>
                  <a:lnTo>
                    <a:pt x="272796" y="136398"/>
                  </a:lnTo>
                  <a:lnTo>
                    <a:pt x="136398" y="0"/>
                  </a:lnTo>
                  <a:close/>
                </a:path>
              </a:pathLst>
            </a:custGeom>
            <a:solidFill>
              <a:srgbClr val="2EB5D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1" name="object 71"/>
            <p:cNvSpPr/>
            <p:nvPr/>
          </p:nvSpPr>
          <p:spPr>
            <a:xfrm>
              <a:off x="8836914" y="2939033"/>
              <a:ext cx="1155700" cy="1202690"/>
            </a:xfrm>
            <a:custGeom>
              <a:avLst/>
              <a:gdLst/>
              <a:ahLst/>
              <a:cxnLst/>
              <a:rect l="l" t="t" r="r" b="b"/>
              <a:pathLst>
                <a:path w="1155700" h="1202689">
                  <a:moveTo>
                    <a:pt x="1146946" y="1131062"/>
                  </a:moveTo>
                  <a:lnTo>
                    <a:pt x="8381" y="1131062"/>
                  </a:lnTo>
                  <a:lnTo>
                    <a:pt x="8381" y="1131733"/>
                  </a:lnTo>
                  <a:lnTo>
                    <a:pt x="8834" y="1133963"/>
                  </a:lnTo>
                  <a:lnTo>
                    <a:pt x="32956" y="1169574"/>
                  </a:lnTo>
                  <a:lnTo>
                    <a:pt x="68794" y="1193613"/>
                  </a:lnTo>
                  <a:lnTo>
                    <a:pt x="112775" y="1202436"/>
                  </a:lnTo>
                  <a:lnTo>
                    <a:pt x="1042415" y="1202436"/>
                  </a:lnTo>
                  <a:lnTo>
                    <a:pt x="1086397" y="1193613"/>
                  </a:lnTo>
                  <a:lnTo>
                    <a:pt x="1122235" y="1169574"/>
                  </a:lnTo>
                  <a:lnTo>
                    <a:pt x="1146357" y="1133963"/>
                  </a:lnTo>
                  <a:lnTo>
                    <a:pt x="1146946" y="1131062"/>
                  </a:lnTo>
                  <a:close/>
                </a:path>
                <a:path w="1155700" h="1202689">
                  <a:moveTo>
                    <a:pt x="10568" y="65912"/>
                  </a:moveTo>
                  <a:lnTo>
                    <a:pt x="8834" y="68472"/>
                  </a:lnTo>
                  <a:lnTo>
                    <a:pt x="259" y="110734"/>
                  </a:lnTo>
                  <a:lnTo>
                    <a:pt x="0" y="115062"/>
                  </a:lnTo>
                  <a:lnTo>
                    <a:pt x="0" y="1090421"/>
                  </a:lnTo>
                  <a:lnTo>
                    <a:pt x="8381" y="1131733"/>
                  </a:lnTo>
                  <a:lnTo>
                    <a:pt x="8381" y="1131062"/>
                  </a:lnTo>
                  <a:lnTo>
                    <a:pt x="1146946" y="1131062"/>
                  </a:lnTo>
                  <a:lnTo>
                    <a:pt x="1154438" y="1094133"/>
                  </a:lnTo>
                  <a:lnTo>
                    <a:pt x="1155191" y="115062"/>
                  </a:lnTo>
                  <a:lnTo>
                    <a:pt x="1154429" y="115062"/>
                  </a:lnTo>
                  <a:lnTo>
                    <a:pt x="1154429" y="108258"/>
                  </a:lnTo>
                  <a:lnTo>
                    <a:pt x="1153233" y="102362"/>
                  </a:lnTo>
                  <a:lnTo>
                    <a:pt x="1152905" y="102362"/>
                  </a:lnTo>
                  <a:lnTo>
                    <a:pt x="1152905" y="100747"/>
                  </a:lnTo>
                  <a:lnTo>
                    <a:pt x="1150656" y="89662"/>
                  </a:lnTo>
                  <a:lnTo>
                    <a:pt x="1149095" y="89662"/>
                  </a:lnTo>
                  <a:lnTo>
                    <a:pt x="1149095" y="81969"/>
                  </a:lnTo>
                  <a:lnTo>
                    <a:pt x="1148079" y="76962"/>
                  </a:lnTo>
                  <a:lnTo>
                    <a:pt x="9905" y="76962"/>
                  </a:lnTo>
                  <a:lnTo>
                    <a:pt x="10568" y="65912"/>
                  </a:lnTo>
                  <a:close/>
                </a:path>
                <a:path w="1155700" h="1202689">
                  <a:moveTo>
                    <a:pt x="1155191" y="115062"/>
                  </a:moveTo>
                  <a:lnTo>
                    <a:pt x="1154441" y="1090421"/>
                  </a:lnTo>
                  <a:lnTo>
                    <a:pt x="1154438" y="1094133"/>
                  </a:lnTo>
                  <a:lnTo>
                    <a:pt x="1155191" y="1090421"/>
                  </a:lnTo>
                  <a:lnTo>
                    <a:pt x="1155191" y="115062"/>
                  </a:lnTo>
                  <a:close/>
                </a:path>
                <a:path w="1155700" h="1202689">
                  <a:moveTo>
                    <a:pt x="259" y="110734"/>
                  </a:moveTo>
                  <a:lnTo>
                    <a:pt x="0" y="112013"/>
                  </a:lnTo>
                  <a:lnTo>
                    <a:pt x="0" y="115062"/>
                  </a:lnTo>
                  <a:lnTo>
                    <a:pt x="182" y="112013"/>
                  </a:lnTo>
                  <a:lnTo>
                    <a:pt x="259" y="110734"/>
                  </a:lnTo>
                  <a:close/>
                </a:path>
                <a:path w="1155700" h="1202689">
                  <a:moveTo>
                    <a:pt x="1154429" y="108258"/>
                  </a:moveTo>
                  <a:lnTo>
                    <a:pt x="1154429" y="115062"/>
                  </a:lnTo>
                  <a:lnTo>
                    <a:pt x="1155191" y="115062"/>
                  </a:lnTo>
                  <a:lnTo>
                    <a:pt x="1155191" y="112013"/>
                  </a:lnTo>
                  <a:lnTo>
                    <a:pt x="1154429" y="108258"/>
                  </a:lnTo>
                  <a:close/>
                </a:path>
                <a:path w="1155700" h="1202689">
                  <a:moveTo>
                    <a:pt x="1152905" y="100747"/>
                  </a:moveTo>
                  <a:lnTo>
                    <a:pt x="1152905" y="102362"/>
                  </a:lnTo>
                  <a:lnTo>
                    <a:pt x="1153233" y="102362"/>
                  </a:lnTo>
                  <a:lnTo>
                    <a:pt x="1152905" y="100747"/>
                  </a:lnTo>
                  <a:close/>
                </a:path>
                <a:path w="1155700" h="1202689">
                  <a:moveTo>
                    <a:pt x="1149095" y="81969"/>
                  </a:moveTo>
                  <a:lnTo>
                    <a:pt x="1149095" y="89662"/>
                  </a:lnTo>
                  <a:lnTo>
                    <a:pt x="1150656" y="89662"/>
                  </a:lnTo>
                  <a:lnTo>
                    <a:pt x="1149095" y="81969"/>
                  </a:lnTo>
                  <a:close/>
                </a:path>
                <a:path w="1155700" h="1202689">
                  <a:moveTo>
                    <a:pt x="17857" y="55152"/>
                  </a:moveTo>
                  <a:lnTo>
                    <a:pt x="10667" y="65765"/>
                  </a:lnTo>
                  <a:lnTo>
                    <a:pt x="10568" y="65912"/>
                  </a:lnTo>
                  <a:lnTo>
                    <a:pt x="9905" y="76962"/>
                  </a:lnTo>
                  <a:lnTo>
                    <a:pt x="1144524" y="76962"/>
                  </a:lnTo>
                  <a:lnTo>
                    <a:pt x="1144524" y="65765"/>
                  </a:lnTo>
                  <a:lnTo>
                    <a:pt x="1143505" y="64262"/>
                  </a:lnTo>
                  <a:lnTo>
                    <a:pt x="16763" y="64262"/>
                  </a:lnTo>
                  <a:lnTo>
                    <a:pt x="17857" y="55152"/>
                  </a:lnTo>
                  <a:close/>
                </a:path>
                <a:path w="1155700" h="1202689">
                  <a:moveTo>
                    <a:pt x="1144623" y="65912"/>
                  </a:moveTo>
                  <a:lnTo>
                    <a:pt x="1144524" y="76962"/>
                  </a:lnTo>
                  <a:lnTo>
                    <a:pt x="1148079" y="76962"/>
                  </a:lnTo>
                  <a:lnTo>
                    <a:pt x="1146357" y="68472"/>
                  </a:lnTo>
                  <a:lnTo>
                    <a:pt x="1144623" y="65912"/>
                  </a:lnTo>
                  <a:close/>
                </a:path>
                <a:path w="1155700" h="1202689">
                  <a:moveTo>
                    <a:pt x="28901" y="38862"/>
                  </a:moveTo>
                  <a:lnTo>
                    <a:pt x="17857" y="55152"/>
                  </a:lnTo>
                  <a:lnTo>
                    <a:pt x="16763" y="64262"/>
                  </a:lnTo>
                  <a:lnTo>
                    <a:pt x="1136903" y="64262"/>
                  </a:lnTo>
                  <a:lnTo>
                    <a:pt x="1136903" y="54516"/>
                  </a:lnTo>
                  <a:lnTo>
                    <a:pt x="1134902" y="51562"/>
                  </a:lnTo>
                  <a:lnTo>
                    <a:pt x="24383" y="51562"/>
                  </a:lnTo>
                  <a:lnTo>
                    <a:pt x="28901" y="38862"/>
                  </a:lnTo>
                  <a:close/>
                </a:path>
                <a:path w="1155700" h="1202689">
                  <a:moveTo>
                    <a:pt x="1136903" y="54516"/>
                  </a:moveTo>
                  <a:lnTo>
                    <a:pt x="1136903" y="64262"/>
                  </a:lnTo>
                  <a:lnTo>
                    <a:pt x="1143505" y="64262"/>
                  </a:lnTo>
                  <a:lnTo>
                    <a:pt x="1136903" y="54516"/>
                  </a:lnTo>
                  <a:close/>
                </a:path>
                <a:path w="1155700" h="1202689">
                  <a:moveTo>
                    <a:pt x="41649" y="27030"/>
                  </a:moveTo>
                  <a:lnTo>
                    <a:pt x="32956" y="32861"/>
                  </a:lnTo>
                  <a:lnTo>
                    <a:pt x="28901" y="38862"/>
                  </a:lnTo>
                  <a:lnTo>
                    <a:pt x="24383" y="51562"/>
                  </a:lnTo>
                  <a:lnTo>
                    <a:pt x="1130807" y="51562"/>
                  </a:lnTo>
                  <a:lnTo>
                    <a:pt x="1127552" y="40711"/>
                  </a:lnTo>
                  <a:lnTo>
                    <a:pt x="1126300" y="38862"/>
                  </a:lnTo>
                  <a:lnTo>
                    <a:pt x="38100" y="38862"/>
                  </a:lnTo>
                  <a:lnTo>
                    <a:pt x="41649" y="27030"/>
                  </a:lnTo>
                  <a:close/>
                </a:path>
                <a:path w="1155700" h="1202689">
                  <a:moveTo>
                    <a:pt x="1127552" y="40711"/>
                  </a:moveTo>
                  <a:lnTo>
                    <a:pt x="1130807" y="51562"/>
                  </a:lnTo>
                  <a:lnTo>
                    <a:pt x="1134902" y="51562"/>
                  </a:lnTo>
                  <a:lnTo>
                    <a:pt x="1127552" y="40711"/>
                  </a:lnTo>
                  <a:close/>
                </a:path>
                <a:path w="1155700" h="1202689">
                  <a:moveTo>
                    <a:pt x="100715" y="2419"/>
                  </a:moveTo>
                  <a:lnTo>
                    <a:pt x="68794" y="8822"/>
                  </a:lnTo>
                  <a:lnTo>
                    <a:pt x="41649" y="27030"/>
                  </a:lnTo>
                  <a:lnTo>
                    <a:pt x="38100" y="38862"/>
                  </a:lnTo>
                  <a:lnTo>
                    <a:pt x="1116329" y="38862"/>
                  </a:lnTo>
                  <a:lnTo>
                    <a:pt x="1113490" y="27030"/>
                  </a:lnTo>
                  <a:lnTo>
                    <a:pt x="1112248" y="26162"/>
                  </a:lnTo>
                  <a:lnTo>
                    <a:pt x="56387" y="26162"/>
                  </a:lnTo>
                  <a:lnTo>
                    <a:pt x="68579" y="13462"/>
                  </a:lnTo>
                  <a:lnTo>
                    <a:pt x="91439" y="13462"/>
                  </a:lnTo>
                  <a:lnTo>
                    <a:pt x="100715" y="2419"/>
                  </a:lnTo>
                  <a:close/>
                </a:path>
                <a:path w="1155700" h="1202689">
                  <a:moveTo>
                    <a:pt x="1113542" y="27030"/>
                  </a:moveTo>
                  <a:lnTo>
                    <a:pt x="1114889" y="32861"/>
                  </a:lnTo>
                  <a:lnTo>
                    <a:pt x="1116330" y="38862"/>
                  </a:lnTo>
                  <a:lnTo>
                    <a:pt x="1126300" y="38862"/>
                  </a:lnTo>
                  <a:lnTo>
                    <a:pt x="1122235" y="32861"/>
                  </a:lnTo>
                  <a:lnTo>
                    <a:pt x="1113542" y="27030"/>
                  </a:lnTo>
                  <a:close/>
                </a:path>
                <a:path w="1155700" h="1202689">
                  <a:moveTo>
                    <a:pt x="1086611" y="13462"/>
                  </a:moveTo>
                  <a:lnTo>
                    <a:pt x="68579" y="13462"/>
                  </a:lnTo>
                  <a:lnTo>
                    <a:pt x="56387" y="26162"/>
                  </a:lnTo>
                  <a:lnTo>
                    <a:pt x="1098803" y="26162"/>
                  </a:lnTo>
                  <a:lnTo>
                    <a:pt x="1086611" y="13462"/>
                  </a:lnTo>
                  <a:close/>
                </a:path>
                <a:path w="1155700" h="1202689">
                  <a:moveTo>
                    <a:pt x="1054476" y="2419"/>
                  </a:moveTo>
                  <a:lnTo>
                    <a:pt x="1063752" y="13462"/>
                  </a:lnTo>
                  <a:lnTo>
                    <a:pt x="1086611" y="13462"/>
                  </a:lnTo>
                  <a:lnTo>
                    <a:pt x="1098803" y="26162"/>
                  </a:lnTo>
                  <a:lnTo>
                    <a:pt x="1112248" y="26162"/>
                  </a:lnTo>
                  <a:lnTo>
                    <a:pt x="1086397" y="8822"/>
                  </a:lnTo>
                  <a:lnTo>
                    <a:pt x="1054476" y="2419"/>
                  </a:lnTo>
                  <a:close/>
                </a:path>
                <a:path w="1155700" h="1202689">
                  <a:moveTo>
                    <a:pt x="1042415" y="0"/>
                  </a:moveTo>
                  <a:lnTo>
                    <a:pt x="112775" y="0"/>
                  </a:lnTo>
                  <a:lnTo>
                    <a:pt x="100715" y="2419"/>
                  </a:lnTo>
                  <a:lnTo>
                    <a:pt x="91439" y="13462"/>
                  </a:lnTo>
                  <a:lnTo>
                    <a:pt x="1063752" y="13462"/>
                  </a:lnTo>
                  <a:lnTo>
                    <a:pt x="1054476" y="2419"/>
                  </a:lnTo>
                  <a:lnTo>
                    <a:pt x="104241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2" name="object 7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838311" y="2935737"/>
              <a:ext cx="105033" cy="85972"/>
            </a:xfrm>
            <a:prstGeom prst="rect">
              <a:avLst/>
            </a:prstGeom>
          </p:spPr>
        </p:pic>
        <p:sp>
          <p:nvSpPr>
            <p:cNvPr id="73" name="object 73"/>
            <p:cNvSpPr/>
            <p:nvPr/>
          </p:nvSpPr>
          <p:spPr>
            <a:xfrm>
              <a:off x="8836914" y="2939033"/>
              <a:ext cx="1082040" cy="1202690"/>
            </a:xfrm>
            <a:custGeom>
              <a:avLst/>
              <a:gdLst/>
              <a:ahLst/>
              <a:cxnLst/>
              <a:rect l="l" t="t" r="r" b="b"/>
              <a:pathLst>
                <a:path w="1082040" h="1202689">
                  <a:moveTo>
                    <a:pt x="108977" y="762"/>
                  </a:moveTo>
                  <a:lnTo>
                    <a:pt x="112775" y="0"/>
                  </a:lnTo>
                  <a:lnTo>
                    <a:pt x="1042415" y="0"/>
                  </a:lnTo>
                  <a:lnTo>
                    <a:pt x="1046214" y="762"/>
                  </a:lnTo>
                </a:path>
                <a:path w="1082040" h="1202689">
                  <a:moveTo>
                    <a:pt x="8381" y="1131733"/>
                  </a:moveTo>
                  <a:lnTo>
                    <a:pt x="8245" y="1131062"/>
                  </a:lnTo>
                </a:path>
                <a:path w="1082040" h="1202689">
                  <a:moveTo>
                    <a:pt x="0" y="1090421"/>
                  </a:moveTo>
                  <a:lnTo>
                    <a:pt x="0" y="115062"/>
                  </a:lnTo>
                  <a:lnTo>
                    <a:pt x="0" y="112013"/>
                  </a:lnTo>
                  <a:lnTo>
                    <a:pt x="259" y="110734"/>
                  </a:lnTo>
                </a:path>
                <a:path w="1082040" h="1202689">
                  <a:moveTo>
                    <a:pt x="1081669" y="1194562"/>
                  </a:moveTo>
                  <a:lnTo>
                    <a:pt x="1042415" y="1202436"/>
                  </a:lnTo>
                  <a:lnTo>
                    <a:pt x="112775" y="1202436"/>
                  </a:lnTo>
                  <a:lnTo>
                    <a:pt x="73522" y="1194562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4" name="object 7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9885675" y="2935737"/>
              <a:ext cx="110187" cy="111372"/>
            </a:xfrm>
            <a:prstGeom prst="rect">
              <a:avLst/>
            </a:prstGeom>
          </p:spPr>
        </p:pic>
        <p:sp>
          <p:nvSpPr>
            <p:cNvPr id="75" name="object 75"/>
            <p:cNvSpPr/>
            <p:nvPr/>
          </p:nvSpPr>
          <p:spPr>
            <a:xfrm>
              <a:off x="8836914" y="2939795"/>
              <a:ext cx="1155700" cy="1193800"/>
            </a:xfrm>
            <a:custGeom>
              <a:avLst/>
              <a:gdLst/>
              <a:ahLst/>
              <a:cxnLst/>
              <a:rect l="l" t="t" r="r" b="b"/>
              <a:pathLst>
                <a:path w="1155700" h="1193800">
                  <a:moveTo>
                    <a:pt x="1154429" y="107496"/>
                  </a:moveTo>
                  <a:lnTo>
                    <a:pt x="1155191" y="111251"/>
                  </a:lnTo>
                  <a:lnTo>
                    <a:pt x="1155191" y="114300"/>
                  </a:lnTo>
                  <a:lnTo>
                    <a:pt x="1155191" y="1089659"/>
                  </a:lnTo>
                  <a:lnTo>
                    <a:pt x="1154438" y="1093371"/>
                  </a:lnTo>
                </a:path>
                <a:path w="1155700" h="1193800">
                  <a:moveTo>
                    <a:pt x="1103917" y="1181100"/>
                  </a:moveTo>
                  <a:lnTo>
                    <a:pt x="1086397" y="1192851"/>
                  </a:lnTo>
                  <a:lnTo>
                    <a:pt x="1081669" y="1193800"/>
                  </a:lnTo>
                </a:path>
                <a:path w="1155700" h="1193800">
                  <a:moveTo>
                    <a:pt x="73522" y="1193800"/>
                  </a:moveTo>
                  <a:lnTo>
                    <a:pt x="68794" y="1192851"/>
                  </a:lnTo>
                  <a:lnTo>
                    <a:pt x="51274" y="1181100"/>
                  </a:lnTo>
                </a:path>
                <a:path w="1155700" h="1193800">
                  <a:moveTo>
                    <a:pt x="1122515" y="1168400"/>
                  </a:moveTo>
                  <a:lnTo>
                    <a:pt x="1122235" y="1168812"/>
                  </a:lnTo>
                  <a:lnTo>
                    <a:pt x="1103917" y="1181100"/>
                  </a:lnTo>
                </a:path>
                <a:path w="1155700" h="1193800">
                  <a:moveTo>
                    <a:pt x="51274" y="1181100"/>
                  </a:moveTo>
                  <a:lnTo>
                    <a:pt x="32956" y="1168812"/>
                  </a:lnTo>
                  <a:lnTo>
                    <a:pt x="32676" y="1168400"/>
                  </a:lnTo>
                </a:path>
                <a:path w="1155700" h="1193800">
                  <a:moveTo>
                    <a:pt x="1131117" y="1155700"/>
                  </a:moveTo>
                  <a:lnTo>
                    <a:pt x="1122515" y="1168400"/>
                  </a:lnTo>
                </a:path>
                <a:path w="1155700" h="1193800">
                  <a:moveTo>
                    <a:pt x="32676" y="1168400"/>
                  </a:moveTo>
                  <a:lnTo>
                    <a:pt x="24074" y="1155700"/>
                  </a:lnTo>
                </a:path>
                <a:path w="1155700" h="1193800">
                  <a:moveTo>
                    <a:pt x="1146946" y="1130300"/>
                  </a:moveTo>
                  <a:lnTo>
                    <a:pt x="1146357" y="1133201"/>
                  </a:lnTo>
                  <a:lnTo>
                    <a:pt x="1131117" y="1155700"/>
                  </a:lnTo>
                </a:path>
                <a:path w="1155700" h="1193800">
                  <a:moveTo>
                    <a:pt x="24074" y="1155700"/>
                  </a:moveTo>
                  <a:lnTo>
                    <a:pt x="8834" y="1133201"/>
                  </a:lnTo>
                  <a:lnTo>
                    <a:pt x="8381" y="1130971"/>
                  </a:lnTo>
                </a:path>
                <a:path w="1155700" h="1193800">
                  <a:moveTo>
                    <a:pt x="1149523" y="1117600"/>
                  </a:moveTo>
                  <a:lnTo>
                    <a:pt x="1146946" y="1130300"/>
                  </a:lnTo>
                </a:path>
                <a:path w="1155700" h="1193800">
                  <a:moveTo>
                    <a:pt x="8245" y="1130300"/>
                  </a:moveTo>
                  <a:lnTo>
                    <a:pt x="5668" y="1117600"/>
                  </a:lnTo>
                </a:path>
                <a:path w="1155700" h="1193800">
                  <a:moveTo>
                    <a:pt x="1152099" y="1104900"/>
                  </a:moveTo>
                  <a:lnTo>
                    <a:pt x="1149523" y="1117600"/>
                  </a:lnTo>
                </a:path>
                <a:path w="1155700" h="1193800">
                  <a:moveTo>
                    <a:pt x="5668" y="1117600"/>
                  </a:moveTo>
                  <a:lnTo>
                    <a:pt x="3092" y="1104900"/>
                  </a:lnTo>
                </a:path>
                <a:path w="1155700" h="1193800">
                  <a:moveTo>
                    <a:pt x="259" y="109972"/>
                  </a:moveTo>
                  <a:lnTo>
                    <a:pt x="1958" y="101600"/>
                  </a:lnTo>
                </a:path>
                <a:path w="1155700" h="1193800">
                  <a:moveTo>
                    <a:pt x="1153233" y="101600"/>
                  </a:moveTo>
                  <a:lnTo>
                    <a:pt x="1154429" y="107496"/>
                  </a:lnTo>
                </a:path>
                <a:path w="1155700" h="1193800">
                  <a:moveTo>
                    <a:pt x="1154438" y="1093371"/>
                  </a:moveTo>
                  <a:lnTo>
                    <a:pt x="1152099" y="1104900"/>
                  </a:lnTo>
                </a:path>
                <a:path w="1155700" h="1193800">
                  <a:moveTo>
                    <a:pt x="3092" y="1104900"/>
                  </a:moveTo>
                  <a:lnTo>
                    <a:pt x="0" y="1089659"/>
                  </a:lnTo>
                  <a:lnTo>
                    <a:pt x="0" y="114300"/>
                  </a:lnTo>
                </a:path>
                <a:path w="1155700" h="1193800">
                  <a:moveTo>
                    <a:pt x="1958" y="101600"/>
                  </a:moveTo>
                  <a:lnTo>
                    <a:pt x="4535" y="88900"/>
                  </a:lnTo>
                </a:path>
                <a:path w="1155700" h="1193800">
                  <a:moveTo>
                    <a:pt x="1150656" y="88900"/>
                  </a:moveTo>
                  <a:lnTo>
                    <a:pt x="1152905" y="99985"/>
                  </a:lnTo>
                </a:path>
                <a:path w="1155700" h="1193800">
                  <a:moveTo>
                    <a:pt x="4536" y="88892"/>
                  </a:moveTo>
                  <a:lnTo>
                    <a:pt x="7111" y="76200"/>
                  </a:lnTo>
                </a:path>
                <a:path w="1155700" h="1193800">
                  <a:moveTo>
                    <a:pt x="1148079" y="76200"/>
                  </a:moveTo>
                  <a:lnTo>
                    <a:pt x="1149095" y="81207"/>
                  </a:lnTo>
                </a:path>
                <a:path w="1155700" h="1193800">
                  <a:moveTo>
                    <a:pt x="10568" y="65150"/>
                  </a:moveTo>
                  <a:lnTo>
                    <a:pt x="11686" y="63500"/>
                  </a:lnTo>
                </a:path>
                <a:path w="1155700" h="1193800">
                  <a:moveTo>
                    <a:pt x="1143505" y="63500"/>
                  </a:moveTo>
                  <a:lnTo>
                    <a:pt x="1144524" y="65003"/>
                  </a:lnTo>
                </a:path>
                <a:path w="1155700" h="1193800">
                  <a:moveTo>
                    <a:pt x="17857" y="54390"/>
                  </a:moveTo>
                  <a:lnTo>
                    <a:pt x="20289" y="50800"/>
                  </a:lnTo>
                </a:path>
                <a:path w="1155700" h="1193800">
                  <a:moveTo>
                    <a:pt x="1134902" y="50800"/>
                  </a:moveTo>
                  <a:lnTo>
                    <a:pt x="1136903" y="53754"/>
                  </a:lnTo>
                </a:path>
                <a:path w="1155700" h="1193800">
                  <a:moveTo>
                    <a:pt x="1126300" y="38099"/>
                  </a:moveTo>
                  <a:lnTo>
                    <a:pt x="1127552" y="39949"/>
                  </a:lnTo>
                </a:path>
                <a:path w="1155700" h="1193800">
                  <a:moveTo>
                    <a:pt x="41649" y="26268"/>
                  </a:moveTo>
                  <a:lnTo>
                    <a:pt x="42943" y="25400"/>
                  </a:lnTo>
                </a:path>
                <a:path w="1155700" h="1193800">
                  <a:moveTo>
                    <a:pt x="1112248" y="25400"/>
                  </a:moveTo>
                  <a:lnTo>
                    <a:pt x="1113480" y="26226"/>
                  </a:lnTo>
                </a:path>
                <a:path w="1155700" h="1193800">
                  <a:moveTo>
                    <a:pt x="100715" y="1657"/>
                  </a:moveTo>
                  <a:lnTo>
                    <a:pt x="108977" y="0"/>
                  </a:lnTo>
                </a:path>
                <a:path w="1155700" h="1193800">
                  <a:moveTo>
                    <a:pt x="1046214" y="0"/>
                  </a:moveTo>
                  <a:lnTo>
                    <a:pt x="1054476" y="1657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6" name="object 76"/>
            <p:cNvSpPr/>
            <p:nvPr/>
          </p:nvSpPr>
          <p:spPr>
            <a:xfrm>
              <a:off x="8836914" y="2939033"/>
              <a:ext cx="1155700" cy="1202690"/>
            </a:xfrm>
            <a:custGeom>
              <a:avLst/>
              <a:gdLst/>
              <a:ahLst/>
              <a:cxnLst/>
              <a:rect l="l" t="t" r="r" b="b"/>
              <a:pathLst>
                <a:path w="1155700" h="1202689">
                  <a:moveTo>
                    <a:pt x="1042415" y="0"/>
                  </a:moveTo>
                  <a:lnTo>
                    <a:pt x="112775" y="0"/>
                  </a:lnTo>
                  <a:lnTo>
                    <a:pt x="68794" y="8822"/>
                  </a:lnTo>
                  <a:lnTo>
                    <a:pt x="32956" y="32861"/>
                  </a:lnTo>
                  <a:lnTo>
                    <a:pt x="8834" y="68472"/>
                  </a:lnTo>
                  <a:lnTo>
                    <a:pt x="0" y="112013"/>
                  </a:lnTo>
                  <a:lnTo>
                    <a:pt x="0" y="1090421"/>
                  </a:lnTo>
                  <a:lnTo>
                    <a:pt x="8834" y="1133963"/>
                  </a:lnTo>
                  <a:lnTo>
                    <a:pt x="32956" y="1169574"/>
                  </a:lnTo>
                  <a:lnTo>
                    <a:pt x="68794" y="1193613"/>
                  </a:lnTo>
                  <a:lnTo>
                    <a:pt x="112775" y="1202436"/>
                  </a:lnTo>
                  <a:lnTo>
                    <a:pt x="1042415" y="1202436"/>
                  </a:lnTo>
                  <a:lnTo>
                    <a:pt x="1086397" y="1193613"/>
                  </a:lnTo>
                  <a:lnTo>
                    <a:pt x="1122235" y="1169574"/>
                  </a:lnTo>
                  <a:lnTo>
                    <a:pt x="1146357" y="1133963"/>
                  </a:lnTo>
                  <a:lnTo>
                    <a:pt x="1155191" y="1090421"/>
                  </a:lnTo>
                  <a:lnTo>
                    <a:pt x="1155191" y="112013"/>
                  </a:lnTo>
                  <a:lnTo>
                    <a:pt x="1146357" y="68472"/>
                  </a:lnTo>
                  <a:lnTo>
                    <a:pt x="1122235" y="32861"/>
                  </a:lnTo>
                  <a:lnTo>
                    <a:pt x="1086397" y="8822"/>
                  </a:lnTo>
                  <a:lnTo>
                    <a:pt x="104241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7" name="object 77"/>
            <p:cNvSpPr/>
            <p:nvPr/>
          </p:nvSpPr>
          <p:spPr>
            <a:xfrm>
              <a:off x="8836914" y="2939033"/>
              <a:ext cx="1155700" cy="1202690"/>
            </a:xfrm>
            <a:custGeom>
              <a:avLst/>
              <a:gdLst/>
              <a:ahLst/>
              <a:cxnLst/>
              <a:rect l="l" t="t" r="r" b="b"/>
              <a:pathLst>
                <a:path w="1155700" h="1202689">
                  <a:moveTo>
                    <a:pt x="0" y="112013"/>
                  </a:moveTo>
                  <a:lnTo>
                    <a:pt x="8834" y="68472"/>
                  </a:lnTo>
                  <a:lnTo>
                    <a:pt x="32956" y="32861"/>
                  </a:lnTo>
                  <a:lnTo>
                    <a:pt x="68794" y="8822"/>
                  </a:lnTo>
                  <a:lnTo>
                    <a:pt x="112775" y="0"/>
                  </a:lnTo>
                  <a:lnTo>
                    <a:pt x="1042415" y="0"/>
                  </a:lnTo>
                  <a:lnTo>
                    <a:pt x="1086397" y="8822"/>
                  </a:lnTo>
                  <a:lnTo>
                    <a:pt x="1122235" y="32861"/>
                  </a:lnTo>
                  <a:lnTo>
                    <a:pt x="1146357" y="68472"/>
                  </a:lnTo>
                  <a:lnTo>
                    <a:pt x="1155191" y="112013"/>
                  </a:lnTo>
                  <a:lnTo>
                    <a:pt x="1155191" y="1090421"/>
                  </a:lnTo>
                  <a:lnTo>
                    <a:pt x="1146357" y="1133963"/>
                  </a:lnTo>
                  <a:lnTo>
                    <a:pt x="1122235" y="1169574"/>
                  </a:lnTo>
                  <a:lnTo>
                    <a:pt x="1086397" y="1193613"/>
                  </a:lnTo>
                  <a:lnTo>
                    <a:pt x="1042415" y="1202436"/>
                  </a:lnTo>
                  <a:lnTo>
                    <a:pt x="112775" y="1202436"/>
                  </a:lnTo>
                  <a:lnTo>
                    <a:pt x="68794" y="1193613"/>
                  </a:lnTo>
                  <a:lnTo>
                    <a:pt x="32956" y="1169574"/>
                  </a:lnTo>
                  <a:lnTo>
                    <a:pt x="8834" y="1133963"/>
                  </a:lnTo>
                  <a:lnTo>
                    <a:pt x="0" y="1090421"/>
                  </a:lnTo>
                  <a:lnTo>
                    <a:pt x="0" y="112013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8" name="object 78"/>
            <p:cNvSpPr/>
            <p:nvPr/>
          </p:nvSpPr>
          <p:spPr>
            <a:xfrm>
              <a:off x="9093708" y="3115055"/>
              <a:ext cx="641985" cy="641985"/>
            </a:xfrm>
            <a:custGeom>
              <a:avLst/>
              <a:gdLst/>
              <a:ahLst/>
              <a:cxnLst/>
              <a:rect l="l" t="t" r="r" b="b"/>
              <a:pathLst>
                <a:path w="641984" h="641985">
                  <a:moveTo>
                    <a:pt x="320801" y="0"/>
                  </a:moveTo>
                  <a:lnTo>
                    <a:pt x="273484" y="3487"/>
                  </a:lnTo>
                  <a:lnTo>
                    <a:pt x="228292" y="13614"/>
                  </a:lnTo>
                  <a:lnTo>
                    <a:pt x="185728" y="29879"/>
                  </a:lnTo>
                  <a:lnTo>
                    <a:pt x="146294" y="51781"/>
                  </a:lnTo>
                  <a:lnTo>
                    <a:pt x="110490" y="78819"/>
                  </a:lnTo>
                  <a:lnTo>
                    <a:pt x="78819" y="110490"/>
                  </a:lnTo>
                  <a:lnTo>
                    <a:pt x="51781" y="146294"/>
                  </a:lnTo>
                  <a:lnTo>
                    <a:pt x="29879" y="185728"/>
                  </a:lnTo>
                  <a:lnTo>
                    <a:pt x="13614" y="228292"/>
                  </a:lnTo>
                  <a:lnTo>
                    <a:pt x="3487" y="273484"/>
                  </a:lnTo>
                  <a:lnTo>
                    <a:pt x="0" y="320802"/>
                  </a:lnTo>
                  <a:lnTo>
                    <a:pt x="3487" y="368291"/>
                  </a:lnTo>
                  <a:lnTo>
                    <a:pt x="13614" y="413589"/>
                  </a:lnTo>
                  <a:lnTo>
                    <a:pt x="29879" y="456204"/>
                  </a:lnTo>
                  <a:lnTo>
                    <a:pt x="51781" y="495646"/>
                  </a:lnTo>
                  <a:lnTo>
                    <a:pt x="78819" y="531422"/>
                  </a:lnTo>
                  <a:lnTo>
                    <a:pt x="110490" y="563042"/>
                  </a:lnTo>
                  <a:lnTo>
                    <a:pt x="146294" y="590014"/>
                  </a:lnTo>
                  <a:lnTo>
                    <a:pt x="185728" y="611848"/>
                  </a:lnTo>
                  <a:lnTo>
                    <a:pt x="228292" y="628051"/>
                  </a:lnTo>
                  <a:lnTo>
                    <a:pt x="273484" y="638134"/>
                  </a:lnTo>
                  <a:lnTo>
                    <a:pt x="320801" y="641604"/>
                  </a:lnTo>
                  <a:lnTo>
                    <a:pt x="368119" y="638134"/>
                  </a:lnTo>
                  <a:lnTo>
                    <a:pt x="413311" y="628051"/>
                  </a:lnTo>
                  <a:lnTo>
                    <a:pt x="455875" y="611848"/>
                  </a:lnTo>
                  <a:lnTo>
                    <a:pt x="495309" y="590014"/>
                  </a:lnTo>
                  <a:lnTo>
                    <a:pt x="531113" y="563042"/>
                  </a:lnTo>
                  <a:lnTo>
                    <a:pt x="562784" y="531422"/>
                  </a:lnTo>
                  <a:lnTo>
                    <a:pt x="589822" y="495646"/>
                  </a:lnTo>
                  <a:lnTo>
                    <a:pt x="611724" y="456204"/>
                  </a:lnTo>
                  <a:lnTo>
                    <a:pt x="627989" y="413589"/>
                  </a:lnTo>
                  <a:lnTo>
                    <a:pt x="638116" y="368291"/>
                  </a:lnTo>
                  <a:lnTo>
                    <a:pt x="641603" y="320802"/>
                  </a:lnTo>
                  <a:lnTo>
                    <a:pt x="638116" y="273484"/>
                  </a:lnTo>
                  <a:lnTo>
                    <a:pt x="627989" y="228292"/>
                  </a:lnTo>
                  <a:lnTo>
                    <a:pt x="611724" y="185728"/>
                  </a:lnTo>
                  <a:lnTo>
                    <a:pt x="589822" y="146294"/>
                  </a:lnTo>
                  <a:lnTo>
                    <a:pt x="562784" y="110490"/>
                  </a:lnTo>
                  <a:lnTo>
                    <a:pt x="531113" y="78819"/>
                  </a:lnTo>
                  <a:lnTo>
                    <a:pt x="495309" y="51781"/>
                  </a:lnTo>
                  <a:lnTo>
                    <a:pt x="455875" y="29879"/>
                  </a:lnTo>
                  <a:lnTo>
                    <a:pt x="413311" y="13614"/>
                  </a:lnTo>
                  <a:lnTo>
                    <a:pt x="368119" y="3487"/>
                  </a:lnTo>
                  <a:lnTo>
                    <a:pt x="320801" y="0"/>
                  </a:lnTo>
                  <a:close/>
                </a:path>
              </a:pathLst>
            </a:custGeom>
            <a:solidFill>
              <a:srgbClr val="137BA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9" name="object 7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9235440" y="3255264"/>
              <a:ext cx="361950" cy="361187"/>
            </a:xfrm>
            <a:prstGeom prst="rect">
              <a:avLst/>
            </a:prstGeom>
          </p:spPr>
        </p:pic>
      </p:grpSp>
      <p:sp>
        <p:nvSpPr>
          <p:cNvPr id="80" name="object 80"/>
          <p:cNvSpPr txBox="1"/>
          <p:nvPr/>
        </p:nvSpPr>
        <p:spPr>
          <a:xfrm>
            <a:off x="9167114" y="3823970"/>
            <a:ext cx="494665" cy="1854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50" spc="-10">
                <a:solidFill>
                  <a:srgbClr val="15212E"/>
                </a:solidFill>
                <a:latin typeface="Segoe UI Semibold"/>
                <a:cs typeface="Segoe UI Semibold"/>
              </a:rPr>
              <a:t>Reports</a:t>
            </a:r>
            <a:endParaRPr sz="1050">
              <a:latin typeface="Segoe UI Semibold"/>
              <a:cs typeface="Segoe UI Semibold"/>
            </a:endParaRPr>
          </a:p>
        </p:txBody>
      </p:sp>
      <p:grpSp>
        <p:nvGrpSpPr>
          <p:cNvPr id="81" name="object 81"/>
          <p:cNvGrpSpPr/>
          <p:nvPr/>
        </p:nvGrpSpPr>
        <p:grpSpPr>
          <a:xfrm>
            <a:off x="555879" y="4576952"/>
            <a:ext cx="3941445" cy="853440"/>
            <a:chOff x="555879" y="4576952"/>
            <a:chExt cx="3941445" cy="853440"/>
          </a:xfrm>
        </p:grpSpPr>
        <p:sp>
          <p:nvSpPr>
            <p:cNvPr id="82" name="object 82"/>
            <p:cNvSpPr/>
            <p:nvPr/>
          </p:nvSpPr>
          <p:spPr>
            <a:xfrm>
              <a:off x="561594" y="4582667"/>
              <a:ext cx="3930015" cy="842010"/>
            </a:xfrm>
            <a:custGeom>
              <a:avLst/>
              <a:gdLst/>
              <a:ahLst/>
              <a:cxnLst/>
              <a:rect l="l" t="t" r="r" b="b"/>
              <a:pathLst>
                <a:path w="3930015" h="842010">
                  <a:moveTo>
                    <a:pt x="3848861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762000"/>
                  </a:lnTo>
                  <a:lnTo>
                    <a:pt x="6286" y="793146"/>
                  </a:lnTo>
                  <a:lnTo>
                    <a:pt x="23431" y="818578"/>
                  </a:lnTo>
                  <a:lnTo>
                    <a:pt x="48863" y="835723"/>
                  </a:lnTo>
                  <a:lnTo>
                    <a:pt x="80010" y="842010"/>
                  </a:lnTo>
                  <a:lnTo>
                    <a:pt x="3848861" y="842010"/>
                  </a:lnTo>
                  <a:lnTo>
                    <a:pt x="3880127" y="835723"/>
                  </a:lnTo>
                  <a:lnTo>
                    <a:pt x="3905821" y="818578"/>
                  </a:lnTo>
                  <a:lnTo>
                    <a:pt x="3923228" y="793146"/>
                  </a:lnTo>
                  <a:lnTo>
                    <a:pt x="3929633" y="762000"/>
                  </a:lnTo>
                  <a:lnTo>
                    <a:pt x="3929633" y="80010"/>
                  </a:lnTo>
                  <a:lnTo>
                    <a:pt x="3923228" y="48863"/>
                  </a:lnTo>
                  <a:lnTo>
                    <a:pt x="3905821" y="23431"/>
                  </a:lnTo>
                  <a:lnTo>
                    <a:pt x="3880127" y="6286"/>
                  </a:lnTo>
                  <a:lnTo>
                    <a:pt x="3848861" y="0"/>
                  </a:lnTo>
                  <a:close/>
                </a:path>
              </a:pathLst>
            </a:custGeom>
            <a:solidFill>
              <a:srgbClr val="E9F4F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3" name="object 83"/>
            <p:cNvSpPr/>
            <p:nvPr/>
          </p:nvSpPr>
          <p:spPr>
            <a:xfrm>
              <a:off x="561594" y="4582667"/>
              <a:ext cx="3930015" cy="842010"/>
            </a:xfrm>
            <a:custGeom>
              <a:avLst/>
              <a:gdLst/>
              <a:ahLst/>
              <a:cxnLst/>
              <a:rect l="l" t="t" r="r" b="b"/>
              <a:pathLst>
                <a:path w="3930015" h="842010">
                  <a:moveTo>
                    <a:pt x="0" y="80010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3848861" y="0"/>
                  </a:lnTo>
                  <a:lnTo>
                    <a:pt x="3880127" y="6286"/>
                  </a:lnTo>
                  <a:lnTo>
                    <a:pt x="3905821" y="23431"/>
                  </a:lnTo>
                  <a:lnTo>
                    <a:pt x="3923228" y="48863"/>
                  </a:lnTo>
                  <a:lnTo>
                    <a:pt x="3929633" y="80010"/>
                  </a:lnTo>
                  <a:lnTo>
                    <a:pt x="3929633" y="762000"/>
                  </a:lnTo>
                  <a:lnTo>
                    <a:pt x="3923228" y="793146"/>
                  </a:lnTo>
                  <a:lnTo>
                    <a:pt x="3905821" y="818578"/>
                  </a:lnTo>
                  <a:lnTo>
                    <a:pt x="3880127" y="835723"/>
                  </a:lnTo>
                  <a:lnTo>
                    <a:pt x="3848861" y="842010"/>
                  </a:lnTo>
                  <a:lnTo>
                    <a:pt x="80010" y="842010"/>
                  </a:lnTo>
                  <a:lnTo>
                    <a:pt x="48863" y="835723"/>
                  </a:lnTo>
                  <a:lnTo>
                    <a:pt x="23431" y="818578"/>
                  </a:lnTo>
                  <a:lnTo>
                    <a:pt x="6286" y="793146"/>
                  </a:lnTo>
                  <a:lnTo>
                    <a:pt x="0" y="762000"/>
                  </a:lnTo>
                  <a:lnTo>
                    <a:pt x="0" y="80010"/>
                  </a:lnTo>
                  <a:close/>
                </a:path>
              </a:pathLst>
            </a:custGeom>
            <a:ln w="11430">
              <a:solidFill>
                <a:srgbClr val="CFE6D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4" name="object 84"/>
          <p:cNvSpPr txBox="1"/>
          <p:nvPr/>
        </p:nvSpPr>
        <p:spPr>
          <a:xfrm>
            <a:off x="789686" y="4737607"/>
            <a:ext cx="3274695" cy="55245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950">
                <a:solidFill>
                  <a:srgbClr val="2E7D66"/>
                </a:solidFill>
                <a:latin typeface="Segoe UI Semibold"/>
                <a:cs typeface="Segoe UI Semibold"/>
              </a:rPr>
              <a:t>A</a:t>
            </a:r>
            <a:r>
              <a:rPr dirty="0" sz="950" spc="-85">
                <a:solidFill>
                  <a:srgbClr val="2E7D66"/>
                </a:solidFill>
                <a:latin typeface="Segoe UI Semibold"/>
                <a:cs typeface="Segoe UI Semibold"/>
              </a:rPr>
              <a:t> </a:t>
            </a:r>
            <a:r>
              <a:rPr dirty="0" sz="950">
                <a:solidFill>
                  <a:srgbClr val="2E7D66"/>
                </a:solidFill>
                <a:latin typeface="Segoe UI Semibold"/>
                <a:cs typeface="Segoe UI Semibold"/>
              </a:rPr>
              <a:t>U</a:t>
            </a:r>
            <a:r>
              <a:rPr dirty="0" sz="950" spc="-80">
                <a:solidFill>
                  <a:srgbClr val="2E7D66"/>
                </a:solidFill>
                <a:latin typeface="Segoe UI Semibold"/>
                <a:cs typeface="Segoe UI Semibold"/>
              </a:rPr>
              <a:t> </a:t>
            </a:r>
            <a:r>
              <a:rPr dirty="0" sz="950">
                <a:solidFill>
                  <a:srgbClr val="2E7D66"/>
                </a:solidFill>
                <a:latin typeface="Segoe UI Semibold"/>
                <a:cs typeface="Segoe UI Semibold"/>
              </a:rPr>
              <a:t>T</a:t>
            </a:r>
            <a:r>
              <a:rPr dirty="0" sz="950" spc="-80">
                <a:solidFill>
                  <a:srgbClr val="2E7D66"/>
                </a:solidFill>
                <a:latin typeface="Segoe UI Semibold"/>
                <a:cs typeface="Segoe UI Semibold"/>
              </a:rPr>
              <a:t> </a:t>
            </a:r>
            <a:r>
              <a:rPr dirty="0" sz="950">
                <a:solidFill>
                  <a:srgbClr val="2E7D66"/>
                </a:solidFill>
                <a:latin typeface="Segoe UI Semibold"/>
                <a:cs typeface="Segoe UI Semibold"/>
              </a:rPr>
              <a:t>O</a:t>
            </a:r>
            <a:r>
              <a:rPr dirty="0" sz="950" spc="-80">
                <a:solidFill>
                  <a:srgbClr val="2E7D66"/>
                </a:solidFill>
                <a:latin typeface="Segoe UI Semibold"/>
                <a:cs typeface="Segoe UI Semibold"/>
              </a:rPr>
              <a:t> </a:t>
            </a:r>
            <a:r>
              <a:rPr dirty="0" sz="950">
                <a:solidFill>
                  <a:srgbClr val="2E7D66"/>
                </a:solidFill>
                <a:latin typeface="Segoe UI Semibold"/>
                <a:cs typeface="Segoe UI Semibold"/>
              </a:rPr>
              <a:t>M</a:t>
            </a:r>
            <a:r>
              <a:rPr dirty="0" sz="950" spc="-80">
                <a:solidFill>
                  <a:srgbClr val="2E7D66"/>
                </a:solidFill>
                <a:latin typeface="Segoe UI Semibold"/>
                <a:cs typeface="Segoe UI Semibold"/>
              </a:rPr>
              <a:t> </a:t>
            </a:r>
            <a:r>
              <a:rPr dirty="0" sz="950">
                <a:solidFill>
                  <a:srgbClr val="2E7D66"/>
                </a:solidFill>
                <a:latin typeface="Segoe UI Semibold"/>
                <a:cs typeface="Segoe UI Semibold"/>
              </a:rPr>
              <a:t>A</a:t>
            </a:r>
            <a:r>
              <a:rPr dirty="0" sz="950" spc="-80">
                <a:solidFill>
                  <a:srgbClr val="2E7D66"/>
                </a:solidFill>
                <a:latin typeface="Segoe UI Semibold"/>
                <a:cs typeface="Segoe UI Semibold"/>
              </a:rPr>
              <a:t> </a:t>
            </a:r>
            <a:r>
              <a:rPr dirty="0" sz="950">
                <a:solidFill>
                  <a:srgbClr val="2E7D66"/>
                </a:solidFill>
                <a:latin typeface="Segoe UI Semibold"/>
                <a:cs typeface="Segoe UI Semibold"/>
              </a:rPr>
              <a:t>T</a:t>
            </a:r>
            <a:r>
              <a:rPr dirty="0" sz="950" spc="-80">
                <a:solidFill>
                  <a:srgbClr val="2E7D66"/>
                </a:solidFill>
                <a:latin typeface="Segoe UI Semibold"/>
                <a:cs typeface="Segoe UI Semibold"/>
              </a:rPr>
              <a:t> </a:t>
            </a:r>
            <a:r>
              <a:rPr dirty="0" sz="950" spc="-35">
                <a:solidFill>
                  <a:srgbClr val="2E7D66"/>
                </a:solidFill>
                <a:latin typeface="Segoe UI Semibold"/>
                <a:cs typeface="Segoe UI Semibold"/>
              </a:rPr>
              <a:t>ED</a:t>
            </a:r>
            <a:endParaRPr sz="950">
              <a:latin typeface="Segoe UI Semibold"/>
              <a:cs typeface="Segoe UI Semibold"/>
            </a:endParaRPr>
          </a:p>
          <a:p>
            <a:pPr marL="12700" marR="5080">
              <a:lnSpc>
                <a:spcPts val="1050"/>
              </a:lnSpc>
              <a:spcBef>
                <a:spcPts val="919"/>
              </a:spcBef>
            </a:pP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OCR</a:t>
            </a:r>
            <a:r>
              <a:rPr dirty="0" sz="900" spc="3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capture,</a:t>
            </a:r>
            <a:r>
              <a:rPr dirty="0" sz="900" spc="3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AI</a:t>
            </a:r>
            <a:r>
              <a:rPr dirty="0" sz="900" spc="3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extraction,</a:t>
            </a:r>
            <a:r>
              <a:rPr dirty="0" sz="900" spc="3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matching</a:t>
            </a:r>
            <a:r>
              <a:rPr dirty="0" sz="900" spc="3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and</a:t>
            </a:r>
            <a:r>
              <a:rPr dirty="0" sz="900" spc="3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coding</a:t>
            </a:r>
            <a:r>
              <a:rPr dirty="0" sz="900" spc="3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run</a:t>
            </a:r>
            <a:r>
              <a:rPr dirty="0" sz="900" spc="3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without</a:t>
            </a:r>
            <a:r>
              <a:rPr dirty="0" sz="900" spc="3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546679"/>
                </a:solidFill>
                <a:latin typeface="Calibri"/>
                <a:cs typeface="Calibri"/>
              </a:rPr>
              <a:t>human</a:t>
            </a:r>
            <a:r>
              <a:rPr dirty="0" sz="900" spc="50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546679"/>
                </a:solidFill>
                <a:latin typeface="Calibri"/>
                <a:cs typeface="Calibri"/>
              </a:rPr>
              <a:t>effort.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85" name="object 85"/>
          <p:cNvGrpSpPr/>
          <p:nvPr/>
        </p:nvGrpSpPr>
        <p:grpSpPr>
          <a:xfrm>
            <a:off x="4645533" y="4576952"/>
            <a:ext cx="5488940" cy="853440"/>
            <a:chOff x="4645533" y="4576952"/>
            <a:chExt cx="5488940" cy="853440"/>
          </a:xfrm>
        </p:grpSpPr>
        <p:sp>
          <p:nvSpPr>
            <p:cNvPr id="86" name="object 86"/>
            <p:cNvSpPr/>
            <p:nvPr/>
          </p:nvSpPr>
          <p:spPr>
            <a:xfrm>
              <a:off x="4651248" y="4582667"/>
              <a:ext cx="5477510" cy="842010"/>
            </a:xfrm>
            <a:custGeom>
              <a:avLst/>
              <a:gdLst/>
              <a:ahLst/>
              <a:cxnLst/>
              <a:rect l="l" t="t" r="r" b="b"/>
              <a:pathLst>
                <a:path w="5477509" h="842010">
                  <a:moveTo>
                    <a:pt x="5396483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762000"/>
                  </a:lnTo>
                  <a:lnTo>
                    <a:pt x="6286" y="793146"/>
                  </a:lnTo>
                  <a:lnTo>
                    <a:pt x="23431" y="818578"/>
                  </a:lnTo>
                  <a:lnTo>
                    <a:pt x="48863" y="835723"/>
                  </a:lnTo>
                  <a:lnTo>
                    <a:pt x="80010" y="842010"/>
                  </a:lnTo>
                  <a:lnTo>
                    <a:pt x="5396483" y="842010"/>
                  </a:lnTo>
                  <a:lnTo>
                    <a:pt x="5427749" y="835723"/>
                  </a:lnTo>
                  <a:lnTo>
                    <a:pt x="5453443" y="818578"/>
                  </a:lnTo>
                  <a:lnTo>
                    <a:pt x="5470850" y="793146"/>
                  </a:lnTo>
                  <a:lnTo>
                    <a:pt x="5477256" y="762000"/>
                  </a:lnTo>
                  <a:lnTo>
                    <a:pt x="5477256" y="80010"/>
                  </a:lnTo>
                  <a:lnTo>
                    <a:pt x="5470850" y="48863"/>
                  </a:lnTo>
                  <a:lnTo>
                    <a:pt x="5453443" y="23431"/>
                  </a:lnTo>
                  <a:lnTo>
                    <a:pt x="5427749" y="6286"/>
                  </a:lnTo>
                  <a:lnTo>
                    <a:pt x="5396483" y="0"/>
                  </a:lnTo>
                  <a:close/>
                </a:path>
              </a:pathLst>
            </a:custGeom>
            <a:solidFill>
              <a:srgbClr val="F5F7F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7" name="object 87"/>
            <p:cNvSpPr/>
            <p:nvPr/>
          </p:nvSpPr>
          <p:spPr>
            <a:xfrm>
              <a:off x="4651248" y="4582667"/>
              <a:ext cx="5477510" cy="842010"/>
            </a:xfrm>
            <a:custGeom>
              <a:avLst/>
              <a:gdLst/>
              <a:ahLst/>
              <a:cxnLst/>
              <a:rect l="l" t="t" r="r" b="b"/>
              <a:pathLst>
                <a:path w="5477509" h="842010">
                  <a:moveTo>
                    <a:pt x="0" y="80010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5396483" y="0"/>
                  </a:lnTo>
                  <a:lnTo>
                    <a:pt x="5427749" y="6286"/>
                  </a:lnTo>
                  <a:lnTo>
                    <a:pt x="5453443" y="23431"/>
                  </a:lnTo>
                  <a:lnTo>
                    <a:pt x="5470850" y="48863"/>
                  </a:lnTo>
                  <a:lnTo>
                    <a:pt x="5477256" y="80010"/>
                  </a:lnTo>
                  <a:lnTo>
                    <a:pt x="5477256" y="762000"/>
                  </a:lnTo>
                  <a:lnTo>
                    <a:pt x="5470850" y="793146"/>
                  </a:lnTo>
                  <a:lnTo>
                    <a:pt x="5453443" y="818578"/>
                  </a:lnTo>
                  <a:lnTo>
                    <a:pt x="5427749" y="835723"/>
                  </a:lnTo>
                  <a:lnTo>
                    <a:pt x="5396483" y="842010"/>
                  </a:lnTo>
                  <a:lnTo>
                    <a:pt x="80010" y="842010"/>
                  </a:lnTo>
                  <a:lnTo>
                    <a:pt x="48863" y="835723"/>
                  </a:lnTo>
                  <a:lnTo>
                    <a:pt x="23431" y="818578"/>
                  </a:lnTo>
                  <a:lnTo>
                    <a:pt x="6286" y="793146"/>
                  </a:lnTo>
                  <a:lnTo>
                    <a:pt x="0" y="762000"/>
                  </a:lnTo>
                  <a:lnTo>
                    <a:pt x="0" y="80010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8" name="object 88"/>
          <p:cNvSpPr txBox="1"/>
          <p:nvPr/>
        </p:nvSpPr>
        <p:spPr>
          <a:xfrm>
            <a:off x="4879339" y="4737607"/>
            <a:ext cx="1309370" cy="17272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950">
                <a:solidFill>
                  <a:srgbClr val="0D597D"/>
                </a:solidFill>
                <a:latin typeface="Segoe UI Semibold"/>
                <a:cs typeface="Segoe UI Semibold"/>
              </a:rPr>
              <a:t>H</a:t>
            </a:r>
            <a:r>
              <a:rPr dirty="0" sz="950" spc="-85">
                <a:solidFill>
                  <a:srgbClr val="0D597D"/>
                </a:solidFill>
                <a:latin typeface="Segoe UI Semibold"/>
                <a:cs typeface="Segoe UI Semibold"/>
              </a:rPr>
              <a:t> </a:t>
            </a:r>
            <a:r>
              <a:rPr dirty="0" sz="950">
                <a:solidFill>
                  <a:srgbClr val="0D597D"/>
                </a:solidFill>
                <a:latin typeface="Segoe UI Semibold"/>
                <a:cs typeface="Segoe UI Semibold"/>
              </a:rPr>
              <a:t>U</a:t>
            </a:r>
            <a:r>
              <a:rPr dirty="0" sz="950" spc="-80">
                <a:solidFill>
                  <a:srgbClr val="0D597D"/>
                </a:solidFill>
                <a:latin typeface="Segoe UI Semibold"/>
                <a:cs typeface="Segoe UI Semibold"/>
              </a:rPr>
              <a:t> </a:t>
            </a:r>
            <a:r>
              <a:rPr dirty="0" sz="950">
                <a:solidFill>
                  <a:srgbClr val="0D597D"/>
                </a:solidFill>
                <a:latin typeface="Segoe UI Semibold"/>
                <a:cs typeface="Segoe UI Semibold"/>
              </a:rPr>
              <a:t>M</a:t>
            </a:r>
            <a:r>
              <a:rPr dirty="0" sz="950" spc="-85">
                <a:solidFill>
                  <a:srgbClr val="0D597D"/>
                </a:solidFill>
                <a:latin typeface="Segoe UI Semibold"/>
                <a:cs typeface="Segoe UI Semibold"/>
              </a:rPr>
              <a:t> </a:t>
            </a:r>
            <a:r>
              <a:rPr dirty="0" sz="950">
                <a:solidFill>
                  <a:srgbClr val="0D597D"/>
                </a:solidFill>
                <a:latin typeface="Segoe UI Semibold"/>
                <a:cs typeface="Segoe UI Semibold"/>
              </a:rPr>
              <a:t>AN</a:t>
            </a:r>
            <a:r>
              <a:rPr dirty="0" sz="950" spc="100">
                <a:solidFill>
                  <a:srgbClr val="0D597D"/>
                </a:solidFill>
                <a:latin typeface="Segoe UI Semibold"/>
                <a:cs typeface="Segoe UI Semibold"/>
              </a:rPr>
              <a:t> </a:t>
            </a:r>
            <a:r>
              <a:rPr dirty="0" sz="950">
                <a:solidFill>
                  <a:srgbClr val="0D597D"/>
                </a:solidFill>
                <a:latin typeface="Segoe UI Semibold"/>
                <a:cs typeface="Segoe UI Semibold"/>
              </a:rPr>
              <a:t>-</a:t>
            </a:r>
            <a:r>
              <a:rPr dirty="0" sz="950" spc="-80">
                <a:solidFill>
                  <a:srgbClr val="0D597D"/>
                </a:solidFill>
                <a:latin typeface="Segoe UI Semibold"/>
                <a:cs typeface="Segoe UI Semibold"/>
              </a:rPr>
              <a:t> </a:t>
            </a:r>
            <a:r>
              <a:rPr dirty="0" sz="950">
                <a:solidFill>
                  <a:srgbClr val="0D597D"/>
                </a:solidFill>
                <a:latin typeface="Segoe UI Semibold"/>
                <a:cs typeface="Segoe UI Semibold"/>
              </a:rPr>
              <a:t>V</a:t>
            </a:r>
            <a:r>
              <a:rPr dirty="0" sz="950" spc="-80">
                <a:solidFill>
                  <a:srgbClr val="0D597D"/>
                </a:solidFill>
                <a:latin typeface="Segoe UI Semibold"/>
                <a:cs typeface="Segoe UI Semibold"/>
              </a:rPr>
              <a:t> </a:t>
            </a:r>
            <a:r>
              <a:rPr dirty="0" sz="950">
                <a:solidFill>
                  <a:srgbClr val="0D597D"/>
                </a:solidFill>
                <a:latin typeface="Segoe UI Semibold"/>
                <a:cs typeface="Segoe UI Semibold"/>
              </a:rPr>
              <a:t>E</a:t>
            </a:r>
            <a:r>
              <a:rPr dirty="0" sz="950" spc="-85">
                <a:solidFill>
                  <a:srgbClr val="0D597D"/>
                </a:solidFill>
                <a:latin typeface="Segoe UI Semibold"/>
                <a:cs typeface="Segoe UI Semibold"/>
              </a:rPr>
              <a:t> </a:t>
            </a:r>
            <a:r>
              <a:rPr dirty="0" sz="950">
                <a:solidFill>
                  <a:srgbClr val="0D597D"/>
                </a:solidFill>
                <a:latin typeface="Segoe UI Semibold"/>
                <a:cs typeface="Segoe UI Semibold"/>
              </a:rPr>
              <a:t>R</a:t>
            </a:r>
            <a:r>
              <a:rPr dirty="0" sz="950" spc="-80">
                <a:solidFill>
                  <a:srgbClr val="0D597D"/>
                </a:solidFill>
                <a:latin typeface="Segoe UI Semibold"/>
                <a:cs typeface="Segoe UI Semibold"/>
              </a:rPr>
              <a:t> </a:t>
            </a:r>
            <a:r>
              <a:rPr dirty="0" sz="950">
                <a:solidFill>
                  <a:srgbClr val="0D597D"/>
                </a:solidFill>
                <a:latin typeface="Segoe UI Semibold"/>
                <a:cs typeface="Segoe UI Semibold"/>
              </a:rPr>
              <a:t>I</a:t>
            </a:r>
            <a:r>
              <a:rPr dirty="0" sz="950" spc="-85">
                <a:solidFill>
                  <a:srgbClr val="0D597D"/>
                </a:solidFill>
                <a:latin typeface="Segoe UI Semibold"/>
                <a:cs typeface="Segoe UI Semibold"/>
              </a:rPr>
              <a:t> </a:t>
            </a:r>
            <a:r>
              <a:rPr dirty="0" sz="950">
                <a:solidFill>
                  <a:srgbClr val="0D597D"/>
                </a:solidFill>
                <a:latin typeface="Segoe UI Semibold"/>
                <a:cs typeface="Segoe UI Semibold"/>
              </a:rPr>
              <a:t>F</a:t>
            </a:r>
            <a:r>
              <a:rPr dirty="0" sz="950" spc="-80">
                <a:solidFill>
                  <a:srgbClr val="0D597D"/>
                </a:solidFill>
                <a:latin typeface="Segoe UI Semibold"/>
                <a:cs typeface="Segoe UI Semibold"/>
              </a:rPr>
              <a:t> </a:t>
            </a:r>
            <a:r>
              <a:rPr dirty="0" sz="950">
                <a:solidFill>
                  <a:srgbClr val="0D597D"/>
                </a:solidFill>
                <a:latin typeface="Segoe UI Semibold"/>
                <a:cs typeface="Segoe UI Semibold"/>
              </a:rPr>
              <a:t>I</a:t>
            </a:r>
            <a:r>
              <a:rPr dirty="0" sz="950" spc="-85">
                <a:solidFill>
                  <a:srgbClr val="0D597D"/>
                </a:solidFill>
                <a:latin typeface="Segoe UI Semibold"/>
                <a:cs typeface="Segoe UI Semibold"/>
              </a:rPr>
              <a:t> </a:t>
            </a:r>
            <a:r>
              <a:rPr dirty="0" sz="950" spc="-25">
                <a:solidFill>
                  <a:srgbClr val="0D597D"/>
                </a:solidFill>
                <a:latin typeface="Segoe UI Semibold"/>
                <a:cs typeface="Segoe UI Semibold"/>
              </a:rPr>
              <a:t>ED</a:t>
            </a:r>
            <a:endParaRPr sz="950">
              <a:latin typeface="Segoe UI Semibold"/>
              <a:cs typeface="Segoe UI Semibold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4879339" y="5058409"/>
            <a:ext cx="4575810" cy="16573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Bookkeeper,</a:t>
            </a:r>
            <a:r>
              <a:rPr dirty="0" sz="900" spc="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reviewer</a:t>
            </a:r>
            <a:r>
              <a:rPr dirty="0" sz="900" spc="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and</a:t>
            </a:r>
            <a:r>
              <a:rPr dirty="0" sz="900" spc="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CPA</a:t>
            </a:r>
            <a:r>
              <a:rPr dirty="0" sz="900" spc="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apply</a:t>
            </a:r>
            <a:r>
              <a:rPr dirty="0" sz="900" spc="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judgment,</a:t>
            </a:r>
            <a:r>
              <a:rPr dirty="0" sz="900" spc="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confirm</a:t>
            </a:r>
            <a:r>
              <a:rPr dirty="0" sz="900" spc="3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exceptions</a:t>
            </a:r>
            <a:r>
              <a:rPr dirty="0" sz="900" spc="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and</a:t>
            </a:r>
            <a:r>
              <a:rPr dirty="0" sz="900" spc="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sign</a:t>
            </a:r>
            <a:r>
              <a:rPr dirty="0" sz="900" spc="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off</a:t>
            </a:r>
            <a:r>
              <a:rPr dirty="0" sz="900" spc="5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before</a:t>
            </a:r>
            <a:r>
              <a:rPr dirty="0" sz="900" spc="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546679"/>
                </a:solidFill>
                <a:latin typeface="Calibri"/>
                <a:cs typeface="Calibri"/>
              </a:rPr>
              <a:t>delivery.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90" name="object 90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557022" y="6368033"/>
            <a:ext cx="233171" cy="216407"/>
          </a:xfrm>
          <a:prstGeom prst="rect">
            <a:avLst/>
          </a:prstGeom>
        </p:spPr>
      </p:pic>
      <p:sp>
        <p:nvSpPr>
          <p:cNvPr id="91" name="object 91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9685" rIns="0" bIns="0" rtlCol="0" vert="horz">
            <a:spAutoFit/>
          </a:bodyPr>
          <a:lstStyle/>
          <a:p>
            <a:pPr marL="55244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dirty="0" spc="-25"/>
              <a:t>17</a:t>
            </a:fld>
          </a:p>
        </p:txBody>
      </p:sp>
      <p:sp>
        <p:nvSpPr>
          <p:cNvPr id="92" name="object 92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90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dirty="0" spc="-10"/>
              <a:t>O</a:t>
            </a:r>
            <a:r>
              <a:rPr dirty="0" spc="-75"/>
              <a:t> </a:t>
            </a:r>
            <a:r>
              <a:rPr dirty="0" spc="-10"/>
              <a:t>B</a:t>
            </a:r>
            <a:r>
              <a:rPr dirty="0" spc="-75"/>
              <a:t> </a:t>
            </a:r>
            <a:r>
              <a:rPr dirty="0"/>
              <a:t>G</a:t>
            </a:r>
            <a:r>
              <a:rPr dirty="0" spc="254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 spc="-10"/>
              <a:t>T</a:t>
            </a:r>
            <a:r>
              <a:rPr dirty="0" spc="-75"/>
              <a:t> </a:t>
            </a:r>
            <a:r>
              <a:rPr dirty="0" spc="-10"/>
              <a:t>S</a:t>
            </a:r>
            <a:r>
              <a:rPr dirty="0" spc="-75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/>
              <a:t>R</a:t>
            </a:r>
            <a:r>
              <a:rPr dirty="0" spc="-75"/>
              <a:t> </a:t>
            </a:r>
            <a:r>
              <a:rPr dirty="0" spc="-10"/>
              <a:t>C</a:t>
            </a:r>
            <a:r>
              <a:rPr dirty="0" spc="-75"/>
              <a:t> </a:t>
            </a:r>
            <a:r>
              <a:rPr dirty="0"/>
              <a:t>I</a:t>
            </a:r>
            <a:r>
              <a:rPr dirty="0" spc="-80"/>
              <a:t> </a:t>
            </a:r>
            <a:r>
              <a:rPr dirty="0" spc="-25"/>
              <a:t>NG</a:t>
            </a:r>
          </a:p>
        </p:txBody>
      </p:sp>
      <p:sp>
        <p:nvSpPr>
          <p:cNvPr id="93" name="object 93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10"/>
              </a:lnSpc>
            </a:pPr>
            <a:r>
              <a:rPr dirty="0" spc="-10"/>
              <a:t>Confidential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9655" y="1286509"/>
            <a:ext cx="1948814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E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X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E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C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U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T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I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V</a:t>
            </a:r>
            <a:r>
              <a:rPr dirty="0" sz="1100" spc="-5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E</a:t>
            </a:r>
            <a:r>
              <a:rPr dirty="0" sz="1100" spc="47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S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U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M</a:t>
            </a:r>
            <a:r>
              <a:rPr dirty="0" sz="1100" spc="-5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M</a:t>
            </a:r>
            <a:r>
              <a:rPr dirty="0" sz="1100" spc="-5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A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 spc="-25">
                <a:solidFill>
                  <a:srgbClr val="137BA6"/>
                </a:solidFill>
                <a:latin typeface="Segoe UI Semibold"/>
                <a:cs typeface="Segoe UI Semibold"/>
              </a:rPr>
              <a:t>RY</a:t>
            </a:r>
            <a:endParaRPr sz="1100">
              <a:latin typeface="Segoe UI Semibold"/>
              <a:cs typeface="Segoe UI Semibold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/>
              <a:t>Why</a:t>
            </a:r>
            <a:r>
              <a:rPr dirty="0" spc="-75"/>
              <a:t> </a:t>
            </a:r>
            <a:r>
              <a:rPr dirty="0" spc="-10"/>
              <a:t>forward-</a:t>
            </a:r>
            <a:r>
              <a:rPr dirty="0"/>
              <a:t>looking</a:t>
            </a:r>
            <a:r>
              <a:rPr dirty="0" spc="-50"/>
              <a:t> </a:t>
            </a:r>
            <a:r>
              <a:rPr dirty="0"/>
              <a:t>firms</a:t>
            </a:r>
            <a:r>
              <a:rPr dirty="0" spc="-75"/>
              <a:t> </a:t>
            </a:r>
            <a:r>
              <a:rPr dirty="0" spc="-10"/>
              <a:t>outsource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49655" y="2297989"/>
            <a:ext cx="5466715" cy="76073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28800"/>
              </a:lnSpc>
              <a:spcBef>
                <a:spcPts val="95"/>
              </a:spcBef>
            </a:pPr>
            <a:r>
              <a:rPr dirty="0" sz="1250" spc="-10">
                <a:solidFill>
                  <a:srgbClr val="546679"/>
                </a:solidFill>
                <a:latin typeface="Calibri"/>
                <a:cs typeface="Calibri"/>
              </a:rPr>
              <a:t>Talent</a:t>
            </a:r>
            <a:r>
              <a:rPr dirty="0" sz="1250" spc="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250">
                <a:solidFill>
                  <a:srgbClr val="546679"/>
                </a:solidFill>
                <a:latin typeface="Calibri"/>
                <a:cs typeface="Calibri"/>
              </a:rPr>
              <a:t>is</a:t>
            </a:r>
            <a:r>
              <a:rPr dirty="0" sz="1250" spc="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250">
                <a:solidFill>
                  <a:srgbClr val="546679"/>
                </a:solidFill>
                <a:latin typeface="Calibri"/>
                <a:cs typeface="Calibri"/>
              </a:rPr>
              <a:t>scarce,</a:t>
            </a:r>
            <a:r>
              <a:rPr dirty="0" sz="1250" spc="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250">
                <a:solidFill>
                  <a:srgbClr val="546679"/>
                </a:solidFill>
                <a:latin typeface="Calibri"/>
                <a:cs typeface="Calibri"/>
              </a:rPr>
              <a:t>clients expect</a:t>
            </a:r>
            <a:r>
              <a:rPr dirty="0" sz="1250" spc="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250">
                <a:solidFill>
                  <a:srgbClr val="546679"/>
                </a:solidFill>
                <a:latin typeface="Calibri"/>
                <a:cs typeface="Calibri"/>
              </a:rPr>
              <a:t>more,</a:t>
            </a:r>
            <a:r>
              <a:rPr dirty="0" sz="1250" spc="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250">
                <a:solidFill>
                  <a:srgbClr val="546679"/>
                </a:solidFill>
                <a:latin typeface="Calibri"/>
                <a:cs typeface="Calibri"/>
              </a:rPr>
              <a:t>and</a:t>
            </a:r>
            <a:r>
              <a:rPr dirty="0" sz="1250" spc="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250">
                <a:solidFill>
                  <a:srgbClr val="546679"/>
                </a:solidFill>
                <a:latin typeface="Calibri"/>
                <a:cs typeface="Calibri"/>
              </a:rPr>
              <a:t>margins</a:t>
            </a:r>
            <a:r>
              <a:rPr dirty="0" sz="1250" spc="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250">
                <a:solidFill>
                  <a:srgbClr val="546679"/>
                </a:solidFill>
                <a:latin typeface="Calibri"/>
                <a:cs typeface="Calibri"/>
              </a:rPr>
              <a:t>are</a:t>
            </a:r>
            <a:r>
              <a:rPr dirty="0" sz="1250" spc="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250">
                <a:solidFill>
                  <a:srgbClr val="546679"/>
                </a:solidFill>
                <a:latin typeface="Calibri"/>
                <a:cs typeface="Calibri"/>
              </a:rPr>
              <a:t>under</a:t>
            </a:r>
            <a:r>
              <a:rPr dirty="0" sz="1250" spc="1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250">
                <a:solidFill>
                  <a:srgbClr val="546679"/>
                </a:solidFill>
                <a:latin typeface="Calibri"/>
                <a:cs typeface="Calibri"/>
              </a:rPr>
              <a:t>pressure.</a:t>
            </a:r>
            <a:r>
              <a:rPr dirty="0" sz="1250" spc="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250">
                <a:solidFill>
                  <a:srgbClr val="546679"/>
                </a:solidFill>
                <a:latin typeface="Calibri"/>
                <a:cs typeface="Calibri"/>
              </a:rPr>
              <a:t>A</a:t>
            </a:r>
            <a:r>
              <a:rPr dirty="0" sz="1250" spc="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250" spc="-10">
                <a:solidFill>
                  <a:srgbClr val="546679"/>
                </a:solidFill>
                <a:latin typeface="Calibri"/>
                <a:cs typeface="Calibri"/>
              </a:rPr>
              <a:t>white-label </a:t>
            </a:r>
            <a:r>
              <a:rPr dirty="0" sz="1250">
                <a:solidFill>
                  <a:srgbClr val="546679"/>
                </a:solidFill>
                <a:latin typeface="Calibri"/>
                <a:cs typeface="Calibri"/>
              </a:rPr>
              <a:t>delivery</a:t>
            </a:r>
            <a:r>
              <a:rPr dirty="0" sz="1250" spc="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250">
                <a:solidFill>
                  <a:srgbClr val="546679"/>
                </a:solidFill>
                <a:latin typeface="Calibri"/>
                <a:cs typeface="Calibri"/>
              </a:rPr>
              <a:t>partner</a:t>
            </a:r>
            <a:r>
              <a:rPr dirty="0" sz="1250" spc="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250">
                <a:solidFill>
                  <a:srgbClr val="546679"/>
                </a:solidFill>
                <a:latin typeface="Calibri"/>
                <a:cs typeface="Calibri"/>
              </a:rPr>
              <a:t>lets</a:t>
            </a:r>
            <a:r>
              <a:rPr dirty="0" sz="1250" spc="-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250">
                <a:solidFill>
                  <a:srgbClr val="546679"/>
                </a:solidFill>
                <a:latin typeface="Calibri"/>
                <a:cs typeface="Calibri"/>
              </a:rPr>
              <a:t>your firm</a:t>
            </a:r>
            <a:r>
              <a:rPr dirty="0" sz="1250" spc="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250">
                <a:solidFill>
                  <a:srgbClr val="546679"/>
                </a:solidFill>
                <a:latin typeface="Calibri"/>
                <a:cs typeface="Calibri"/>
              </a:rPr>
              <a:t>scale</a:t>
            </a:r>
            <a:r>
              <a:rPr dirty="0" sz="1250" spc="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250">
                <a:solidFill>
                  <a:srgbClr val="546679"/>
                </a:solidFill>
                <a:latin typeface="Calibri"/>
                <a:cs typeface="Calibri"/>
              </a:rPr>
              <a:t>capacity,</a:t>
            </a:r>
            <a:r>
              <a:rPr dirty="0" sz="1250" spc="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250">
                <a:solidFill>
                  <a:srgbClr val="546679"/>
                </a:solidFill>
                <a:latin typeface="Calibri"/>
                <a:cs typeface="Calibri"/>
              </a:rPr>
              <a:t>protect</a:t>
            </a:r>
            <a:r>
              <a:rPr dirty="0" sz="1250" spc="1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250">
                <a:solidFill>
                  <a:srgbClr val="546679"/>
                </a:solidFill>
                <a:latin typeface="Calibri"/>
                <a:cs typeface="Calibri"/>
              </a:rPr>
              <a:t>quality</a:t>
            </a:r>
            <a:r>
              <a:rPr dirty="0" sz="1250" spc="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250">
                <a:solidFill>
                  <a:srgbClr val="546679"/>
                </a:solidFill>
                <a:latin typeface="Calibri"/>
                <a:cs typeface="Calibri"/>
              </a:rPr>
              <a:t>and</a:t>
            </a:r>
            <a:r>
              <a:rPr dirty="0" sz="1250" spc="1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250">
                <a:solidFill>
                  <a:srgbClr val="546679"/>
                </a:solidFill>
                <a:latin typeface="Calibri"/>
                <a:cs typeface="Calibri"/>
              </a:rPr>
              <a:t>reinvest</a:t>
            </a:r>
            <a:r>
              <a:rPr dirty="0" sz="1250" spc="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250" spc="-10">
                <a:solidFill>
                  <a:srgbClr val="546679"/>
                </a:solidFill>
                <a:latin typeface="Calibri"/>
                <a:cs typeface="Calibri"/>
              </a:rPr>
              <a:t>partner</a:t>
            </a:r>
            <a:endParaRPr sz="1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25"/>
              </a:spcBef>
            </a:pPr>
            <a:r>
              <a:rPr dirty="0" sz="1250">
                <a:solidFill>
                  <a:srgbClr val="546679"/>
                </a:solidFill>
                <a:latin typeface="Calibri"/>
                <a:cs typeface="Calibri"/>
              </a:rPr>
              <a:t>time</a:t>
            </a:r>
            <a:r>
              <a:rPr dirty="0" sz="1250" spc="2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250">
                <a:solidFill>
                  <a:srgbClr val="546679"/>
                </a:solidFill>
                <a:latin typeface="Calibri"/>
                <a:cs typeface="Calibri"/>
              </a:rPr>
              <a:t>into</a:t>
            </a:r>
            <a:r>
              <a:rPr dirty="0" sz="1250" spc="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250">
                <a:solidFill>
                  <a:srgbClr val="546679"/>
                </a:solidFill>
                <a:latin typeface="Calibri"/>
                <a:cs typeface="Calibri"/>
              </a:rPr>
              <a:t>advisory</a:t>
            </a:r>
            <a:r>
              <a:rPr dirty="0" sz="1250" spc="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250">
                <a:solidFill>
                  <a:srgbClr val="546679"/>
                </a:solidFill>
                <a:latin typeface="Calibri"/>
                <a:cs typeface="Calibri"/>
              </a:rPr>
              <a:t>—</a:t>
            </a:r>
            <a:r>
              <a:rPr dirty="0" sz="1250" spc="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250">
                <a:solidFill>
                  <a:srgbClr val="546679"/>
                </a:solidFill>
                <a:latin typeface="Calibri"/>
                <a:cs typeface="Calibri"/>
              </a:rPr>
              <a:t>without</a:t>
            </a:r>
            <a:r>
              <a:rPr dirty="0" sz="1250" spc="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250">
                <a:solidFill>
                  <a:srgbClr val="546679"/>
                </a:solidFill>
                <a:latin typeface="Calibri"/>
                <a:cs typeface="Calibri"/>
              </a:rPr>
              <a:t>adding</a:t>
            </a:r>
            <a:r>
              <a:rPr dirty="0" sz="1250" spc="3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250">
                <a:solidFill>
                  <a:srgbClr val="546679"/>
                </a:solidFill>
                <a:latin typeface="Calibri"/>
                <a:cs typeface="Calibri"/>
              </a:rPr>
              <a:t>fixed</a:t>
            </a:r>
            <a:r>
              <a:rPr dirty="0" sz="1250" spc="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250" spc="-10">
                <a:solidFill>
                  <a:srgbClr val="546679"/>
                </a:solidFill>
                <a:latin typeface="Calibri"/>
                <a:cs typeface="Calibri"/>
              </a:rPr>
              <a:t>headcount.</a:t>
            </a:r>
            <a:endParaRPr sz="125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561594" y="3299459"/>
            <a:ext cx="497840" cy="497840"/>
            <a:chOff x="561594" y="3299459"/>
            <a:chExt cx="497840" cy="497840"/>
          </a:xfrm>
        </p:grpSpPr>
        <p:sp>
          <p:nvSpPr>
            <p:cNvPr id="6" name="object 6"/>
            <p:cNvSpPr/>
            <p:nvPr/>
          </p:nvSpPr>
          <p:spPr>
            <a:xfrm>
              <a:off x="561594" y="3299459"/>
              <a:ext cx="497840" cy="497840"/>
            </a:xfrm>
            <a:custGeom>
              <a:avLst/>
              <a:gdLst/>
              <a:ahLst/>
              <a:cxnLst/>
              <a:rect l="l" t="t" r="r" b="b"/>
              <a:pathLst>
                <a:path w="497840" h="497839">
                  <a:moveTo>
                    <a:pt x="400812" y="0"/>
                  </a:moveTo>
                  <a:lnTo>
                    <a:pt x="96012" y="0"/>
                  </a:lnTo>
                  <a:lnTo>
                    <a:pt x="58828" y="7619"/>
                  </a:lnTo>
                  <a:lnTo>
                    <a:pt x="28289" y="28384"/>
                  </a:lnTo>
                  <a:lnTo>
                    <a:pt x="7608" y="59150"/>
                  </a:lnTo>
                  <a:lnTo>
                    <a:pt x="0" y="96774"/>
                  </a:lnTo>
                  <a:lnTo>
                    <a:pt x="0" y="401574"/>
                  </a:lnTo>
                  <a:lnTo>
                    <a:pt x="7608" y="438757"/>
                  </a:lnTo>
                  <a:lnTo>
                    <a:pt x="28289" y="469296"/>
                  </a:lnTo>
                  <a:lnTo>
                    <a:pt x="58828" y="489977"/>
                  </a:lnTo>
                  <a:lnTo>
                    <a:pt x="96012" y="497586"/>
                  </a:lnTo>
                  <a:lnTo>
                    <a:pt x="400812" y="497586"/>
                  </a:lnTo>
                  <a:lnTo>
                    <a:pt x="438435" y="489977"/>
                  </a:lnTo>
                  <a:lnTo>
                    <a:pt x="469201" y="469296"/>
                  </a:lnTo>
                  <a:lnTo>
                    <a:pt x="489966" y="438757"/>
                  </a:lnTo>
                  <a:lnTo>
                    <a:pt x="497586" y="401574"/>
                  </a:lnTo>
                  <a:lnTo>
                    <a:pt x="497586" y="96774"/>
                  </a:lnTo>
                  <a:lnTo>
                    <a:pt x="489966" y="59150"/>
                  </a:lnTo>
                  <a:lnTo>
                    <a:pt x="469201" y="28384"/>
                  </a:lnTo>
                  <a:lnTo>
                    <a:pt x="438435" y="7620"/>
                  </a:lnTo>
                  <a:lnTo>
                    <a:pt x="400812" y="0"/>
                  </a:lnTo>
                  <a:close/>
                </a:path>
              </a:pathLst>
            </a:custGeom>
            <a:solidFill>
              <a:srgbClr val="137BA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5800" y="3425189"/>
              <a:ext cx="249936" cy="245363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223263" y="3281425"/>
            <a:ext cx="3798570" cy="53911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300">
                <a:solidFill>
                  <a:srgbClr val="15212E"/>
                </a:solidFill>
                <a:latin typeface="Segoe UI Semibold"/>
                <a:cs typeface="Segoe UI Semibold"/>
              </a:rPr>
              <a:t>Instant,</a:t>
            </a:r>
            <a:r>
              <a:rPr dirty="0" sz="1300" spc="-15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300">
                <a:solidFill>
                  <a:srgbClr val="15212E"/>
                </a:solidFill>
                <a:latin typeface="Segoe UI Semibold"/>
                <a:cs typeface="Segoe UI Semibold"/>
              </a:rPr>
              <a:t>elastic</a:t>
            </a:r>
            <a:r>
              <a:rPr dirty="0" sz="1300" spc="-15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300" spc="-10">
                <a:solidFill>
                  <a:srgbClr val="15212E"/>
                </a:solidFill>
                <a:latin typeface="Segoe UI Semibold"/>
                <a:cs typeface="Segoe UI Semibold"/>
              </a:rPr>
              <a:t>capacity</a:t>
            </a:r>
            <a:endParaRPr sz="1300">
              <a:latin typeface="Segoe UI Semibold"/>
              <a:cs typeface="Segoe UI Semibold"/>
            </a:endParaRPr>
          </a:p>
          <a:p>
            <a:pPr marL="12700">
              <a:lnSpc>
                <a:spcPct val="100000"/>
              </a:lnSpc>
              <a:spcBef>
                <a:spcPts val="1270"/>
              </a:spcBef>
            </a:pPr>
            <a:r>
              <a:rPr dirty="0" sz="1000">
                <a:solidFill>
                  <a:srgbClr val="546679"/>
                </a:solidFill>
                <a:latin typeface="Calibri"/>
                <a:cs typeface="Calibri"/>
              </a:rPr>
              <a:t>Add</a:t>
            </a:r>
            <a:r>
              <a:rPr dirty="0" sz="1000" spc="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46679"/>
                </a:solidFill>
                <a:latin typeface="Calibri"/>
                <a:cs typeface="Calibri"/>
              </a:rPr>
              <a:t>trained</a:t>
            </a:r>
            <a:r>
              <a:rPr dirty="0" sz="1000" spc="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46679"/>
                </a:solidFill>
                <a:latin typeface="Calibri"/>
                <a:cs typeface="Calibri"/>
              </a:rPr>
              <a:t>accountants</a:t>
            </a:r>
            <a:r>
              <a:rPr dirty="0" sz="1000" spc="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46679"/>
                </a:solidFill>
                <a:latin typeface="Calibri"/>
                <a:cs typeface="Calibri"/>
              </a:rPr>
              <a:t>in</a:t>
            </a:r>
            <a:r>
              <a:rPr dirty="0" sz="1000" spc="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46679"/>
                </a:solidFill>
                <a:latin typeface="Calibri"/>
                <a:cs typeface="Calibri"/>
              </a:rPr>
              <a:t>days</a:t>
            </a:r>
            <a:r>
              <a:rPr dirty="0" sz="1000" spc="1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46679"/>
                </a:solidFill>
                <a:latin typeface="Calibri"/>
                <a:cs typeface="Calibri"/>
              </a:rPr>
              <a:t>—</a:t>
            </a:r>
            <a:r>
              <a:rPr dirty="0" sz="1000" spc="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46679"/>
                </a:solidFill>
                <a:latin typeface="Calibri"/>
                <a:cs typeface="Calibri"/>
              </a:rPr>
              <a:t>scale</a:t>
            </a:r>
            <a:r>
              <a:rPr dirty="0" sz="1000" spc="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46679"/>
                </a:solidFill>
                <a:latin typeface="Calibri"/>
                <a:cs typeface="Calibri"/>
              </a:rPr>
              <a:t>up</a:t>
            </a:r>
            <a:r>
              <a:rPr dirty="0" sz="1000" spc="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46679"/>
                </a:solidFill>
                <a:latin typeface="Calibri"/>
                <a:cs typeface="Calibri"/>
              </a:rPr>
              <a:t>for</a:t>
            </a:r>
            <a:r>
              <a:rPr dirty="0" sz="1000" spc="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46679"/>
                </a:solidFill>
                <a:latin typeface="Calibri"/>
                <a:cs typeface="Calibri"/>
              </a:rPr>
              <a:t>busy</a:t>
            </a:r>
            <a:r>
              <a:rPr dirty="0" sz="1000" spc="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46679"/>
                </a:solidFill>
                <a:latin typeface="Calibri"/>
                <a:cs typeface="Calibri"/>
              </a:rPr>
              <a:t>season,</a:t>
            </a:r>
            <a:r>
              <a:rPr dirty="0" sz="1000" spc="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46679"/>
                </a:solidFill>
                <a:latin typeface="Calibri"/>
                <a:cs typeface="Calibri"/>
              </a:rPr>
              <a:t>down</a:t>
            </a:r>
            <a:r>
              <a:rPr dirty="0" sz="1000" spc="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546679"/>
                </a:solidFill>
                <a:latin typeface="Calibri"/>
                <a:cs typeface="Calibri"/>
              </a:rPr>
              <a:t>after.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561594" y="4061459"/>
            <a:ext cx="497840" cy="497840"/>
            <a:chOff x="561594" y="4061459"/>
            <a:chExt cx="497840" cy="497840"/>
          </a:xfrm>
        </p:grpSpPr>
        <p:sp>
          <p:nvSpPr>
            <p:cNvPr id="10" name="object 10"/>
            <p:cNvSpPr/>
            <p:nvPr/>
          </p:nvSpPr>
          <p:spPr>
            <a:xfrm>
              <a:off x="561594" y="4061459"/>
              <a:ext cx="497840" cy="497840"/>
            </a:xfrm>
            <a:custGeom>
              <a:avLst/>
              <a:gdLst/>
              <a:ahLst/>
              <a:cxnLst/>
              <a:rect l="l" t="t" r="r" b="b"/>
              <a:pathLst>
                <a:path w="497840" h="497839">
                  <a:moveTo>
                    <a:pt x="400812" y="0"/>
                  </a:moveTo>
                  <a:lnTo>
                    <a:pt x="96012" y="0"/>
                  </a:lnTo>
                  <a:lnTo>
                    <a:pt x="58828" y="7608"/>
                  </a:lnTo>
                  <a:lnTo>
                    <a:pt x="28289" y="28289"/>
                  </a:lnTo>
                  <a:lnTo>
                    <a:pt x="7608" y="58828"/>
                  </a:lnTo>
                  <a:lnTo>
                    <a:pt x="0" y="96012"/>
                  </a:lnTo>
                  <a:lnTo>
                    <a:pt x="0" y="400811"/>
                  </a:lnTo>
                  <a:lnTo>
                    <a:pt x="7608" y="438435"/>
                  </a:lnTo>
                  <a:lnTo>
                    <a:pt x="28289" y="469201"/>
                  </a:lnTo>
                  <a:lnTo>
                    <a:pt x="58828" y="489965"/>
                  </a:lnTo>
                  <a:lnTo>
                    <a:pt x="96012" y="497585"/>
                  </a:lnTo>
                  <a:lnTo>
                    <a:pt x="400812" y="497585"/>
                  </a:lnTo>
                  <a:lnTo>
                    <a:pt x="438435" y="489965"/>
                  </a:lnTo>
                  <a:lnTo>
                    <a:pt x="469201" y="469201"/>
                  </a:lnTo>
                  <a:lnTo>
                    <a:pt x="489966" y="438435"/>
                  </a:lnTo>
                  <a:lnTo>
                    <a:pt x="497586" y="400811"/>
                  </a:lnTo>
                  <a:lnTo>
                    <a:pt x="497586" y="96012"/>
                  </a:lnTo>
                  <a:lnTo>
                    <a:pt x="489966" y="58828"/>
                  </a:lnTo>
                  <a:lnTo>
                    <a:pt x="469201" y="28289"/>
                  </a:lnTo>
                  <a:lnTo>
                    <a:pt x="438435" y="7608"/>
                  </a:lnTo>
                  <a:lnTo>
                    <a:pt x="400812" y="0"/>
                  </a:lnTo>
                  <a:close/>
                </a:path>
              </a:pathLst>
            </a:custGeom>
            <a:solidFill>
              <a:srgbClr val="137BA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5800" y="4186427"/>
              <a:ext cx="249936" cy="249173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1223263" y="4043425"/>
            <a:ext cx="3804920" cy="53848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300">
                <a:solidFill>
                  <a:srgbClr val="15212E"/>
                </a:solidFill>
                <a:latin typeface="Segoe UI Semibold"/>
                <a:cs typeface="Segoe UI Semibold"/>
              </a:rPr>
              <a:t>Quality</a:t>
            </a:r>
            <a:r>
              <a:rPr dirty="0" sz="1300" spc="-20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300">
                <a:solidFill>
                  <a:srgbClr val="15212E"/>
                </a:solidFill>
                <a:latin typeface="Segoe UI Semibold"/>
                <a:cs typeface="Segoe UI Semibold"/>
              </a:rPr>
              <a:t>you</a:t>
            </a:r>
            <a:r>
              <a:rPr dirty="0" sz="1300" spc="-15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300">
                <a:solidFill>
                  <a:srgbClr val="15212E"/>
                </a:solidFill>
                <a:latin typeface="Segoe UI Semibold"/>
                <a:cs typeface="Segoe UI Semibold"/>
              </a:rPr>
              <a:t>can</a:t>
            </a:r>
            <a:r>
              <a:rPr dirty="0" sz="1300" spc="-15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300">
                <a:solidFill>
                  <a:srgbClr val="15212E"/>
                </a:solidFill>
                <a:latin typeface="Segoe UI Semibold"/>
                <a:cs typeface="Segoe UI Semibold"/>
              </a:rPr>
              <a:t>sign</a:t>
            </a:r>
            <a:r>
              <a:rPr dirty="0" sz="1300" spc="-15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300">
                <a:solidFill>
                  <a:srgbClr val="15212E"/>
                </a:solidFill>
                <a:latin typeface="Segoe UI Semibold"/>
                <a:cs typeface="Segoe UI Semibold"/>
              </a:rPr>
              <a:t>off</a:t>
            </a:r>
            <a:r>
              <a:rPr dirty="0" sz="1300" spc="-15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300" spc="-25">
                <a:solidFill>
                  <a:srgbClr val="15212E"/>
                </a:solidFill>
                <a:latin typeface="Segoe UI Semibold"/>
                <a:cs typeface="Segoe UI Semibold"/>
              </a:rPr>
              <a:t>on</a:t>
            </a:r>
            <a:endParaRPr sz="1300">
              <a:latin typeface="Segoe UI Semibold"/>
              <a:cs typeface="Segoe UI Semibold"/>
            </a:endParaRPr>
          </a:p>
          <a:p>
            <a:pPr marL="12700">
              <a:lnSpc>
                <a:spcPct val="100000"/>
              </a:lnSpc>
              <a:spcBef>
                <a:spcPts val="1265"/>
              </a:spcBef>
            </a:pPr>
            <a:r>
              <a:rPr dirty="0" sz="1000">
                <a:solidFill>
                  <a:srgbClr val="546679"/>
                </a:solidFill>
                <a:latin typeface="Calibri"/>
                <a:cs typeface="Calibri"/>
              </a:rPr>
              <a:t>Three-level review</a:t>
            </a:r>
            <a:r>
              <a:rPr dirty="0" sz="1000" spc="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46679"/>
                </a:solidFill>
                <a:latin typeface="Calibri"/>
                <a:cs typeface="Calibri"/>
              </a:rPr>
              <a:t>with</a:t>
            </a:r>
            <a:r>
              <a:rPr dirty="0" sz="1000" spc="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46679"/>
                </a:solidFill>
                <a:latin typeface="Calibri"/>
                <a:cs typeface="Calibri"/>
              </a:rPr>
              <a:t>AI,</a:t>
            </a:r>
            <a:r>
              <a:rPr dirty="0" sz="1000" spc="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46679"/>
                </a:solidFill>
                <a:latin typeface="Calibri"/>
                <a:cs typeface="Calibri"/>
              </a:rPr>
              <a:t>senior</a:t>
            </a:r>
            <a:r>
              <a:rPr dirty="0" sz="1000" spc="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46679"/>
                </a:solidFill>
                <a:latin typeface="Calibri"/>
                <a:cs typeface="Calibri"/>
              </a:rPr>
              <a:t>and CPA</a:t>
            </a:r>
            <a:r>
              <a:rPr dirty="0" sz="1000" spc="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46679"/>
                </a:solidFill>
                <a:latin typeface="Calibri"/>
                <a:cs typeface="Calibri"/>
              </a:rPr>
              <a:t>checks</a:t>
            </a:r>
            <a:r>
              <a:rPr dirty="0" sz="1000" spc="3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46679"/>
                </a:solidFill>
                <a:latin typeface="Calibri"/>
                <a:cs typeface="Calibri"/>
              </a:rPr>
              <a:t>on</a:t>
            </a:r>
            <a:r>
              <a:rPr dirty="0" sz="1000" spc="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46679"/>
                </a:solidFill>
                <a:latin typeface="Calibri"/>
                <a:cs typeface="Calibri"/>
              </a:rPr>
              <a:t>every</a:t>
            </a:r>
            <a:r>
              <a:rPr dirty="0" sz="1000" spc="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546679"/>
                </a:solidFill>
                <a:latin typeface="Calibri"/>
                <a:cs typeface="Calibri"/>
              </a:rPr>
              <a:t>engagement.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561594" y="4823459"/>
            <a:ext cx="497840" cy="497205"/>
            <a:chOff x="561594" y="4823459"/>
            <a:chExt cx="497840" cy="497205"/>
          </a:xfrm>
        </p:grpSpPr>
        <p:sp>
          <p:nvSpPr>
            <p:cNvPr id="14" name="object 14"/>
            <p:cNvSpPr/>
            <p:nvPr/>
          </p:nvSpPr>
          <p:spPr>
            <a:xfrm>
              <a:off x="561594" y="4823459"/>
              <a:ext cx="497840" cy="497205"/>
            </a:xfrm>
            <a:custGeom>
              <a:avLst/>
              <a:gdLst/>
              <a:ahLst/>
              <a:cxnLst/>
              <a:rect l="l" t="t" r="r" b="b"/>
              <a:pathLst>
                <a:path w="497840" h="497204">
                  <a:moveTo>
                    <a:pt x="400812" y="0"/>
                  </a:moveTo>
                  <a:lnTo>
                    <a:pt x="96012" y="0"/>
                  </a:lnTo>
                  <a:lnTo>
                    <a:pt x="58828" y="7500"/>
                  </a:lnTo>
                  <a:lnTo>
                    <a:pt x="28289" y="28003"/>
                  </a:lnTo>
                  <a:lnTo>
                    <a:pt x="7608" y="58507"/>
                  </a:lnTo>
                  <a:lnTo>
                    <a:pt x="0" y="96011"/>
                  </a:lnTo>
                  <a:lnTo>
                    <a:pt x="0" y="400811"/>
                  </a:lnTo>
                  <a:lnTo>
                    <a:pt x="7608" y="438316"/>
                  </a:lnTo>
                  <a:lnTo>
                    <a:pt x="28289" y="468820"/>
                  </a:lnTo>
                  <a:lnTo>
                    <a:pt x="58828" y="489323"/>
                  </a:lnTo>
                  <a:lnTo>
                    <a:pt x="96012" y="496823"/>
                  </a:lnTo>
                  <a:lnTo>
                    <a:pt x="400812" y="496823"/>
                  </a:lnTo>
                  <a:lnTo>
                    <a:pt x="438435" y="489323"/>
                  </a:lnTo>
                  <a:lnTo>
                    <a:pt x="469201" y="468820"/>
                  </a:lnTo>
                  <a:lnTo>
                    <a:pt x="489966" y="438316"/>
                  </a:lnTo>
                  <a:lnTo>
                    <a:pt x="497586" y="400811"/>
                  </a:lnTo>
                  <a:lnTo>
                    <a:pt x="497586" y="96011"/>
                  </a:lnTo>
                  <a:lnTo>
                    <a:pt x="489966" y="58507"/>
                  </a:lnTo>
                  <a:lnTo>
                    <a:pt x="469201" y="28003"/>
                  </a:lnTo>
                  <a:lnTo>
                    <a:pt x="438435" y="7500"/>
                  </a:lnTo>
                  <a:lnTo>
                    <a:pt x="400812" y="0"/>
                  </a:lnTo>
                  <a:close/>
                </a:path>
              </a:pathLst>
            </a:custGeom>
            <a:solidFill>
              <a:srgbClr val="137BA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5800" y="4946904"/>
              <a:ext cx="249936" cy="249173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1223263" y="4805425"/>
            <a:ext cx="3520440" cy="53848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300">
                <a:solidFill>
                  <a:srgbClr val="15212E"/>
                </a:solidFill>
                <a:latin typeface="Segoe UI Semibold"/>
                <a:cs typeface="Segoe UI Semibold"/>
              </a:rPr>
              <a:t>Structurally</a:t>
            </a:r>
            <a:r>
              <a:rPr dirty="0" sz="1300" spc="-20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300">
                <a:solidFill>
                  <a:srgbClr val="15212E"/>
                </a:solidFill>
                <a:latin typeface="Segoe UI Semibold"/>
                <a:cs typeface="Segoe UI Semibold"/>
              </a:rPr>
              <a:t>lower</a:t>
            </a:r>
            <a:r>
              <a:rPr dirty="0" sz="1300" spc="-15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300" spc="-20">
                <a:solidFill>
                  <a:srgbClr val="15212E"/>
                </a:solidFill>
                <a:latin typeface="Segoe UI Semibold"/>
                <a:cs typeface="Segoe UI Semibold"/>
              </a:rPr>
              <a:t>cost</a:t>
            </a:r>
            <a:endParaRPr sz="1300">
              <a:latin typeface="Segoe UI Semibold"/>
              <a:cs typeface="Segoe UI Semibold"/>
            </a:endParaRPr>
          </a:p>
          <a:p>
            <a:pPr marL="12700">
              <a:lnSpc>
                <a:spcPct val="100000"/>
              </a:lnSpc>
              <a:spcBef>
                <a:spcPts val="1265"/>
              </a:spcBef>
            </a:pPr>
            <a:r>
              <a:rPr dirty="0" sz="1000">
                <a:solidFill>
                  <a:srgbClr val="546679"/>
                </a:solidFill>
                <a:latin typeface="Calibri"/>
                <a:cs typeface="Calibri"/>
              </a:rPr>
              <a:t>Cut</a:t>
            </a:r>
            <a:r>
              <a:rPr dirty="0" sz="1000" spc="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46679"/>
                </a:solidFill>
                <a:latin typeface="Calibri"/>
                <a:cs typeface="Calibri"/>
              </a:rPr>
              <a:t>delivery</a:t>
            </a:r>
            <a:r>
              <a:rPr dirty="0" sz="1000" spc="1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46679"/>
                </a:solidFill>
                <a:latin typeface="Calibri"/>
                <a:cs typeface="Calibri"/>
              </a:rPr>
              <a:t>cost</a:t>
            </a:r>
            <a:r>
              <a:rPr dirty="0" sz="1000" spc="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546679"/>
                </a:solidFill>
                <a:latin typeface="Calibri"/>
                <a:cs typeface="Calibri"/>
              </a:rPr>
              <a:t>50–</a:t>
            </a:r>
            <a:r>
              <a:rPr dirty="0" sz="1000">
                <a:solidFill>
                  <a:srgbClr val="546679"/>
                </a:solidFill>
                <a:latin typeface="Calibri"/>
                <a:cs typeface="Calibri"/>
              </a:rPr>
              <a:t>70%</a:t>
            </a:r>
            <a:r>
              <a:rPr dirty="0" sz="1000" spc="1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46679"/>
                </a:solidFill>
                <a:latin typeface="Calibri"/>
                <a:cs typeface="Calibri"/>
              </a:rPr>
              <a:t>versus</a:t>
            </a:r>
            <a:r>
              <a:rPr dirty="0" sz="1000" spc="4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46679"/>
                </a:solidFill>
                <a:latin typeface="Calibri"/>
                <a:cs typeface="Calibri"/>
              </a:rPr>
              <a:t>in-house</a:t>
            </a:r>
            <a:r>
              <a:rPr dirty="0" sz="1000" spc="1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46679"/>
                </a:solidFill>
                <a:latin typeface="Calibri"/>
                <a:cs typeface="Calibri"/>
              </a:rPr>
              <a:t>hiring,</a:t>
            </a:r>
            <a:r>
              <a:rPr dirty="0" sz="1000" spc="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46679"/>
                </a:solidFill>
                <a:latin typeface="Calibri"/>
                <a:cs typeface="Calibri"/>
              </a:rPr>
              <a:t>with</a:t>
            </a:r>
            <a:r>
              <a:rPr dirty="0" sz="1000" spc="1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46679"/>
                </a:solidFill>
                <a:latin typeface="Calibri"/>
                <a:cs typeface="Calibri"/>
              </a:rPr>
              <a:t>no</a:t>
            </a:r>
            <a:r>
              <a:rPr dirty="0" sz="1000" spc="1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546679"/>
                </a:solidFill>
                <a:latin typeface="Calibri"/>
                <a:cs typeface="Calibri"/>
              </a:rPr>
              <a:t>overhead.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561594" y="5585459"/>
            <a:ext cx="497840" cy="497205"/>
            <a:chOff x="561594" y="5585459"/>
            <a:chExt cx="497840" cy="497205"/>
          </a:xfrm>
        </p:grpSpPr>
        <p:sp>
          <p:nvSpPr>
            <p:cNvPr id="18" name="object 18"/>
            <p:cNvSpPr/>
            <p:nvPr/>
          </p:nvSpPr>
          <p:spPr>
            <a:xfrm>
              <a:off x="561594" y="5585459"/>
              <a:ext cx="497840" cy="497205"/>
            </a:xfrm>
            <a:custGeom>
              <a:avLst/>
              <a:gdLst/>
              <a:ahLst/>
              <a:cxnLst/>
              <a:rect l="l" t="t" r="r" b="b"/>
              <a:pathLst>
                <a:path w="497840" h="497204">
                  <a:moveTo>
                    <a:pt x="400812" y="0"/>
                  </a:moveTo>
                  <a:lnTo>
                    <a:pt x="96012" y="0"/>
                  </a:lnTo>
                  <a:lnTo>
                    <a:pt x="58828" y="7500"/>
                  </a:lnTo>
                  <a:lnTo>
                    <a:pt x="28289" y="28003"/>
                  </a:lnTo>
                  <a:lnTo>
                    <a:pt x="7608" y="58507"/>
                  </a:lnTo>
                  <a:lnTo>
                    <a:pt x="0" y="96011"/>
                  </a:lnTo>
                  <a:lnTo>
                    <a:pt x="0" y="400811"/>
                  </a:lnTo>
                  <a:lnTo>
                    <a:pt x="7608" y="437995"/>
                  </a:lnTo>
                  <a:lnTo>
                    <a:pt x="28289" y="468534"/>
                  </a:lnTo>
                  <a:lnTo>
                    <a:pt x="58828" y="489215"/>
                  </a:lnTo>
                  <a:lnTo>
                    <a:pt x="96012" y="496823"/>
                  </a:lnTo>
                  <a:lnTo>
                    <a:pt x="400812" y="496823"/>
                  </a:lnTo>
                  <a:lnTo>
                    <a:pt x="438435" y="489215"/>
                  </a:lnTo>
                  <a:lnTo>
                    <a:pt x="469201" y="468534"/>
                  </a:lnTo>
                  <a:lnTo>
                    <a:pt x="489966" y="437995"/>
                  </a:lnTo>
                  <a:lnTo>
                    <a:pt x="497586" y="400811"/>
                  </a:lnTo>
                  <a:lnTo>
                    <a:pt x="497586" y="96011"/>
                  </a:lnTo>
                  <a:lnTo>
                    <a:pt x="489966" y="58507"/>
                  </a:lnTo>
                  <a:lnTo>
                    <a:pt x="469201" y="28003"/>
                  </a:lnTo>
                  <a:lnTo>
                    <a:pt x="438435" y="7500"/>
                  </a:lnTo>
                  <a:lnTo>
                    <a:pt x="400812" y="0"/>
                  </a:lnTo>
                  <a:close/>
                </a:path>
              </a:pathLst>
            </a:custGeom>
            <a:solidFill>
              <a:srgbClr val="137BA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5800" y="5711189"/>
              <a:ext cx="249936" cy="245363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1223263" y="5566663"/>
            <a:ext cx="3679190" cy="53911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300">
                <a:solidFill>
                  <a:srgbClr val="15212E"/>
                </a:solidFill>
                <a:latin typeface="Segoe UI Semibold"/>
                <a:cs typeface="Segoe UI Semibold"/>
              </a:rPr>
              <a:t>AI-native</a:t>
            </a:r>
            <a:r>
              <a:rPr dirty="0" sz="1300" spc="-20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300" spc="-10">
                <a:solidFill>
                  <a:srgbClr val="15212E"/>
                </a:solidFill>
                <a:latin typeface="Segoe UI Semibold"/>
                <a:cs typeface="Segoe UI Semibold"/>
              </a:rPr>
              <a:t>delivery</a:t>
            </a:r>
            <a:endParaRPr sz="1300">
              <a:latin typeface="Segoe UI Semibold"/>
              <a:cs typeface="Segoe UI Semibold"/>
            </a:endParaRPr>
          </a:p>
          <a:p>
            <a:pPr marL="12700">
              <a:lnSpc>
                <a:spcPct val="100000"/>
              </a:lnSpc>
              <a:spcBef>
                <a:spcPts val="1270"/>
              </a:spcBef>
            </a:pPr>
            <a:r>
              <a:rPr dirty="0" sz="1000">
                <a:solidFill>
                  <a:srgbClr val="546679"/>
                </a:solidFill>
                <a:latin typeface="Calibri"/>
                <a:cs typeface="Calibri"/>
              </a:rPr>
              <a:t>OCR,</a:t>
            </a:r>
            <a:r>
              <a:rPr dirty="0" sz="1000" spc="1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46679"/>
                </a:solidFill>
                <a:latin typeface="Calibri"/>
                <a:cs typeface="Calibri"/>
              </a:rPr>
              <a:t>auto-</a:t>
            </a:r>
            <a:r>
              <a:rPr dirty="0" sz="1000" spc="-10">
                <a:solidFill>
                  <a:srgbClr val="546679"/>
                </a:solidFill>
                <a:latin typeface="Calibri"/>
                <a:cs typeface="Calibri"/>
              </a:rPr>
              <a:t>categorization</a:t>
            </a:r>
            <a:r>
              <a:rPr dirty="0" sz="1000" spc="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46679"/>
                </a:solidFill>
                <a:latin typeface="Calibri"/>
                <a:cs typeface="Calibri"/>
              </a:rPr>
              <a:t>and</a:t>
            </a:r>
            <a:r>
              <a:rPr dirty="0" sz="1000" spc="1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46679"/>
                </a:solidFill>
                <a:latin typeface="Calibri"/>
                <a:cs typeface="Calibri"/>
              </a:rPr>
              <a:t>AI</a:t>
            </a:r>
            <a:r>
              <a:rPr dirty="0" sz="1000" spc="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46679"/>
                </a:solidFill>
                <a:latin typeface="Calibri"/>
                <a:cs typeface="Calibri"/>
              </a:rPr>
              <a:t>reconciliation</a:t>
            </a:r>
            <a:r>
              <a:rPr dirty="0" sz="1000" spc="1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46679"/>
                </a:solidFill>
                <a:latin typeface="Calibri"/>
                <a:cs typeface="Calibri"/>
              </a:rPr>
              <a:t>built</a:t>
            </a:r>
            <a:r>
              <a:rPr dirty="0" sz="1000" spc="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46679"/>
                </a:solidFill>
                <a:latin typeface="Calibri"/>
                <a:cs typeface="Calibri"/>
              </a:rPr>
              <a:t>into</a:t>
            </a:r>
            <a:r>
              <a:rPr dirty="0" sz="1000" spc="1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46679"/>
                </a:solidFill>
                <a:latin typeface="Calibri"/>
                <a:cs typeface="Calibri"/>
              </a:rPr>
              <a:t>the</a:t>
            </a:r>
            <a:r>
              <a:rPr dirty="0" sz="1000" spc="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546679"/>
                </a:solidFill>
                <a:latin typeface="Calibri"/>
                <a:cs typeface="Calibri"/>
              </a:rPr>
              <a:t>workflow.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6576059" y="2136647"/>
            <a:ext cx="3732529" cy="4335780"/>
            <a:chOff x="6576059" y="2136647"/>
            <a:chExt cx="3732529" cy="4335780"/>
          </a:xfrm>
        </p:grpSpPr>
        <p:sp>
          <p:nvSpPr>
            <p:cNvPr id="22" name="object 22"/>
            <p:cNvSpPr/>
            <p:nvPr/>
          </p:nvSpPr>
          <p:spPr>
            <a:xfrm>
              <a:off x="6576047" y="2136655"/>
              <a:ext cx="3568700" cy="4010025"/>
            </a:xfrm>
            <a:custGeom>
              <a:avLst/>
              <a:gdLst/>
              <a:ahLst/>
              <a:cxnLst/>
              <a:rect l="l" t="t" r="r" b="b"/>
              <a:pathLst>
                <a:path w="3568700" h="4010025">
                  <a:moveTo>
                    <a:pt x="3568458" y="112776"/>
                  </a:moveTo>
                  <a:lnTo>
                    <a:pt x="3559619" y="68795"/>
                  </a:lnTo>
                  <a:lnTo>
                    <a:pt x="3535502" y="32956"/>
                  </a:lnTo>
                  <a:lnTo>
                    <a:pt x="3499662" y="8839"/>
                  </a:lnTo>
                  <a:lnTo>
                    <a:pt x="3455682" y="0"/>
                  </a:lnTo>
                  <a:lnTo>
                    <a:pt x="112026" y="0"/>
                  </a:lnTo>
                  <a:lnTo>
                    <a:pt x="68478" y="8839"/>
                  </a:lnTo>
                  <a:lnTo>
                    <a:pt x="32867" y="32956"/>
                  </a:lnTo>
                  <a:lnTo>
                    <a:pt x="8826" y="68795"/>
                  </a:lnTo>
                  <a:lnTo>
                    <a:pt x="0" y="112776"/>
                  </a:lnTo>
                  <a:lnTo>
                    <a:pt x="0" y="3897630"/>
                  </a:lnTo>
                  <a:lnTo>
                    <a:pt x="8826" y="3941165"/>
                  </a:lnTo>
                  <a:lnTo>
                    <a:pt x="32867" y="3976776"/>
                  </a:lnTo>
                  <a:lnTo>
                    <a:pt x="68478" y="4000817"/>
                  </a:lnTo>
                  <a:lnTo>
                    <a:pt x="112026" y="4009644"/>
                  </a:lnTo>
                  <a:lnTo>
                    <a:pt x="3455682" y="4009644"/>
                  </a:lnTo>
                  <a:lnTo>
                    <a:pt x="3499662" y="4000817"/>
                  </a:lnTo>
                  <a:lnTo>
                    <a:pt x="3535502" y="3976776"/>
                  </a:lnTo>
                  <a:lnTo>
                    <a:pt x="3559619" y="3941165"/>
                  </a:lnTo>
                  <a:lnTo>
                    <a:pt x="3568458" y="3897630"/>
                  </a:lnTo>
                  <a:lnTo>
                    <a:pt x="3568458" y="112776"/>
                  </a:lnTo>
                  <a:close/>
                </a:path>
              </a:pathLst>
            </a:custGeom>
            <a:solidFill>
              <a:srgbClr val="071F3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375141" y="4539233"/>
              <a:ext cx="1933194" cy="1933194"/>
            </a:xfrm>
            <a:prstGeom prst="rect">
              <a:avLst/>
            </a:prstGeom>
          </p:spPr>
        </p:pic>
      </p:grpSp>
      <p:sp>
        <p:nvSpPr>
          <p:cNvPr id="24" name="object 24"/>
          <p:cNvSpPr txBox="1"/>
          <p:nvPr/>
        </p:nvSpPr>
        <p:spPr>
          <a:xfrm>
            <a:off x="6924547" y="2433320"/>
            <a:ext cx="1647825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2EB5DE"/>
                </a:solidFill>
                <a:latin typeface="Segoe UI Semibold"/>
                <a:cs typeface="Segoe UI Semibold"/>
              </a:rPr>
              <a:t>O</a:t>
            </a:r>
            <a:r>
              <a:rPr dirty="0" sz="1100" spc="-5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2EB5DE"/>
                </a:solidFill>
                <a:latin typeface="Segoe UI Semibold"/>
                <a:cs typeface="Segoe UI Semibold"/>
              </a:rPr>
              <a:t>B</a:t>
            </a:r>
            <a:r>
              <a:rPr dirty="0" sz="1100" spc="-4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2EB5DE"/>
                </a:solidFill>
                <a:latin typeface="Segoe UI Semibold"/>
                <a:cs typeface="Segoe UI Semibold"/>
              </a:rPr>
              <a:t>G</a:t>
            </a:r>
            <a:r>
              <a:rPr dirty="0" sz="1100" spc="100">
                <a:solidFill>
                  <a:srgbClr val="2EB5DE"/>
                </a:solidFill>
                <a:latin typeface="Segoe UI Semibold"/>
                <a:cs typeface="Segoe UI Semibold"/>
              </a:rPr>
              <a:t>  </a:t>
            </a:r>
            <a:r>
              <a:rPr dirty="0" sz="1100">
                <a:solidFill>
                  <a:srgbClr val="2EB5DE"/>
                </a:solidFill>
                <a:latin typeface="Segoe UI Semibold"/>
                <a:cs typeface="Segoe UI Semibold"/>
              </a:rPr>
              <a:t>A</a:t>
            </a:r>
            <a:r>
              <a:rPr dirty="0" sz="1100" spc="-4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2EB5DE"/>
                </a:solidFill>
                <a:latin typeface="Segoe UI Semibold"/>
                <a:cs typeface="Segoe UI Semibold"/>
              </a:rPr>
              <a:t>T</a:t>
            </a:r>
            <a:r>
              <a:rPr dirty="0" sz="1100" spc="49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2EB5DE"/>
                </a:solidFill>
                <a:latin typeface="Segoe UI Semibold"/>
                <a:cs typeface="Segoe UI Semibold"/>
              </a:rPr>
              <a:t>A</a:t>
            </a:r>
            <a:r>
              <a:rPr dirty="0" sz="1100" spc="49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2EB5DE"/>
                </a:solidFill>
                <a:latin typeface="Segoe UI Semibold"/>
                <a:cs typeface="Segoe UI Semibold"/>
              </a:rPr>
              <a:t>G</a:t>
            </a:r>
            <a:r>
              <a:rPr dirty="0" sz="1100" spc="-4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2EB5DE"/>
                </a:solidFill>
                <a:latin typeface="Segoe UI Semibold"/>
                <a:cs typeface="Segoe UI Semibold"/>
              </a:rPr>
              <a:t>L</a:t>
            </a:r>
            <a:r>
              <a:rPr dirty="0" sz="1100" spc="-4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2EB5DE"/>
                </a:solidFill>
                <a:latin typeface="Segoe UI Semibold"/>
                <a:cs typeface="Segoe UI Semibold"/>
              </a:rPr>
              <a:t>A</a:t>
            </a:r>
            <a:r>
              <a:rPr dirty="0" sz="1100" spc="-4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2EB5DE"/>
                </a:solidFill>
                <a:latin typeface="Segoe UI Semibold"/>
                <a:cs typeface="Segoe UI Semibold"/>
              </a:rPr>
              <a:t>N</a:t>
            </a:r>
            <a:r>
              <a:rPr dirty="0" sz="1100" spc="-5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00" spc="-35">
                <a:solidFill>
                  <a:srgbClr val="2EB5DE"/>
                </a:solidFill>
                <a:latin typeface="Segoe UI Semibold"/>
                <a:cs typeface="Segoe UI Semibold"/>
              </a:rPr>
              <a:t>CE</a:t>
            </a:r>
            <a:endParaRPr sz="1100">
              <a:latin typeface="Segoe UI Semibold"/>
              <a:cs typeface="Segoe UI Semibold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924547" y="2594724"/>
            <a:ext cx="1640205" cy="3379470"/>
          </a:xfrm>
          <a:prstGeom prst="rect">
            <a:avLst/>
          </a:prstGeom>
        </p:spPr>
        <p:txBody>
          <a:bodyPr wrap="square" lIns="0" tIns="2279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795"/>
              </a:spcBef>
            </a:pPr>
            <a:r>
              <a:rPr dirty="0" sz="2950" spc="-10">
                <a:solidFill>
                  <a:srgbClr val="FFFFFF"/>
                </a:solidFill>
                <a:latin typeface="Segoe UI Semibold"/>
                <a:cs typeface="Segoe UI Semibold"/>
              </a:rPr>
              <a:t>7,000+</a:t>
            </a:r>
            <a:endParaRPr sz="2950">
              <a:latin typeface="Segoe UI Semibold"/>
              <a:cs typeface="Segoe UI Semibold"/>
            </a:endParaRPr>
          </a:p>
          <a:p>
            <a:pPr marL="12700">
              <a:lnSpc>
                <a:spcPct val="100000"/>
              </a:lnSpc>
              <a:spcBef>
                <a:spcPts val="590"/>
              </a:spcBef>
            </a:pPr>
            <a:r>
              <a:rPr dirty="0" sz="1050" spc="-10">
                <a:solidFill>
                  <a:srgbClr val="8AD5ED"/>
                </a:solidFill>
                <a:latin typeface="Calibri"/>
                <a:cs typeface="Calibri"/>
              </a:rPr>
              <a:t>Satisfied</a:t>
            </a:r>
            <a:r>
              <a:rPr dirty="0" sz="1050" spc="-20">
                <a:solidFill>
                  <a:srgbClr val="8AD5ED"/>
                </a:solidFill>
                <a:latin typeface="Calibri"/>
                <a:cs typeface="Calibri"/>
              </a:rPr>
              <a:t> </a:t>
            </a:r>
            <a:r>
              <a:rPr dirty="0" sz="1050">
                <a:solidFill>
                  <a:srgbClr val="8AD5ED"/>
                </a:solidFill>
                <a:latin typeface="Calibri"/>
                <a:cs typeface="Calibri"/>
              </a:rPr>
              <a:t>clients</a:t>
            </a:r>
            <a:r>
              <a:rPr dirty="0" sz="1050" spc="-15">
                <a:solidFill>
                  <a:srgbClr val="8AD5ED"/>
                </a:solidFill>
                <a:latin typeface="Calibri"/>
                <a:cs typeface="Calibri"/>
              </a:rPr>
              <a:t> </a:t>
            </a:r>
            <a:r>
              <a:rPr dirty="0" sz="1050" spc="-10">
                <a:solidFill>
                  <a:srgbClr val="8AD5ED"/>
                </a:solidFill>
                <a:latin typeface="Calibri"/>
                <a:cs typeface="Calibri"/>
              </a:rPr>
              <a:t>served</a:t>
            </a:r>
            <a:endParaRPr sz="1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45"/>
              </a:spcBef>
            </a:pPr>
            <a:r>
              <a:rPr dirty="0" sz="2950" spc="-10">
                <a:solidFill>
                  <a:srgbClr val="FFFFFF"/>
                </a:solidFill>
                <a:latin typeface="Segoe UI Semibold"/>
                <a:cs typeface="Segoe UI Semibold"/>
              </a:rPr>
              <a:t>10,000+</a:t>
            </a:r>
            <a:endParaRPr sz="2950">
              <a:latin typeface="Segoe UI Semibold"/>
              <a:cs typeface="Segoe UI Semibold"/>
            </a:endParaRPr>
          </a:p>
          <a:p>
            <a:pPr marL="12700">
              <a:lnSpc>
                <a:spcPct val="100000"/>
              </a:lnSpc>
              <a:spcBef>
                <a:spcPts val="595"/>
              </a:spcBef>
            </a:pPr>
            <a:r>
              <a:rPr dirty="0" sz="1050">
                <a:solidFill>
                  <a:srgbClr val="8AD5ED"/>
                </a:solidFill>
                <a:latin typeface="Calibri"/>
                <a:cs typeface="Calibri"/>
              </a:rPr>
              <a:t>Successful</a:t>
            </a:r>
            <a:r>
              <a:rPr dirty="0" sz="1050" spc="-60">
                <a:solidFill>
                  <a:srgbClr val="8AD5ED"/>
                </a:solidFill>
                <a:latin typeface="Calibri"/>
                <a:cs typeface="Calibri"/>
              </a:rPr>
              <a:t> </a:t>
            </a:r>
            <a:r>
              <a:rPr dirty="0" sz="1050" spc="-10">
                <a:solidFill>
                  <a:srgbClr val="8AD5ED"/>
                </a:solidFill>
                <a:latin typeface="Calibri"/>
                <a:cs typeface="Calibri"/>
              </a:rPr>
              <a:t>engagements</a:t>
            </a:r>
            <a:endParaRPr sz="1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45"/>
              </a:spcBef>
            </a:pPr>
            <a:r>
              <a:rPr dirty="0" sz="2950" spc="-10">
                <a:solidFill>
                  <a:srgbClr val="FFFFFF"/>
                </a:solidFill>
                <a:latin typeface="Segoe UI Semibold"/>
                <a:cs typeface="Segoe UI Semibold"/>
              </a:rPr>
              <a:t>200,000+</a:t>
            </a:r>
            <a:endParaRPr sz="2950">
              <a:latin typeface="Segoe UI Semibold"/>
              <a:cs typeface="Segoe UI Semibold"/>
            </a:endParaRPr>
          </a:p>
          <a:p>
            <a:pPr marL="12700">
              <a:lnSpc>
                <a:spcPct val="100000"/>
              </a:lnSpc>
              <a:spcBef>
                <a:spcPts val="590"/>
              </a:spcBef>
            </a:pPr>
            <a:r>
              <a:rPr dirty="0" sz="1050">
                <a:solidFill>
                  <a:srgbClr val="8AD5ED"/>
                </a:solidFill>
                <a:latin typeface="Calibri"/>
                <a:cs typeface="Calibri"/>
              </a:rPr>
              <a:t>Delivery</a:t>
            </a:r>
            <a:r>
              <a:rPr dirty="0" sz="1050" spc="-25">
                <a:solidFill>
                  <a:srgbClr val="8AD5ED"/>
                </a:solidFill>
                <a:latin typeface="Calibri"/>
                <a:cs typeface="Calibri"/>
              </a:rPr>
              <a:t> </a:t>
            </a:r>
            <a:r>
              <a:rPr dirty="0" sz="1050">
                <a:solidFill>
                  <a:srgbClr val="8AD5ED"/>
                </a:solidFill>
                <a:latin typeface="Calibri"/>
                <a:cs typeface="Calibri"/>
              </a:rPr>
              <a:t>hours</a:t>
            </a:r>
            <a:r>
              <a:rPr dirty="0" sz="1050" spc="-25">
                <a:solidFill>
                  <a:srgbClr val="8AD5ED"/>
                </a:solidFill>
                <a:latin typeface="Calibri"/>
                <a:cs typeface="Calibri"/>
              </a:rPr>
              <a:t> </a:t>
            </a:r>
            <a:r>
              <a:rPr dirty="0" sz="1050" spc="-10">
                <a:solidFill>
                  <a:srgbClr val="8AD5ED"/>
                </a:solidFill>
                <a:latin typeface="Calibri"/>
                <a:cs typeface="Calibri"/>
              </a:rPr>
              <a:t>logged</a:t>
            </a:r>
            <a:endParaRPr sz="1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5"/>
              </a:spcBef>
            </a:pPr>
            <a:r>
              <a:rPr dirty="0" sz="2950" spc="-25">
                <a:solidFill>
                  <a:srgbClr val="FFFFFF"/>
                </a:solidFill>
                <a:latin typeface="Segoe UI Semibold"/>
                <a:cs typeface="Segoe UI Semibold"/>
              </a:rPr>
              <a:t>50+</a:t>
            </a:r>
            <a:endParaRPr sz="2950">
              <a:latin typeface="Segoe UI Semibold"/>
              <a:cs typeface="Segoe UI Semibold"/>
            </a:endParaRPr>
          </a:p>
          <a:p>
            <a:pPr marL="12700">
              <a:lnSpc>
                <a:spcPct val="100000"/>
              </a:lnSpc>
              <a:spcBef>
                <a:spcPts val="590"/>
              </a:spcBef>
            </a:pPr>
            <a:r>
              <a:rPr dirty="0" sz="1050">
                <a:solidFill>
                  <a:srgbClr val="8AD5ED"/>
                </a:solidFill>
                <a:latin typeface="Calibri"/>
                <a:cs typeface="Calibri"/>
              </a:rPr>
              <a:t>Expert team </a:t>
            </a:r>
            <a:r>
              <a:rPr dirty="0" sz="1050" spc="-10">
                <a:solidFill>
                  <a:srgbClr val="8AD5ED"/>
                </a:solidFill>
                <a:latin typeface="Calibri"/>
                <a:cs typeface="Calibri"/>
              </a:rPr>
              <a:t>members</a:t>
            </a:r>
            <a:endParaRPr sz="1050">
              <a:latin typeface="Calibri"/>
              <a:cs typeface="Calibri"/>
            </a:endParaRPr>
          </a:p>
        </p:txBody>
      </p:sp>
      <p:pic>
        <p:nvPicPr>
          <p:cNvPr id="26" name="object 2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57022" y="6368033"/>
            <a:ext cx="233171" cy="216407"/>
          </a:xfrm>
          <a:prstGeom prst="rect">
            <a:avLst/>
          </a:prstGeom>
        </p:spPr>
      </p:pic>
      <p:sp>
        <p:nvSpPr>
          <p:cNvPr id="27" name="object 27"/>
          <p:cNvSpPr txBox="1"/>
          <p:nvPr/>
        </p:nvSpPr>
        <p:spPr>
          <a:xfrm>
            <a:off x="10006076" y="6396145"/>
            <a:ext cx="137160" cy="15938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dirty="0" sz="800" spc="-25">
                <a:solidFill>
                  <a:srgbClr val="8FA2B0"/>
                </a:solidFill>
                <a:latin typeface="Segoe UI Semibold"/>
                <a:cs typeface="Segoe UI Semibold"/>
              </a:rPr>
              <a:t>02</a:t>
            </a:r>
            <a:endParaRPr sz="800">
              <a:latin typeface="Segoe UI Semibold"/>
              <a:cs typeface="Segoe UI Semibold"/>
            </a:endParaRPr>
          </a:p>
        </p:txBody>
      </p:sp>
      <p:sp>
        <p:nvSpPr>
          <p:cNvPr id="28" name="object 28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90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dirty="0" spc="-10"/>
              <a:t>O</a:t>
            </a:r>
            <a:r>
              <a:rPr dirty="0" spc="-75"/>
              <a:t> </a:t>
            </a:r>
            <a:r>
              <a:rPr dirty="0" spc="-10"/>
              <a:t>B</a:t>
            </a:r>
            <a:r>
              <a:rPr dirty="0" spc="-75"/>
              <a:t> </a:t>
            </a:r>
            <a:r>
              <a:rPr dirty="0"/>
              <a:t>G</a:t>
            </a:r>
            <a:r>
              <a:rPr dirty="0" spc="254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 spc="-10"/>
              <a:t>T</a:t>
            </a:r>
            <a:r>
              <a:rPr dirty="0" spc="-75"/>
              <a:t> </a:t>
            </a:r>
            <a:r>
              <a:rPr dirty="0" spc="-10"/>
              <a:t>S</a:t>
            </a:r>
            <a:r>
              <a:rPr dirty="0" spc="-75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/>
              <a:t>R</a:t>
            </a:r>
            <a:r>
              <a:rPr dirty="0" spc="-75"/>
              <a:t> </a:t>
            </a:r>
            <a:r>
              <a:rPr dirty="0" spc="-10"/>
              <a:t>C</a:t>
            </a:r>
            <a:r>
              <a:rPr dirty="0" spc="-75"/>
              <a:t> </a:t>
            </a:r>
            <a:r>
              <a:rPr dirty="0"/>
              <a:t>I</a:t>
            </a:r>
            <a:r>
              <a:rPr dirty="0" spc="-80"/>
              <a:t> </a:t>
            </a:r>
            <a:r>
              <a:rPr dirty="0" spc="-25"/>
              <a:t>NG</a:t>
            </a:r>
          </a:p>
        </p:txBody>
      </p:sp>
      <p:sp>
        <p:nvSpPr>
          <p:cNvPr id="29" name="object 29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10"/>
              </a:lnSpc>
            </a:pPr>
            <a:r>
              <a:rPr dirty="0" spc="-10"/>
              <a:t>Confidential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/>
          <p:nvPr/>
        </p:nvSpPr>
        <p:spPr>
          <a:xfrm>
            <a:off x="549655" y="2388361"/>
            <a:ext cx="1137920" cy="122809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7900" spc="-25">
                <a:solidFill>
                  <a:srgbClr val="12405C"/>
                </a:solidFill>
                <a:latin typeface="Segoe UI Semibold"/>
                <a:cs typeface="Segoe UI Semibold"/>
              </a:rPr>
              <a:t>03</a:t>
            </a:r>
            <a:endParaRPr sz="7900">
              <a:latin typeface="Segoe UI Semibold"/>
              <a:cs typeface="Segoe UI Semibold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9655" y="3537829"/>
            <a:ext cx="3509010" cy="1259840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 sz="1150">
                <a:solidFill>
                  <a:srgbClr val="2EB5DE"/>
                </a:solidFill>
                <a:latin typeface="Segoe UI Semibold"/>
                <a:cs typeface="Segoe UI Semibold"/>
              </a:rPr>
              <a:t>H</a:t>
            </a:r>
            <a:r>
              <a:rPr dirty="0" sz="1150" spc="-7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>
                <a:solidFill>
                  <a:srgbClr val="2EB5DE"/>
                </a:solidFill>
                <a:latin typeface="Segoe UI Semibold"/>
                <a:cs typeface="Segoe UI Semibold"/>
              </a:rPr>
              <a:t>O</a:t>
            </a:r>
            <a:r>
              <a:rPr dirty="0" sz="1150" spc="-6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>
                <a:solidFill>
                  <a:srgbClr val="2EB5DE"/>
                </a:solidFill>
                <a:latin typeface="Segoe UI Semibold"/>
                <a:cs typeface="Segoe UI Semibold"/>
              </a:rPr>
              <a:t>W</a:t>
            </a:r>
            <a:r>
              <a:rPr dirty="0" sz="1150" spc="47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>
                <a:solidFill>
                  <a:srgbClr val="2EB5DE"/>
                </a:solidFill>
                <a:latin typeface="Segoe UI Semibold"/>
                <a:cs typeface="Segoe UI Semibold"/>
              </a:rPr>
              <a:t>W</a:t>
            </a:r>
            <a:r>
              <a:rPr dirty="0" sz="1150" spc="-6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>
                <a:solidFill>
                  <a:srgbClr val="2EB5DE"/>
                </a:solidFill>
                <a:latin typeface="Segoe UI Semibold"/>
                <a:cs typeface="Segoe UI Semibold"/>
              </a:rPr>
              <a:t>E</a:t>
            </a:r>
            <a:r>
              <a:rPr dirty="0" sz="1150" spc="47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>
                <a:solidFill>
                  <a:srgbClr val="2EB5DE"/>
                </a:solidFill>
                <a:latin typeface="Segoe UI Semibold"/>
                <a:cs typeface="Segoe UI Semibold"/>
              </a:rPr>
              <a:t>W</a:t>
            </a:r>
            <a:r>
              <a:rPr dirty="0" sz="1150" spc="-6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>
                <a:solidFill>
                  <a:srgbClr val="2EB5DE"/>
                </a:solidFill>
                <a:latin typeface="Segoe UI Semibold"/>
                <a:cs typeface="Segoe UI Semibold"/>
              </a:rPr>
              <a:t>O</a:t>
            </a:r>
            <a:r>
              <a:rPr dirty="0" sz="1150" spc="-6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 spc="-25">
                <a:solidFill>
                  <a:srgbClr val="2EB5DE"/>
                </a:solidFill>
                <a:latin typeface="Segoe UI Semibold"/>
                <a:cs typeface="Segoe UI Semibold"/>
              </a:rPr>
              <a:t>RK</a:t>
            </a:r>
            <a:endParaRPr sz="1150">
              <a:latin typeface="Segoe UI Semibold"/>
              <a:cs typeface="Segoe UI Semibold"/>
            </a:endParaRPr>
          </a:p>
          <a:p>
            <a:pPr marL="12700" marR="5080">
              <a:lnSpc>
                <a:spcPts val="3679"/>
              </a:lnSpc>
              <a:spcBef>
                <a:spcPts val="905"/>
              </a:spcBef>
            </a:pPr>
            <a:r>
              <a:rPr dirty="0" sz="3500" spc="-20">
                <a:solidFill>
                  <a:srgbClr val="FFFFFF"/>
                </a:solidFill>
                <a:latin typeface="Segoe UI Semibold"/>
                <a:cs typeface="Segoe UI Semibold"/>
              </a:rPr>
              <a:t>Trust,</a:t>
            </a:r>
            <a:r>
              <a:rPr dirty="0" sz="3500" spc="-12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3500">
                <a:solidFill>
                  <a:srgbClr val="FFFFFF"/>
                </a:solidFill>
                <a:latin typeface="Segoe UI Semibold"/>
                <a:cs typeface="Segoe UI Semibold"/>
              </a:rPr>
              <a:t>quality</a:t>
            </a:r>
            <a:r>
              <a:rPr dirty="0" sz="3500" spc="-114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3500" spc="-25">
                <a:solidFill>
                  <a:srgbClr val="FFFFFF"/>
                </a:solidFill>
                <a:latin typeface="Segoe UI Semibold"/>
                <a:cs typeface="Segoe UI Semibold"/>
              </a:rPr>
              <a:t>and </a:t>
            </a:r>
            <a:r>
              <a:rPr dirty="0" sz="3500">
                <a:solidFill>
                  <a:srgbClr val="FFFFFF"/>
                </a:solidFill>
                <a:latin typeface="Segoe UI Semibold"/>
                <a:cs typeface="Segoe UI Semibold"/>
              </a:rPr>
              <a:t>operational</a:t>
            </a:r>
            <a:r>
              <a:rPr dirty="0" sz="3500" spc="-5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3500" spc="-10">
                <a:solidFill>
                  <a:srgbClr val="FFFFFF"/>
                </a:solidFill>
                <a:latin typeface="Segoe UI Semibold"/>
                <a:cs typeface="Segoe UI Semibold"/>
              </a:rPr>
              <a:t>rigor</a:t>
            </a:r>
            <a:endParaRPr sz="3500">
              <a:latin typeface="Segoe UI Semibold"/>
              <a:cs typeface="Segoe UI Semibold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8927592" y="3099053"/>
            <a:ext cx="802640" cy="802640"/>
            <a:chOff x="8927592" y="3099053"/>
            <a:chExt cx="802640" cy="802640"/>
          </a:xfrm>
        </p:grpSpPr>
        <p:sp>
          <p:nvSpPr>
            <p:cNvPr id="5" name="object 5"/>
            <p:cNvSpPr/>
            <p:nvPr/>
          </p:nvSpPr>
          <p:spPr>
            <a:xfrm>
              <a:off x="8927592" y="3099053"/>
              <a:ext cx="802640" cy="802640"/>
            </a:xfrm>
            <a:custGeom>
              <a:avLst/>
              <a:gdLst/>
              <a:ahLst/>
              <a:cxnLst/>
              <a:rect l="l" t="t" r="r" b="b"/>
              <a:pathLst>
                <a:path w="802640" h="802639">
                  <a:moveTo>
                    <a:pt x="657605" y="0"/>
                  </a:moveTo>
                  <a:lnTo>
                    <a:pt x="144779" y="0"/>
                  </a:lnTo>
                  <a:lnTo>
                    <a:pt x="98999" y="7376"/>
                  </a:lnTo>
                  <a:lnTo>
                    <a:pt x="59253" y="27919"/>
                  </a:lnTo>
                  <a:lnTo>
                    <a:pt x="27919" y="59253"/>
                  </a:lnTo>
                  <a:lnTo>
                    <a:pt x="7376" y="98999"/>
                  </a:lnTo>
                  <a:lnTo>
                    <a:pt x="0" y="144780"/>
                  </a:lnTo>
                  <a:lnTo>
                    <a:pt x="0" y="657606"/>
                  </a:lnTo>
                  <a:lnTo>
                    <a:pt x="7376" y="703386"/>
                  </a:lnTo>
                  <a:lnTo>
                    <a:pt x="27919" y="743132"/>
                  </a:lnTo>
                  <a:lnTo>
                    <a:pt x="59253" y="774466"/>
                  </a:lnTo>
                  <a:lnTo>
                    <a:pt x="98999" y="795009"/>
                  </a:lnTo>
                  <a:lnTo>
                    <a:pt x="144779" y="802386"/>
                  </a:lnTo>
                  <a:lnTo>
                    <a:pt x="657605" y="802386"/>
                  </a:lnTo>
                  <a:lnTo>
                    <a:pt x="703386" y="795009"/>
                  </a:lnTo>
                  <a:lnTo>
                    <a:pt x="743132" y="774466"/>
                  </a:lnTo>
                  <a:lnTo>
                    <a:pt x="774466" y="743132"/>
                  </a:lnTo>
                  <a:lnTo>
                    <a:pt x="795009" y="703386"/>
                  </a:lnTo>
                  <a:lnTo>
                    <a:pt x="802385" y="657606"/>
                  </a:lnTo>
                  <a:lnTo>
                    <a:pt x="802385" y="144780"/>
                  </a:lnTo>
                  <a:lnTo>
                    <a:pt x="795009" y="98999"/>
                  </a:lnTo>
                  <a:lnTo>
                    <a:pt x="774466" y="59253"/>
                  </a:lnTo>
                  <a:lnTo>
                    <a:pt x="743132" y="27919"/>
                  </a:lnTo>
                  <a:lnTo>
                    <a:pt x="703386" y="7376"/>
                  </a:lnTo>
                  <a:lnTo>
                    <a:pt x="657605" y="0"/>
                  </a:lnTo>
                  <a:close/>
                </a:path>
              </a:pathLst>
            </a:custGeom>
            <a:solidFill>
              <a:srgbClr val="11486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131808" y="3304794"/>
              <a:ext cx="394715" cy="390905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57022" y="6284975"/>
            <a:ext cx="282702" cy="262127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902461" y="6347713"/>
            <a:ext cx="1181100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10">
                <a:solidFill>
                  <a:srgbClr val="A8C2D1"/>
                </a:solidFill>
                <a:latin typeface="Segoe UI Semibold"/>
                <a:cs typeface="Segoe UI Semibold"/>
              </a:rPr>
              <a:t>O</a:t>
            </a:r>
            <a:r>
              <a:rPr dirty="0" sz="800" spc="-90">
                <a:solidFill>
                  <a:srgbClr val="A8C2D1"/>
                </a:solidFill>
                <a:latin typeface="Segoe UI Semibold"/>
                <a:cs typeface="Segoe UI Semibold"/>
              </a:rPr>
              <a:t> </a:t>
            </a:r>
            <a:r>
              <a:rPr dirty="0" sz="800" spc="-10">
                <a:solidFill>
                  <a:srgbClr val="A8C2D1"/>
                </a:solidFill>
                <a:latin typeface="Segoe UI Semibold"/>
                <a:cs typeface="Segoe UI Semibold"/>
              </a:rPr>
              <a:t>B</a:t>
            </a:r>
            <a:r>
              <a:rPr dirty="0" sz="800" spc="-90">
                <a:solidFill>
                  <a:srgbClr val="A8C2D1"/>
                </a:solidFill>
                <a:latin typeface="Segoe UI Semibold"/>
                <a:cs typeface="Segoe UI Semibold"/>
              </a:rPr>
              <a:t> </a:t>
            </a:r>
            <a:r>
              <a:rPr dirty="0" sz="800">
                <a:solidFill>
                  <a:srgbClr val="A8C2D1"/>
                </a:solidFill>
                <a:latin typeface="Segoe UI Semibold"/>
                <a:cs typeface="Segoe UI Semibold"/>
              </a:rPr>
              <a:t>G</a:t>
            </a:r>
            <a:r>
              <a:rPr dirty="0" sz="800" spc="260">
                <a:solidFill>
                  <a:srgbClr val="A8C2D1"/>
                </a:solidFill>
                <a:latin typeface="Segoe UI Semibold"/>
                <a:cs typeface="Segoe UI Semibold"/>
              </a:rPr>
              <a:t> </a:t>
            </a:r>
            <a:r>
              <a:rPr dirty="0" sz="800" spc="-10">
                <a:solidFill>
                  <a:srgbClr val="A8C2D1"/>
                </a:solidFill>
                <a:latin typeface="Segoe UI Semibold"/>
                <a:cs typeface="Segoe UI Semibold"/>
              </a:rPr>
              <a:t>O</a:t>
            </a:r>
            <a:r>
              <a:rPr dirty="0" sz="800" spc="-95">
                <a:solidFill>
                  <a:srgbClr val="A8C2D1"/>
                </a:solidFill>
                <a:latin typeface="Segoe UI Semibold"/>
                <a:cs typeface="Segoe UI Semibold"/>
              </a:rPr>
              <a:t> </a:t>
            </a:r>
            <a:r>
              <a:rPr dirty="0" sz="800" spc="-10">
                <a:solidFill>
                  <a:srgbClr val="A8C2D1"/>
                </a:solidFill>
                <a:latin typeface="Segoe UI Semibold"/>
                <a:cs typeface="Segoe UI Semibold"/>
              </a:rPr>
              <a:t>U</a:t>
            </a:r>
            <a:r>
              <a:rPr dirty="0" sz="800" spc="-85">
                <a:solidFill>
                  <a:srgbClr val="A8C2D1"/>
                </a:solidFill>
                <a:latin typeface="Segoe UI Semibold"/>
                <a:cs typeface="Segoe UI Semibold"/>
              </a:rPr>
              <a:t> </a:t>
            </a:r>
            <a:r>
              <a:rPr dirty="0" sz="800" spc="-10">
                <a:solidFill>
                  <a:srgbClr val="A8C2D1"/>
                </a:solidFill>
                <a:latin typeface="Segoe UI Semibold"/>
                <a:cs typeface="Segoe UI Semibold"/>
              </a:rPr>
              <a:t>T</a:t>
            </a:r>
            <a:r>
              <a:rPr dirty="0" sz="800" spc="-90">
                <a:solidFill>
                  <a:srgbClr val="A8C2D1"/>
                </a:solidFill>
                <a:latin typeface="Segoe UI Semibold"/>
                <a:cs typeface="Segoe UI Semibold"/>
              </a:rPr>
              <a:t> </a:t>
            </a:r>
            <a:r>
              <a:rPr dirty="0" sz="800" spc="-10">
                <a:solidFill>
                  <a:srgbClr val="A8C2D1"/>
                </a:solidFill>
                <a:latin typeface="Segoe UI Semibold"/>
                <a:cs typeface="Segoe UI Semibold"/>
              </a:rPr>
              <a:t>S</a:t>
            </a:r>
            <a:r>
              <a:rPr dirty="0" sz="800" spc="-95">
                <a:solidFill>
                  <a:srgbClr val="A8C2D1"/>
                </a:solidFill>
                <a:latin typeface="Segoe UI Semibold"/>
                <a:cs typeface="Segoe UI Semibold"/>
              </a:rPr>
              <a:t> </a:t>
            </a:r>
            <a:r>
              <a:rPr dirty="0" sz="800" spc="-10">
                <a:solidFill>
                  <a:srgbClr val="A8C2D1"/>
                </a:solidFill>
                <a:latin typeface="Segoe UI Semibold"/>
                <a:cs typeface="Segoe UI Semibold"/>
              </a:rPr>
              <a:t>O</a:t>
            </a:r>
            <a:r>
              <a:rPr dirty="0" sz="800" spc="-95">
                <a:solidFill>
                  <a:srgbClr val="A8C2D1"/>
                </a:solidFill>
                <a:latin typeface="Segoe UI Semibold"/>
                <a:cs typeface="Segoe UI Semibold"/>
              </a:rPr>
              <a:t> </a:t>
            </a:r>
            <a:r>
              <a:rPr dirty="0" sz="800" spc="-10">
                <a:solidFill>
                  <a:srgbClr val="A8C2D1"/>
                </a:solidFill>
                <a:latin typeface="Segoe UI Semibold"/>
                <a:cs typeface="Segoe UI Semibold"/>
              </a:rPr>
              <a:t>U</a:t>
            </a:r>
            <a:r>
              <a:rPr dirty="0" sz="800" spc="-85">
                <a:solidFill>
                  <a:srgbClr val="A8C2D1"/>
                </a:solidFill>
                <a:latin typeface="Segoe UI Semibold"/>
                <a:cs typeface="Segoe UI Semibold"/>
              </a:rPr>
              <a:t> </a:t>
            </a:r>
            <a:r>
              <a:rPr dirty="0" sz="800" spc="-10">
                <a:solidFill>
                  <a:srgbClr val="A8C2D1"/>
                </a:solidFill>
                <a:latin typeface="Segoe UI Semibold"/>
                <a:cs typeface="Segoe UI Semibold"/>
              </a:rPr>
              <a:t>R</a:t>
            </a:r>
            <a:r>
              <a:rPr dirty="0" sz="800" spc="-90">
                <a:solidFill>
                  <a:srgbClr val="A8C2D1"/>
                </a:solidFill>
                <a:latin typeface="Segoe UI Semibold"/>
                <a:cs typeface="Segoe UI Semibold"/>
              </a:rPr>
              <a:t> </a:t>
            </a:r>
            <a:r>
              <a:rPr dirty="0" sz="800" spc="-10">
                <a:solidFill>
                  <a:srgbClr val="A8C2D1"/>
                </a:solidFill>
                <a:latin typeface="Segoe UI Semibold"/>
                <a:cs typeface="Segoe UI Semibold"/>
              </a:rPr>
              <a:t>C</a:t>
            </a:r>
            <a:r>
              <a:rPr dirty="0" sz="800" spc="-90">
                <a:solidFill>
                  <a:srgbClr val="A8C2D1"/>
                </a:solidFill>
                <a:latin typeface="Segoe UI Semibold"/>
                <a:cs typeface="Segoe UI Semibold"/>
              </a:rPr>
              <a:t> </a:t>
            </a:r>
            <a:r>
              <a:rPr dirty="0" sz="800" spc="-10">
                <a:solidFill>
                  <a:srgbClr val="A8C2D1"/>
                </a:solidFill>
                <a:latin typeface="Segoe UI Semibold"/>
                <a:cs typeface="Segoe UI Semibold"/>
              </a:rPr>
              <a:t>I</a:t>
            </a:r>
            <a:r>
              <a:rPr dirty="0" sz="800" spc="-95">
                <a:solidFill>
                  <a:srgbClr val="A8C2D1"/>
                </a:solidFill>
                <a:latin typeface="Segoe UI Semibold"/>
                <a:cs typeface="Segoe UI Semibold"/>
              </a:rPr>
              <a:t> </a:t>
            </a:r>
            <a:r>
              <a:rPr dirty="0" sz="800" spc="-25">
                <a:solidFill>
                  <a:srgbClr val="A8C2D1"/>
                </a:solidFill>
                <a:latin typeface="Segoe UI Semibold"/>
                <a:cs typeface="Segoe UI Semibold"/>
              </a:rPr>
              <a:t>NG</a:t>
            </a:r>
            <a:endParaRPr sz="800">
              <a:latin typeface="Segoe UI Semibold"/>
              <a:cs typeface="Segoe UI Semibold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9655" y="1286509"/>
            <a:ext cx="2784475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S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E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C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U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R</a:t>
            </a:r>
            <a:r>
              <a:rPr dirty="0" sz="1100" spc="-5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I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T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Y</a:t>
            </a:r>
            <a:r>
              <a:rPr dirty="0" sz="1100" spc="47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&amp;</a:t>
            </a:r>
            <a:r>
              <a:rPr dirty="0" sz="1100" spc="100">
                <a:solidFill>
                  <a:srgbClr val="137BA6"/>
                </a:solidFill>
                <a:latin typeface="Segoe UI Semibold"/>
                <a:cs typeface="Segoe UI Semibold"/>
              </a:rPr>
              <a:t> 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C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O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N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F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I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D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E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N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T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I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A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L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I</a:t>
            </a:r>
            <a:r>
              <a:rPr dirty="0" sz="1100" spc="-5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 spc="-25">
                <a:solidFill>
                  <a:srgbClr val="137BA6"/>
                </a:solidFill>
                <a:latin typeface="Segoe UI Semibold"/>
                <a:cs typeface="Segoe UI Semibold"/>
              </a:rPr>
              <a:t>TY</a:t>
            </a:r>
            <a:endParaRPr sz="1100">
              <a:latin typeface="Segoe UI Semibold"/>
              <a:cs typeface="Segoe UI Semibold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pc="-50"/>
              <a:t>Your</a:t>
            </a:r>
            <a:r>
              <a:rPr dirty="0" spc="-140"/>
              <a:t> </a:t>
            </a:r>
            <a:r>
              <a:rPr dirty="0"/>
              <a:t>clients’</a:t>
            </a:r>
            <a:r>
              <a:rPr dirty="0" spc="-140"/>
              <a:t> </a:t>
            </a:r>
            <a:r>
              <a:rPr dirty="0"/>
              <a:t>data,</a:t>
            </a:r>
            <a:r>
              <a:rPr dirty="0" spc="-110"/>
              <a:t> </a:t>
            </a:r>
            <a:r>
              <a:rPr dirty="0"/>
              <a:t>rigorously</a:t>
            </a:r>
            <a:r>
              <a:rPr dirty="0" spc="-135"/>
              <a:t> </a:t>
            </a:r>
            <a:r>
              <a:rPr dirty="0" spc="-10"/>
              <a:t>protected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555879" y="2371724"/>
            <a:ext cx="3042920" cy="1374775"/>
            <a:chOff x="555879" y="2371724"/>
            <a:chExt cx="3042920" cy="1374775"/>
          </a:xfrm>
        </p:grpSpPr>
        <p:sp>
          <p:nvSpPr>
            <p:cNvPr id="5" name="object 5"/>
            <p:cNvSpPr/>
            <p:nvPr/>
          </p:nvSpPr>
          <p:spPr>
            <a:xfrm>
              <a:off x="561594" y="2377439"/>
              <a:ext cx="3031490" cy="1363345"/>
            </a:xfrm>
            <a:custGeom>
              <a:avLst/>
              <a:gdLst/>
              <a:ahLst/>
              <a:cxnLst/>
              <a:rect l="l" t="t" r="r" b="b"/>
              <a:pathLst>
                <a:path w="3031490" h="1363345">
                  <a:moveTo>
                    <a:pt x="76240" y="1362457"/>
                  </a:moveTo>
                  <a:lnTo>
                    <a:pt x="80010" y="1363218"/>
                  </a:lnTo>
                  <a:lnTo>
                    <a:pt x="2959608" y="1363218"/>
                  </a:lnTo>
                  <a:lnTo>
                    <a:pt x="76240" y="1362457"/>
                  </a:lnTo>
                  <a:close/>
                </a:path>
                <a:path w="3031490" h="1363345">
                  <a:moveTo>
                    <a:pt x="3023857" y="1315974"/>
                  </a:moveTo>
                  <a:lnTo>
                    <a:pt x="7620" y="1315974"/>
                  </a:lnTo>
                  <a:lnTo>
                    <a:pt x="7620" y="1316332"/>
                  </a:lnTo>
                  <a:lnTo>
                    <a:pt x="22643" y="1338617"/>
                  </a:lnTo>
                  <a:lnTo>
                    <a:pt x="24600" y="1340574"/>
                  </a:lnTo>
                  <a:lnTo>
                    <a:pt x="47279" y="1355863"/>
                  </a:lnTo>
                  <a:lnTo>
                    <a:pt x="48768" y="1356360"/>
                  </a:lnTo>
                  <a:lnTo>
                    <a:pt x="50273" y="1357216"/>
                  </a:lnTo>
                  <a:lnTo>
                    <a:pt x="76240" y="1362457"/>
                  </a:lnTo>
                  <a:lnTo>
                    <a:pt x="2959608" y="1363218"/>
                  </a:lnTo>
                  <a:lnTo>
                    <a:pt x="2951215" y="1363218"/>
                  </a:lnTo>
                  <a:lnTo>
                    <a:pt x="2980185" y="1357372"/>
                  </a:lnTo>
                  <a:lnTo>
                    <a:pt x="2983213" y="1356360"/>
                  </a:lnTo>
                  <a:lnTo>
                    <a:pt x="3006635" y="1340574"/>
                  </a:lnTo>
                  <a:lnTo>
                    <a:pt x="3008592" y="1338617"/>
                  </a:lnTo>
                  <a:lnTo>
                    <a:pt x="3023857" y="1315974"/>
                  </a:lnTo>
                  <a:close/>
                </a:path>
                <a:path w="3031490" h="1363345">
                  <a:moveTo>
                    <a:pt x="2983220" y="1356360"/>
                  </a:moveTo>
                  <a:lnTo>
                    <a:pt x="2980185" y="1357372"/>
                  </a:lnTo>
                  <a:lnTo>
                    <a:pt x="2982372" y="1356931"/>
                  </a:lnTo>
                  <a:lnTo>
                    <a:pt x="2983220" y="1356360"/>
                  </a:lnTo>
                  <a:close/>
                </a:path>
                <a:path w="3031490" h="1363345">
                  <a:moveTo>
                    <a:pt x="47279" y="1355863"/>
                  </a:moveTo>
                  <a:lnTo>
                    <a:pt x="48863" y="1356931"/>
                  </a:lnTo>
                  <a:lnTo>
                    <a:pt x="50273" y="1357216"/>
                  </a:lnTo>
                  <a:lnTo>
                    <a:pt x="48768" y="1356360"/>
                  </a:lnTo>
                  <a:lnTo>
                    <a:pt x="47279" y="1355863"/>
                  </a:lnTo>
                  <a:close/>
                </a:path>
                <a:path w="3031490" h="1363345">
                  <a:moveTo>
                    <a:pt x="22643" y="1338617"/>
                  </a:moveTo>
                  <a:lnTo>
                    <a:pt x="23431" y="1339786"/>
                  </a:lnTo>
                  <a:lnTo>
                    <a:pt x="24600" y="1340574"/>
                  </a:lnTo>
                  <a:lnTo>
                    <a:pt x="22643" y="1338617"/>
                  </a:lnTo>
                  <a:close/>
                </a:path>
                <a:path w="3031490" h="1363345">
                  <a:moveTo>
                    <a:pt x="3008592" y="1338617"/>
                  </a:moveTo>
                  <a:lnTo>
                    <a:pt x="3006635" y="1340574"/>
                  </a:lnTo>
                  <a:lnTo>
                    <a:pt x="3007804" y="1339786"/>
                  </a:lnTo>
                  <a:lnTo>
                    <a:pt x="3008592" y="1338617"/>
                  </a:lnTo>
                  <a:close/>
                </a:path>
                <a:path w="3031490" h="1363345">
                  <a:moveTo>
                    <a:pt x="3024378" y="1314450"/>
                  </a:moveTo>
                  <a:lnTo>
                    <a:pt x="6857" y="1314450"/>
                  </a:lnTo>
                  <a:lnTo>
                    <a:pt x="6857" y="1315202"/>
                  </a:lnTo>
                  <a:lnTo>
                    <a:pt x="7620" y="1316332"/>
                  </a:lnTo>
                  <a:lnTo>
                    <a:pt x="7620" y="1315974"/>
                  </a:lnTo>
                  <a:lnTo>
                    <a:pt x="3023870" y="1315974"/>
                  </a:lnTo>
                  <a:lnTo>
                    <a:pt x="3024378" y="1314450"/>
                  </a:lnTo>
                  <a:close/>
                </a:path>
                <a:path w="3031490" h="1363345">
                  <a:moveTo>
                    <a:pt x="3025234" y="1312944"/>
                  </a:moveTo>
                  <a:lnTo>
                    <a:pt x="3024378" y="1314450"/>
                  </a:lnTo>
                  <a:lnTo>
                    <a:pt x="3023870" y="1315974"/>
                  </a:lnTo>
                  <a:lnTo>
                    <a:pt x="3024885" y="1314450"/>
                  </a:lnTo>
                  <a:lnTo>
                    <a:pt x="3025121" y="1313503"/>
                  </a:lnTo>
                  <a:lnTo>
                    <a:pt x="3025234" y="1312944"/>
                  </a:lnTo>
                  <a:close/>
                </a:path>
                <a:path w="3031490" h="1363345">
                  <a:moveTo>
                    <a:pt x="3025391" y="1312164"/>
                  </a:moveTo>
                  <a:lnTo>
                    <a:pt x="6096" y="1312164"/>
                  </a:lnTo>
                  <a:lnTo>
                    <a:pt x="6096" y="1313503"/>
                  </a:lnTo>
                  <a:lnTo>
                    <a:pt x="6286" y="1314450"/>
                  </a:lnTo>
                  <a:lnTo>
                    <a:pt x="6857" y="1315202"/>
                  </a:lnTo>
                  <a:lnTo>
                    <a:pt x="6857" y="1314450"/>
                  </a:lnTo>
                  <a:lnTo>
                    <a:pt x="3024378" y="1314450"/>
                  </a:lnTo>
                  <a:lnTo>
                    <a:pt x="3025234" y="1312944"/>
                  </a:lnTo>
                  <a:lnTo>
                    <a:pt x="3025391" y="1312164"/>
                  </a:lnTo>
                  <a:close/>
                </a:path>
                <a:path w="3031490" h="1363345">
                  <a:moveTo>
                    <a:pt x="2951226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4600" y="22643"/>
                  </a:lnTo>
                  <a:lnTo>
                    <a:pt x="22643" y="24600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283208"/>
                  </a:lnTo>
                  <a:lnTo>
                    <a:pt x="6001" y="1312944"/>
                  </a:lnTo>
                  <a:lnTo>
                    <a:pt x="6096" y="1312164"/>
                  </a:lnTo>
                  <a:lnTo>
                    <a:pt x="3025391" y="1312164"/>
                  </a:lnTo>
                  <a:lnTo>
                    <a:pt x="3030476" y="1286971"/>
                  </a:lnTo>
                  <a:lnTo>
                    <a:pt x="3031231" y="80010"/>
                  </a:lnTo>
                  <a:lnTo>
                    <a:pt x="3025409" y="51053"/>
                  </a:lnTo>
                  <a:lnTo>
                    <a:pt x="3025140" y="51053"/>
                  </a:lnTo>
                  <a:lnTo>
                    <a:pt x="3025140" y="49807"/>
                  </a:lnTo>
                  <a:lnTo>
                    <a:pt x="3024968" y="48863"/>
                  </a:lnTo>
                  <a:lnTo>
                    <a:pt x="3024378" y="48863"/>
                  </a:lnTo>
                  <a:lnTo>
                    <a:pt x="3024378" y="48015"/>
                  </a:lnTo>
                  <a:lnTo>
                    <a:pt x="3023857" y="47244"/>
                  </a:lnTo>
                  <a:lnTo>
                    <a:pt x="3023616" y="47244"/>
                  </a:lnTo>
                  <a:lnTo>
                    <a:pt x="3023616" y="46885"/>
                  </a:lnTo>
                  <a:lnTo>
                    <a:pt x="3009474" y="25908"/>
                  </a:lnTo>
                  <a:lnTo>
                    <a:pt x="3009138" y="25908"/>
                  </a:lnTo>
                  <a:lnTo>
                    <a:pt x="3009138" y="25409"/>
                  </a:lnTo>
                  <a:lnTo>
                    <a:pt x="3007804" y="23431"/>
                  </a:lnTo>
                  <a:lnTo>
                    <a:pt x="2982372" y="6286"/>
                  </a:lnTo>
                  <a:lnTo>
                    <a:pt x="2951226" y="0"/>
                  </a:lnTo>
                  <a:close/>
                </a:path>
                <a:path w="3031490" h="1363345">
                  <a:moveTo>
                    <a:pt x="3031231" y="80010"/>
                  </a:moveTo>
                  <a:lnTo>
                    <a:pt x="3030478" y="1283208"/>
                  </a:lnTo>
                  <a:lnTo>
                    <a:pt x="3030476" y="1286971"/>
                  </a:lnTo>
                  <a:lnTo>
                    <a:pt x="3031235" y="1283208"/>
                  </a:lnTo>
                  <a:lnTo>
                    <a:pt x="3031231" y="80010"/>
                  </a:lnTo>
                  <a:close/>
                </a:path>
                <a:path w="3031490" h="1363345">
                  <a:moveTo>
                    <a:pt x="3025140" y="49807"/>
                  </a:moveTo>
                  <a:lnTo>
                    <a:pt x="3025140" y="51053"/>
                  </a:lnTo>
                  <a:lnTo>
                    <a:pt x="3025391" y="51053"/>
                  </a:lnTo>
                  <a:lnTo>
                    <a:pt x="3025140" y="49807"/>
                  </a:lnTo>
                  <a:close/>
                </a:path>
                <a:path w="3031490" h="1363345">
                  <a:moveTo>
                    <a:pt x="3024378" y="48015"/>
                  </a:moveTo>
                  <a:lnTo>
                    <a:pt x="3024378" y="48863"/>
                  </a:lnTo>
                  <a:lnTo>
                    <a:pt x="3025021" y="48863"/>
                  </a:lnTo>
                  <a:lnTo>
                    <a:pt x="3024378" y="48015"/>
                  </a:lnTo>
                  <a:close/>
                </a:path>
                <a:path w="3031490" h="1363345">
                  <a:moveTo>
                    <a:pt x="3023616" y="46885"/>
                  </a:moveTo>
                  <a:lnTo>
                    <a:pt x="3023616" y="47244"/>
                  </a:lnTo>
                  <a:lnTo>
                    <a:pt x="3023857" y="47244"/>
                  </a:lnTo>
                  <a:lnTo>
                    <a:pt x="3023616" y="46885"/>
                  </a:lnTo>
                  <a:close/>
                </a:path>
                <a:path w="3031490" h="1363345">
                  <a:moveTo>
                    <a:pt x="3009138" y="25409"/>
                  </a:moveTo>
                  <a:lnTo>
                    <a:pt x="3009138" y="25908"/>
                  </a:lnTo>
                  <a:lnTo>
                    <a:pt x="3009474" y="25908"/>
                  </a:lnTo>
                  <a:lnTo>
                    <a:pt x="3009138" y="25409"/>
                  </a:lnTo>
                  <a:close/>
                </a:path>
                <a:path w="3031490" h="1363345">
                  <a:moveTo>
                    <a:pt x="24600" y="22643"/>
                  </a:moveTo>
                  <a:lnTo>
                    <a:pt x="23431" y="23431"/>
                  </a:lnTo>
                  <a:lnTo>
                    <a:pt x="22643" y="24600"/>
                  </a:lnTo>
                  <a:lnTo>
                    <a:pt x="24600" y="226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561594" y="2377439"/>
              <a:ext cx="3031490" cy="1363345"/>
            </a:xfrm>
            <a:custGeom>
              <a:avLst/>
              <a:gdLst/>
              <a:ahLst/>
              <a:cxnLst/>
              <a:rect l="l" t="t" r="r" b="b"/>
              <a:pathLst>
                <a:path w="3031490" h="1363345">
                  <a:moveTo>
                    <a:pt x="22643" y="24600"/>
                  </a:moveTo>
                  <a:lnTo>
                    <a:pt x="23431" y="23431"/>
                  </a:lnTo>
                  <a:lnTo>
                    <a:pt x="24600" y="22643"/>
                  </a:lnTo>
                </a:path>
                <a:path w="3031490" h="1363345">
                  <a:moveTo>
                    <a:pt x="80010" y="0"/>
                  </a:moveTo>
                  <a:lnTo>
                    <a:pt x="2951226" y="0"/>
                  </a:lnTo>
                </a:path>
                <a:path w="3031490" h="1363345">
                  <a:moveTo>
                    <a:pt x="2951226" y="1363215"/>
                  </a:moveTo>
                  <a:lnTo>
                    <a:pt x="80010" y="1363218"/>
                  </a:lnTo>
                  <a:lnTo>
                    <a:pt x="76240" y="1362457"/>
                  </a:lnTo>
                </a:path>
                <a:path w="3031490" h="1363345">
                  <a:moveTo>
                    <a:pt x="50273" y="1357216"/>
                  </a:moveTo>
                  <a:lnTo>
                    <a:pt x="48863" y="1356931"/>
                  </a:lnTo>
                  <a:lnTo>
                    <a:pt x="47279" y="1355863"/>
                  </a:lnTo>
                </a:path>
                <a:path w="3031490" h="1363345">
                  <a:moveTo>
                    <a:pt x="24600" y="1340574"/>
                  </a:moveTo>
                  <a:lnTo>
                    <a:pt x="23431" y="1339786"/>
                  </a:lnTo>
                  <a:lnTo>
                    <a:pt x="22643" y="1338617"/>
                  </a:lnTo>
                </a:path>
                <a:path w="3031490" h="1363345">
                  <a:moveTo>
                    <a:pt x="7620" y="1316332"/>
                  </a:moveTo>
                  <a:lnTo>
                    <a:pt x="7378" y="1315974"/>
                  </a:lnTo>
                </a:path>
                <a:path w="3031490" h="1363345">
                  <a:moveTo>
                    <a:pt x="6857" y="1315202"/>
                  </a:moveTo>
                  <a:lnTo>
                    <a:pt x="6286" y="1314450"/>
                  </a:lnTo>
                </a:path>
                <a:path w="3031490" h="1363345">
                  <a:moveTo>
                    <a:pt x="6096" y="1313503"/>
                  </a:moveTo>
                  <a:lnTo>
                    <a:pt x="5826" y="1312164"/>
                  </a:lnTo>
                </a:path>
                <a:path w="3031490" h="1363345">
                  <a:moveTo>
                    <a:pt x="0" y="1283208"/>
                  </a:moveTo>
                  <a:lnTo>
                    <a:pt x="0" y="80010"/>
                  </a:lnTo>
                </a:path>
                <a:path w="3031490" h="1363345">
                  <a:moveTo>
                    <a:pt x="24600" y="22643"/>
                  </a:moveTo>
                  <a:lnTo>
                    <a:pt x="48863" y="6286"/>
                  </a:lnTo>
                  <a:lnTo>
                    <a:pt x="80009" y="0"/>
                  </a:lnTo>
                  <a:lnTo>
                    <a:pt x="2951226" y="0"/>
                  </a:lnTo>
                  <a:lnTo>
                    <a:pt x="2982372" y="6286"/>
                  </a:lnTo>
                  <a:lnTo>
                    <a:pt x="3007804" y="23431"/>
                  </a:lnTo>
                  <a:lnTo>
                    <a:pt x="3009138" y="25409"/>
                  </a:lnTo>
                </a:path>
                <a:path w="3031490" h="1363345">
                  <a:moveTo>
                    <a:pt x="3009474" y="25908"/>
                  </a:moveTo>
                  <a:lnTo>
                    <a:pt x="3022837" y="45730"/>
                  </a:lnTo>
                  <a:lnTo>
                    <a:pt x="3023616" y="46885"/>
                  </a:lnTo>
                </a:path>
                <a:path w="3031490" h="1363345">
                  <a:moveTo>
                    <a:pt x="3023857" y="47244"/>
                  </a:moveTo>
                  <a:lnTo>
                    <a:pt x="3024378" y="48015"/>
                  </a:lnTo>
                </a:path>
                <a:path w="3031490" h="1363345">
                  <a:moveTo>
                    <a:pt x="3024949" y="48768"/>
                  </a:moveTo>
                  <a:lnTo>
                    <a:pt x="3025140" y="49807"/>
                  </a:lnTo>
                </a:path>
                <a:path w="3031490" h="1363345">
                  <a:moveTo>
                    <a:pt x="3025391" y="51053"/>
                  </a:moveTo>
                  <a:lnTo>
                    <a:pt x="3031231" y="80009"/>
                  </a:lnTo>
                </a:path>
                <a:path w="3031490" h="1363345">
                  <a:moveTo>
                    <a:pt x="3030476" y="1286971"/>
                  </a:moveTo>
                  <a:lnTo>
                    <a:pt x="3025234" y="1312944"/>
                  </a:lnTo>
                </a:path>
                <a:path w="3031490" h="1363345">
                  <a:moveTo>
                    <a:pt x="3023881" y="1315938"/>
                  </a:moveTo>
                  <a:lnTo>
                    <a:pt x="3008592" y="1338617"/>
                  </a:lnTo>
                </a:path>
                <a:path w="3031490" h="1363345">
                  <a:moveTo>
                    <a:pt x="3006635" y="1340574"/>
                  </a:moveTo>
                  <a:lnTo>
                    <a:pt x="2983227" y="1356355"/>
                  </a:lnTo>
                </a:path>
                <a:path w="3031490" h="1363345">
                  <a:moveTo>
                    <a:pt x="2980185" y="1357372"/>
                  </a:moveTo>
                  <a:lnTo>
                    <a:pt x="2951226" y="1363215"/>
                  </a:lnTo>
                </a:path>
                <a:path w="3031490" h="1363345">
                  <a:moveTo>
                    <a:pt x="76240" y="1362457"/>
                  </a:moveTo>
                  <a:lnTo>
                    <a:pt x="50273" y="1357216"/>
                  </a:lnTo>
                </a:path>
                <a:path w="3031490" h="1363345">
                  <a:moveTo>
                    <a:pt x="47279" y="1355863"/>
                  </a:moveTo>
                  <a:lnTo>
                    <a:pt x="27506" y="1342533"/>
                  </a:lnTo>
                  <a:lnTo>
                    <a:pt x="24600" y="1340574"/>
                  </a:lnTo>
                </a:path>
                <a:path w="3031490" h="1363345">
                  <a:moveTo>
                    <a:pt x="22643" y="1338617"/>
                  </a:moveTo>
                  <a:lnTo>
                    <a:pt x="20684" y="1335711"/>
                  </a:lnTo>
                  <a:lnTo>
                    <a:pt x="8398" y="1317487"/>
                  </a:lnTo>
                  <a:lnTo>
                    <a:pt x="7620" y="1316332"/>
                  </a:lnTo>
                </a:path>
                <a:path w="3031490" h="1363345">
                  <a:moveTo>
                    <a:pt x="7378" y="1315974"/>
                  </a:moveTo>
                  <a:lnTo>
                    <a:pt x="6857" y="1315202"/>
                  </a:lnTo>
                </a:path>
                <a:path w="3031490" h="1363345">
                  <a:moveTo>
                    <a:pt x="6286" y="1314450"/>
                  </a:moveTo>
                  <a:lnTo>
                    <a:pt x="6096" y="1313410"/>
                  </a:lnTo>
                </a:path>
                <a:path w="3031490" h="1363345">
                  <a:moveTo>
                    <a:pt x="5844" y="1312164"/>
                  </a:moveTo>
                  <a:lnTo>
                    <a:pt x="0" y="1283207"/>
                  </a:lnTo>
                  <a:lnTo>
                    <a:pt x="0" y="80009"/>
                  </a:lnTo>
                  <a:lnTo>
                    <a:pt x="6286" y="48863"/>
                  </a:lnTo>
                  <a:lnTo>
                    <a:pt x="22643" y="24600"/>
                  </a:lnTo>
                </a:path>
                <a:path w="3031490" h="1363345">
                  <a:moveTo>
                    <a:pt x="3009138" y="25409"/>
                  </a:moveTo>
                  <a:lnTo>
                    <a:pt x="3009474" y="25908"/>
                  </a:lnTo>
                </a:path>
                <a:path w="3031490" h="1363345">
                  <a:moveTo>
                    <a:pt x="3023616" y="46885"/>
                  </a:moveTo>
                  <a:lnTo>
                    <a:pt x="3023857" y="47244"/>
                  </a:lnTo>
                </a:path>
                <a:path w="3031490" h="1363345">
                  <a:moveTo>
                    <a:pt x="3024378" y="48015"/>
                  </a:moveTo>
                  <a:lnTo>
                    <a:pt x="3024949" y="48768"/>
                  </a:lnTo>
                </a:path>
                <a:path w="3031490" h="1363345">
                  <a:moveTo>
                    <a:pt x="3025140" y="49714"/>
                  </a:moveTo>
                  <a:lnTo>
                    <a:pt x="3025409" y="51053"/>
                  </a:lnTo>
                </a:path>
                <a:path w="3031490" h="1363345">
                  <a:moveTo>
                    <a:pt x="3031231" y="80009"/>
                  </a:moveTo>
                  <a:lnTo>
                    <a:pt x="3031235" y="1283208"/>
                  </a:lnTo>
                  <a:lnTo>
                    <a:pt x="3030476" y="1286971"/>
                  </a:lnTo>
                </a:path>
                <a:path w="3031490" h="1363345">
                  <a:moveTo>
                    <a:pt x="3025234" y="1312944"/>
                  </a:moveTo>
                  <a:lnTo>
                    <a:pt x="3024949" y="1314354"/>
                  </a:lnTo>
                  <a:lnTo>
                    <a:pt x="3023881" y="1315938"/>
                  </a:lnTo>
                </a:path>
                <a:path w="3031490" h="1363345">
                  <a:moveTo>
                    <a:pt x="3008592" y="1338617"/>
                  </a:moveTo>
                  <a:lnTo>
                    <a:pt x="3007804" y="1339786"/>
                  </a:lnTo>
                  <a:lnTo>
                    <a:pt x="3006635" y="1340574"/>
                  </a:lnTo>
                </a:path>
                <a:path w="3031490" h="1363345">
                  <a:moveTo>
                    <a:pt x="2983227" y="1356355"/>
                  </a:moveTo>
                  <a:lnTo>
                    <a:pt x="2982372" y="1356931"/>
                  </a:lnTo>
                  <a:lnTo>
                    <a:pt x="2980185" y="1357372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561594" y="2377439"/>
              <a:ext cx="3031490" cy="1363345"/>
            </a:xfrm>
            <a:custGeom>
              <a:avLst/>
              <a:gdLst/>
              <a:ahLst/>
              <a:cxnLst/>
              <a:rect l="l" t="t" r="r" b="b"/>
              <a:pathLst>
                <a:path w="3031490" h="1363345">
                  <a:moveTo>
                    <a:pt x="2951226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283208"/>
                  </a:lnTo>
                  <a:lnTo>
                    <a:pt x="6286" y="1314354"/>
                  </a:lnTo>
                  <a:lnTo>
                    <a:pt x="23431" y="1339786"/>
                  </a:lnTo>
                  <a:lnTo>
                    <a:pt x="48863" y="1356931"/>
                  </a:lnTo>
                  <a:lnTo>
                    <a:pt x="80010" y="1363218"/>
                  </a:lnTo>
                  <a:lnTo>
                    <a:pt x="2951226" y="1363218"/>
                  </a:lnTo>
                  <a:lnTo>
                    <a:pt x="2982372" y="1356931"/>
                  </a:lnTo>
                  <a:lnTo>
                    <a:pt x="3007804" y="1339786"/>
                  </a:lnTo>
                  <a:lnTo>
                    <a:pt x="3024949" y="1314354"/>
                  </a:lnTo>
                  <a:lnTo>
                    <a:pt x="3031235" y="1283208"/>
                  </a:lnTo>
                  <a:lnTo>
                    <a:pt x="3031235" y="80010"/>
                  </a:lnTo>
                  <a:lnTo>
                    <a:pt x="3024949" y="48863"/>
                  </a:lnTo>
                  <a:lnTo>
                    <a:pt x="3007804" y="23431"/>
                  </a:lnTo>
                  <a:lnTo>
                    <a:pt x="2982372" y="6286"/>
                  </a:lnTo>
                  <a:lnTo>
                    <a:pt x="29512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561594" y="2377439"/>
              <a:ext cx="3031490" cy="1363345"/>
            </a:xfrm>
            <a:custGeom>
              <a:avLst/>
              <a:gdLst/>
              <a:ahLst/>
              <a:cxnLst/>
              <a:rect l="l" t="t" r="r" b="b"/>
              <a:pathLst>
                <a:path w="3031490" h="1363345">
                  <a:moveTo>
                    <a:pt x="0" y="80010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2951226" y="0"/>
                  </a:lnTo>
                  <a:lnTo>
                    <a:pt x="2982372" y="6286"/>
                  </a:lnTo>
                  <a:lnTo>
                    <a:pt x="3007804" y="23431"/>
                  </a:lnTo>
                  <a:lnTo>
                    <a:pt x="3024949" y="48863"/>
                  </a:lnTo>
                  <a:lnTo>
                    <a:pt x="3031235" y="80010"/>
                  </a:lnTo>
                  <a:lnTo>
                    <a:pt x="3031235" y="1283208"/>
                  </a:lnTo>
                  <a:lnTo>
                    <a:pt x="3024949" y="1314354"/>
                  </a:lnTo>
                  <a:lnTo>
                    <a:pt x="3007804" y="1339786"/>
                  </a:lnTo>
                  <a:lnTo>
                    <a:pt x="2982372" y="1356931"/>
                  </a:lnTo>
                  <a:lnTo>
                    <a:pt x="2951226" y="1363218"/>
                  </a:lnTo>
                  <a:lnTo>
                    <a:pt x="80010" y="1363218"/>
                  </a:lnTo>
                  <a:lnTo>
                    <a:pt x="48863" y="1356931"/>
                  </a:lnTo>
                  <a:lnTo>
                    <a:pt x="23431" y="1339786"/>
                  </a:lnTo>
                  <a:lnTo>
                    <a:pt x="6286" y="1314354"/>
                  </a:lnTo>
                  <a:lnTo>
                    <a:pt x="0" y="1283208"/>
                  </a:lnTo>
                  <a:lnTo>
                    <a:pt x="0" y="80010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818388" y="2618231"/>
              <a:ext cx="528955" cy="528955"/>
            </a:xfrm>
            <a:custGeom>
              <a:avLst/>
              <a:gdLst/>
              <a:ahLst/>
              <a:cxnLst/>
              <a:rect l="l" t="t" r="r" b="b"/>
              <a:pathLst>
                <a:path w="528955" h="528955">
                  <a:moveTo>
                    <a:pt x="432816" y="0"/>
                  </a:moveTo>
                  <a:lnTo>
                    <a:pt x="96012" y="0"/>
                  </a:lnTo>
                  <a:lnTo>
                    <a:pt x="58507" y="7500"/>
                  </a:lnTo>
                  <a:lnTo>
                    <a:pt x="28003" y="28003"/>
                  </a:lnTo>
                  <a:lnTo>
                    <a:pt x="7500" y="58507"/>
                  </a:lnTo>
                  <a:lnTo>
                    <a:pt x="0" y="96011"/>
                  </a:lnTo>
                  <a:lnTo>
                    <a:pt x="0" y="432815"/>
                  </a:lnTo>
                  <a:lnTo>
                    <a:pt x="7500" y="470320"/>
                  </a:lnTo>
                  <a:lnTo>
                    <a:pt x="28003" y="500824"/>
                  </a:lnTo>
                  <a:lnTo>
                    <a:pt x="58507" y="521327"/>
                  </a:lnTo>
                  <a:lnTo>
                    <a:pt x="96012" y="528827"/>
                  </a:lnTo>
                  <a:lnTo>
                    <a:pt x="432816" y="528827"/>
                  </a:lnTo>
                  <a:lnTo>
                    <a:pt x="470320" y="521327"/>
                  </a:lnTo>
                  <a:lnTo>
                    <a:pt x="500824" y="500824"/>
                  </a:lnTo>
                  <a:lnTo>
                    <a:pt x="521327" y="470320"/>
                  </a:lnTo>
                  <a:lnTo>
                    <a:pt x="528828" y="432815"/>
                  </a:lnTo>
                  <a:lnTo>
                    <a:pt x="528828" y="96011"/>
                  </a:lnTo>
                  <a:lnTo>
                    <a:pt x="521327" y="58507"/>
                  </a:lnTo>
                  <a:lnTo>
                    <a:pt x="500824" y="28003"/>
                  </a:lnTo>
                  <a:lnTo>
                    <a:pt x="470320" y="7500"/>
                  </a:lnTo>
                  <a:lnTo>
                    <a:pt x="432816" y="0"/>
                  </a:lnTo>
                  <a:close/>
                </a:path>
              </a:pathLst>
            </a:custGeom>
            <a:solidFill>
              <a:srgbClr val="071F3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52500" y="2752343"/>
              <a:ext cx="261365" cy="261365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447291" y="2748025"/>
            <a:ext cx="455295" cy="22606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300" spc="-20">
                <a:solidFill>
                  <a:srgbClr val="15212E"/>
                </a:solidFill>
                <a:latin typeface="Segoe UI Semibold"/>
                <a:cs typeface="Segoe UI Semibold"/>
              </a:rPr>
              <a:t>NDAs</a:t>
            </a:r>
            <a:endParaRPr sz="1300">
              <a:latin typeface="Segoe UI Semibold"/>
              <a:cs typeface="Segoe UI Semibold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05687" y="3324097"/>
            <a:ext cx="2228215" cy="17272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Signed non-disclosure</a:t>
            </a:r>
            <a:r>
              <a:rPr dirty="0" sz="950" spc="-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at</a:t>
            </a:r>
            <a:r>
              <a:rPr dirty="0" sz="950" spc="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firm</a:t>
            </a:r>
            <a:r>
              <a:rPr dirty="0" sz="950" spc="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and</a:t>
            </a:r>
            <a:r>
              <a:rPr dirty="0" sz="950" spc="1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staff</a:t>
            </a:r>
            <a:r>
              <a:rPr dirty="0" sz="950" spc="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 spc="-10">
                <a:solidFill>
                  <a:srgbClr val="546679"/>
                </a:solidFill>
                <a:latin typeface="Calibri"/>
                <a:cs typeface="Calibri"/>
              </a:rPr>
              <a:t>level.</a:t>
            </a:r>
            <a:endParaRPr sz="95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3739515" y="2371724"/>
            <a:ext cx="3042920" cy="1374775"/>
            <a:chOff x="3739515" y="2371724"/>
            <a:chExt cx="3042920" cy="1374775"/>
          </a:xfrm>
        </p:grpSpPr>
        <p:sp>
          <p:nvSpPr>
            <p:cNvPr id="14" name="object 14"/>
            <p:cNvSpPr/>
            <p:nvPr/>
          </p:nvSpPr>
          <p:spPr>
            <a:xfrm>
              <a:off x="3745230" y="2377439"/>
              <a:ext cx="3031490" cy="1363345"/>
            </a:xfrm>
            <a:custGeom>
              <a:avLst/>
              <a:gdLst/>
              <a:ahLst/>
              <a:cxnLst/>
              <a:rect l="l" t="t" r="r" b="b"/>
              <a:pathLst>
                <a:path w="3031490" h="1363345">
                  <a:moveTo>
                    <a:pt x="76240" y="1362457"/>
                  </a:moveTo>
                  <a:lnTo>
                    <a:pt x="80010" y="1363218"/>
                  </a:lnTo>
                  <a:lnTo>
                    <a:pt x="2959608" y="1363218"/>
                  </a:lnTo>
                  <a:lnTo>
                    <a:pt x="76240" y="1362457"/>
                  </a:lnTo>
                  <a:close/>
                </a:path>
                <a:path w="3031490" h="1363345">
                  <a:moveTo>
                    <a:pt x="3024378" y="1314450"/>
                  </a:moveTo>
                  <a:lnTo>
                    <a:pt x="6858" y="1314450"/>
                  </a:lnTo>
                  <a:lnTo>
                    <a:pt x="6858" y="1315202"/>
                  </a:lnTo>
                  <a:lnTo>
                    <a:pt x="48022" y="1356360"/>
                  </a:lnTo>
                  <a:lnTo>
                    <a:pt x="2959608" y="1363218"/>
                  </a:lnTo>
                  <a:lnTo>
                    <a:pt x="2951215" y="1363218"/>
                  </a:lnTo>
                  <a:lnTo>
                    <a:pt x="2980962" y="1357216"/>
                  </a:lnTo>
                  <a:lnTo>
                    <a:pt x="2982468" y="1356360"/>
                  </a:lnTo>
                  <a:lnTo>
                    <a:pt x="2983956" y="1355863"/>
                  </a:lnTo>
                  <a:lnTo>
                    <a:pt x="3006635" y="1340574"/>
                  </a:lnTo>
                  <a:lnTo>
                    <a:pt x="3008592" y="1338617"/>
                  </a:lnTo>
                  <a:lnTo>
                    <a:pt x="3022921" y="1317362"/>
                  </a:lnTo>
                  <a:lnTo>
                    <a:pt x="3024378" y="1314450"/>
                  </a:lnTo>
                  <a:close/>
                </a:path>
                <a:path w="3031490" h="1363345">
                  <a:moveTo>
                    <a:pt x="48022" y="1356360"/>
                  </a:moveTo>
                  <a:lnTo>
                    <a:pt x="48863" y="1356931"/>
                  </a:lnTo>
                  <a:lnTo>
                    <a:pt x="51036" y="1357370"/>
                  </a:lnTo>
                  <a:lnTo>
                    <a:pt x="48022" y="1356360"/>
                  </a:lnTo>
                  <a:close/>
                </a:path>
                <a:path w="3031490" h="1363345">
                  <a:moveTo>
                    <a:pt x="2983956" y="1355863"/>
                  </a:moveTo>
                  <a:lnTo>
                    <a:pt x="2982468" y="1356360"/>
                  </a:lnTo>
                  <a:lnTo>
                    <a:pt x="2980962" y="1357216"/>
                  </a:lnTo>
                  <a:lnTo>
                    <a:pt x="2982372" y="1356931"/>
                  </a:lnTo>
                  <a:lnTo>
                    <a:pt x="2983956" y="1355863"/>
                  </a:lnTo>
                  <a:close/>
                </a:path>
                <a:path w="3031490" h="1363345">
                  <a:moveTo>
                    <a:pt x="22643" y="1338617"/>
                  </a:moveTo>
                  <a:lnTo>
                    <a:pt x="23431" y="1339786"/>
                  </a:lnTo>
                  <a:lnTo>
                    <a:pt x="24600" y="1340574"/>
                  </a:lnTo>
                  <a:lnTo>
                    <a:pt x="22643" y="1338617"/>
                  </a:lnTo>
                  <a:close/>
                </a:path>
                <a:path w="3031490" h="1363345">
                  <a:moveTo>
                    <a:pt x="3008592" y="1338617"/>
                  </a:moveTo>
                  <a:lnTo>
                    <a:pt x="3006635" y="1340574"/>
                  </a:lnTo>
                  <a:lnTo>
                    <a:pt x="3007804" y="1339786"/>
                  </a:lnTo>
                  <a:lnTo>
                    <a:pt x="3008592" y="1338617"/>
                  </a:lnTo>
                  <a:close/>
                </a:path>
                <a:path w="3031490" h="1363345">
                  <a:moveTo>
                    <a:pt x="3025562" y="1311319"/>
                  </a:moveTo>
                  <a:lnTo>
                    <a:pt x="3025140" y="1312164"/>
                  </a:lnTo>
                  <a:lnTo>
                    <a:pt x="3024378" y="1314450"/>
                  </a:lnTo>
                  <a:lnTo>
                    <a:pt x="3022921" y="1317362"/>
                  </a:lnTo>
                  <a:lnTo>
                    <a:pt x="3024885" y="1314450"/>
                  </a:lnTo>
                  <a:lnTo>
                    <a:pt x="3025562" y="1311319"/>
                  </a:lnTo>
                  <a:close/>
                </a:path>
                <a:path w="3031490" h="1363345">
                  <a:moveTo>
                    <a:pt x="2951226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283208"/>
                  </a:lnTo>
                  <a:lnTo>
                    <a:pt x="6286" y="1314450"/>
                  </a:lnTo>
                  <a:lnTo>
                    <a:pt x="6858" y="1315202"/>
                  </a:lnTo>
                  <a:lnTo>
                    <a:pt x="6858" y="1314450"/>
                  </a:lnTo>
                  <a:lnTo>
                    <a:pt x="3024378" y="1314450"/>
                  </a:lnTo>
                  <a:lnTo>
                    <a:pt x="3025140" y="1312164"/>
                  </a:lnTo>
                  <a:lnTo>
                    <a:pt x="3025562" y="1311319"/>
                  </a:lnTo>
                  <a:lnTo>
                    <a:pt x="3030474" y="1286980"/>
                  </a:lnTo>
                  <a:lnTo>
                    <a:pt x="3031233" y="80010"/>
                  </a:lnTo>
                  <a:lnTo>
                    <a:pt x="3025409" y="51053"/>
                  </a:lnTo>
                  <a:lnTo>
                    <a:pt x="3025140" y="51053"/>
                  </a:lnTo>
                  <a:lnTo>
                    <a:pt x="3025140" y="49807"/>
                  </a:lnTo>
                  <a:lnTo>
                    <a:pt x="3024968" y="48863"/>
                  </a:lnTo>
                  <a:lnTo>
                    <a:pt x="3024378" y="48863"/>
                  </a:lnTo>
                  <a:lnTo>
                    <a:pt x="3024378" y="48015"/>
                  </a:lnTo>
                  <a:lnTo>
                    <a:pt x="3023857" y="47244"/>
                  </a:lnTo>
                  <a:lnTo>
                    <a:pt x="3023616" y="47244"/>
                  </a:lnTo>
                  <a:lnTo>
                    <a:pt x="3023616" y="46885"/>
                  </a:lnTo>
                  <a:lnTo>
                    <a:pt x="3008592" y="24600"/>
                  </a:lnTo>
                  <a:lnTo>
                    <a:pt x="3006635" y="22643"/>
                  </a:lnTo>
                  <a:lnTo>
                    <a:pt x="2982372" y="6286"/>
                  </a:lnTo>
                  <a:lnTo>
                    <a:pt x="2951226" y="0"/>
                  </a:lnTo>
                  <a:close/>
                </a:path>
                <a:path w="3031490" h="1363345">
                  <a:moveTo>
                    <a:pt x="3031233" y="80010"/>
                  </a:moveTo>
                  <a:lnTo>
                    <a:pt x="3030476" y="1283208"/>
                  </a:lnTo>
                  <a:lnTo>
                    <a:pt x="3030474" y="1286980"/>
                  </a:lnTo>
                  <a:lnTo>
                    <a:pt x="3031236" y="1283208"/>
                  </a:lnTo>
                  <a:lnTo>
                    <a:pt x="3031233" y="80010"/>
                  </a:lnTo>
                  <a:close/>
                </a:path>
                <a:path w="3031490" h="1363345">
                  <a:moveTo>
                    <a:pt x="3025140" y="49807"/>
                  </a:moveTo>
                  <a:lnTo>
                    <a:pt x="3025140" y="51053"/>
                  </a:lnTo>
                  <a:lnTo>
                    <a:pt x="3025391" y="51053"/>
                  </a:lnTo>
                  <a:lnTo>
                    <a:pt x="3025140" y="49807"/>
                  </a:lnTo>
                  <a:close/>
                </a:path>
                <a:path w="3031490" h="1363345">
                  <a:moveTo>
                    <a:pt x="3024378" y="48015"/>
                  </a:moveTo>
                  <a:lnTo>
                    <a:pt x="3024378" y="48863"/>
                  </a:lnTo>
                  <a:lnTo>
                    <a:pt x="3025021" y="48863"/>
                  </a:lnTo>
                  <a:lnTo>
                    <a:pt x="3024378" y="48015"/>
                  </a:lnTo>
                  <a:close/>
                </a:path>
                <a:path w="3031490" h="1363345">
                  <a:moveTo>
                    <a:pt x="3023616" y="46885"/>
                  </a:moveTo>
                  <a:lnTo>
                    <a:pt x="3023616" y="47244"/>
                  </a:lnTo>
                  <a:lnTo>
                    <a:pt x="3023857" y="47244"/>
                  </a:lnTo>
                  <a:lnTo>
                    <a:pt x="3023616" y="46885"/>
                  </a:lnTo>
                  <a:close/>
                </a:path>
                <a:path w="3031490" h="1363345">
                  <a:moveTo>
                    <a:pt x="3006635" y="22643"/>
                  </a:moveTo>
                  <a:lnTo>
                    <a:pt x="3008592" y="24600"/>
                  </a:lnTo>
                  <a:lnTo>
                    <a:pt x="3007804" y="23431"/>
                  </a:lnTo>
                  <a:lnTo>
                    <a:pt x="3006635" y="226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3745230" y="2377439"/>
              <a:ext cx="3031490" cy="1363345"/>
            </a:xfrm>
            <a:custGeom>
              <a:avLst/>
              <a:gdLst/>
              <a:ahLst/>
              <a:cxnLst/>
              <a:rect l="l" t="t" r="r" b="b"/>
              <a:pathLst>
                <a:path w="3031490" h="1363345">
                  <a:moveTo>
                    <a:pt x="80010" y="0"/>
                  </a:moveTo>
                  <a:lnTo>
                    <a:pt x="2951226" y="0"/>
                  </a:lnTo>
                </a:path>
                <a:path w="3031490" h="1363345">
                  <a:moveTo>
                    <a:pt x="2951226" y="1363215"/>
                  </a:moveTo>
                  <a:lnTo>
                    <a:pt x="80010" y="1363218"/>
                  </a:lnTo>
                  <a:lnTo>
                    <a:pt x="76240" y="1362457"/>
                  </a:lnTo>
                </a:path>
                <a:path w="3031490" h="1363345">
                  <a:moveTo>
                    <a:pt x="51036" y="1357370"/>
                  </a:moveTo>
                  <a:lnTo>
                    <a:pt x="48863" y="1356931"/>
                  </a:lnTo>
                  <a:lnTo>
                    <a:pt x="48008" y="1356355"/>
                  </a:lnTo>
                </a:path>
                <a:path w="3031490" h="1363345">
                  <a:moveTo>
                    <a:pt x="24600" y="1340574"/>
                  </a:moveTo>
                  <a:lnTo>
                    <a:pt x="23431" y="1339786"/>
                  </a:lnTo>
                  <a:lnTo>
                    <a:pt x="22643" y="1338617"/>
                  </a:lnTo>
                </a:path>
                <a:path w="3031490" h="1363345">
                  <a:moveTo>
                    <a:pt x="6858" y="1315202"/>
                  </a:moveTo>
                  <a:lnTo>
                    <a:pt x="6286" y="1314450"/>
                  </a:lnTo>
                </a:path>
                <a:path w="3031490" h="1363345">
                  <a:moveTo>
                    <a:pt x="0" y="1283208"/>
                  </a:moveTo>
                  <a:lnTo>
                    <a:pt x="0" y="80010"/>
                  </a:lnTo>
                </a:path>
                <a:path w="3031490" h="1363345">
                  <a:moveTo>
                    <a:pt x="3008592" y="24600"/>
                  </a:moveTo>
                  <a:lnTo>
                    <a:pt x="3022837" y="45730"/>
                  </a:lnTo>
                  <a:lnTo>
                    <a:pt x="3023616" y="46885"/>
                  </a:lnTo>
                </a:path>
                <a:path w="3031490" h="1363345">
                  <a:moveTo>
                    <a:pt x="3023857" y="47244"/>
                  </a:moveTo>
                  <a:lnTo>
                    <a:pt x="3024378" y="48015"/>
                  </a:lnTo>
                </a:path>
                <a:path w="3031490" h="1363345">
                  <a:moveTo>
                    <a:pt x="3024949" y="48768"/>
                  </a:moveTo>
                  <a:lnTo>
                    <a:pt x="3025140" y="49807"/>
                  </a:lnTo>
                </a:path>
                <a:path w="3031490" h="1363345">
                  <a:moveTo>
                    <a:pt x="3025391" y="51053"/>
                  </a:moveTo>
                  <a:lnTo>
                    <a:pt x="3025854" y="53349"/>
                  </a:lnTo>
                  <a:lnTo>
                    <a:pt x="3031233" y="80009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90741" y="3658705"/>
              <a:ext cx="90678" cy="87664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3745230" y="2377439"/>
              <a:ext cx="3031490" cy="1362710"/>
            </a:xfrm>
            <a:custGeom>
              <a:avLst/>
              <a:gdLst/>
              <a:ahLst/>
              <a:cxnLst/>
              <a:rect l="l" t="t" r="r" b="b"/>
              <a:pathLst>
                <a:path w="3031490" h="1362710">
                  <a:moveTo>
                    <a:pt x="76240" y="1362457"/>
                  </a:moveTo>
                  <a:lnTo>
                    <a:pt x="51036" y="1357370"/>
                  </a:lnTo>
                </a:path>
                <a:path w="3031490" h="1362710">
                  <a:moveTo>
                    <a:pt x="48008" y="1356355"/>
                  </a:moveTo>
                  <a:lnTo>
                    <a:pt x="24600" y="1340574"/>
                  </a:lnTo>
                </a:path>
                <a:path w="3031490" h="1362710">
                  <a:moveTo>
                    <a:pt x="22643" y="1338617"/>
                  </a:moveTo>
                  <a:lnTo>
                    <a:pt x="6858" y="1315202"/>
                  </a:lnTo>
                </a:path>
                <a:path w="3031490" h="1362710">
                  <a:moveTo>
                    <a:pt x="6286" y="1314450"/>
                  </a:moveTo>
                  <a:lnTo>
                    <a:pt x="6001" y="1312944"/>
                  </a:lnTo>
                  <a:lnTo>
                    <a:pt x="0" y="1283208"/>
                  </a:lnTo>
                  <a:lnTo>
                    <a:pt x="0" y="80010"/>
                  </a:ln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09" y="0"/>
                  </a:lnTo>
                  <a:lnTo>
                    <a:pt x="2951226" y="0"/>
                  </a:lnTo>
                  <a:lnTo>
                    <a:pt x="2982372" y="6286"/>
                  </a:lnTo>
                  <a:lnTo>
                    <a:pt x="3006635" y="22643"/>
                  </a:lnTo>
                </a:path>
                <a:path w="3031490" h="1362710">
                  <a:moveTo>
                    <a:pt x="3006635" y="22643"/>
                  </a:moveTo>
                  <a:lnTo>
                    <a:pt x="3007804" y="23431"/>
                  </a:lnTo>
                  <a:lnTo>
                    <a:pt x="3008592" y="24600"/>
                  </a:lnTo>
                </a:path>
                <a:path w="3031490" h="1362710">
                  <a:moveTo>
                    <a:pt x="3023616" y="46885"/>
                  </a:moveTo>
                  <a:lnTo>
                    <a:pt x="3023857" y="47244"/>
                  </a:lnTo>
                </a:path>
                <a:path w="3031490" h="1362710">
                  <a:moveTo>
                    <a:pt x="3024378" y="48015"/>
                  </a:moveTo>
                  <a:lnTo>
                    <a:pt x="3024949" y="48768"/>
                  </a:lnTo>
                </a:path>
                <a:path w="3031490" h="1362710">
                  <a:moveTo>
                    <a:pt x="3025140" y="49714"/>
                  </a:moveTo>
                  <a:lnTo>
                    <a:pt x="3025409" y="51053"/>
                  </a:lnTo>
                </a:path>
                <a:path w="3031490" h="1362710">
                  <a:moveTo>
                    <a:pt x="3031233" y="80009"/>
                  </a:moveTo>
                  <a:lnTo>
                    <a:pt x="3031236" y="1283208"/>
                  </a:lnTo>
                  <a:lnTo>
                    <a:pt x="3030474" y="1286980"/>
                  </a:lnTo>
                </a:path>
                <a:path w="3031490" h="1362710">
                  <a:moveTo>
                    <a:pt x="3025562" y="1311319"/>
                  </a:moveTo>
                  <a:lnTo>
                    <a:pt x="3024949" y="1314354"/>
                  </a:lnTo>
                  <a:lnTo>
                    <a:pt x="3022921" y="1317362"/>
                  </a:lnTo>
                </a:path>
                <a:path w="3031490" h="1362710">
                  <a:moveTo>
                    <a:pt x="3008592" y="1338617"/>
                  </a:moveTo>
                  <a:lnTo>
                    <a:pt x="3007804" y="1339786"/>
                  </a:lnTo>
                  <a:lnTo>
                    <a:pt x="3006635" y="1340574"/>
                  </a:lnTo>
                </a:path>
                <a:path w="3031490" h="1362710">
                  <a:moveTo>
                    <a:pt x="2983956" y="1355863"/>
                  </a:moveTo>
                  <a:lnTo>
                    <a:pt x="2982372" y="1356931"/>
                  </a:lnTo>
                  <a:lnTo>
                    <a:pt x="2980962" y="1357216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3745230" y="2377439"/>
              <a:ext cx="3031490" cy="1363345"/>
            </a:xfrm>
            <a:custGeom>
              <a:avLst/>
              <a:gdLst/>
              <a:ahLst/>
              <a:cxnLst/>
              <a:rect l="l" t="t" r="r" b="b"/>
              <a:pathLst>
                <a:path w="3031490" h="1363345">
                  <a:moveTo>
                    <a:pt x="2951226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283208"/>
                  </a:lnTo>
                  <a:lnTo>
                    <a:pt x="6286" y="1314354"/>
                  </a:lnTo>
                  <a:lnTo>
                    <a:pt x="23431" y="1339786"/>
                  </a:lnTo>
                  <a:lnTo>
                    <a:pt x="48863" y="1356931"/>
                  </a:lnTo>
                  <a:lnTo>
                    <a:pt x="80010" y="1363218"/>
                  </a:lnTo>
                  <a:lnTo>
                    <a:pt x="2951226" y="1363218"/>
                  </a:lnTo>
                  <a:lnTo>
                    <a:pt x="2982372" y="1356931"/>
                  </a:lnTo>
                  <a:lnTo>
                    <a:pt x="3007804" y="1339786"/>
                  </a:lnTo>
                  <a:lnTo>
                    <a:pt x="3024949" y="1314354"/>
                  </a:lnTo>
                  <a:lnTo>
                    <a:pt x="3031236" y="1283208"/>
                  </a:lnTo>
                  <a:lnTo>
                    <a:pt x="3031236" y="80010"/>
                  </a:lnTo>
                  <a:lnTo>
                    <a:pt x="3024949" y="48863"/>
                  </a:lnTo>
                  <a:lnTo>
                    <a:pt x="3007804" y="23431"/>
                  </a:lnTo>
                  <a:lnTo>
                    <a:pt x="2982372" y="6286"/>
                  </a:lnTo>
                  <a:lnTo>
                    <a:pt x="29512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3745230" y="2377439"/>
              <a:ext cx="3031490" cy="1363345"/>
            </a:xfrm>
            <a:custGeom>
              <a:avLst/>
              <a:gdLst/>
              <a:ahLst/>
              <a:cxnLst/>
              <a:rect l="l" t="t" r="r" b="b"/>
              <a:pathLst>
                <a:path w="3031490" h="1363345">
                  <a:moveTo>
                    <a:pt x="0" y="80010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2951226" y="0"/>
                  </a:lnTo>
                  <a:lnTo>
                    <a:pt x="2982372" y="6286"/>
                  </a:lnTo>
                  <a:lnTo>
                    <a:pt x="3007804" y="23431"/>
                  </a:lnTo>
                  <a:lnTo>
                    <a:pt x="3024949" y="48863"/>
                  </a:lnTo>
                  <a:lnTo>
                    <a:pt x="3031236" y="80010"/>
                  </a:lnTo>
                  <a:lnTo>
                    <a:pt x="3031236" y="1283208"/>
                  </a:lnTo>
                  <a:lnTo>
                    <a:pt x="3024949" y="1314354"/>
                  </a:lnTo>
                  <a:lnTo>
                    <a:pt x="3007804" y="1339786"/>
                  </a:lnTo>
                  <a:lnTo>
                    <a:pt x="2982372" y="1356931"/>
                  </a:lnTo>
                  <a:lnTo>
                    <a:pt x="2951226" y="1363218"/>
                  </a:lnTo>
                  <a:lnTo>
                    <a:pt x="80010" y="1363218"/>
                  </a:lnTo>
                  <a:lnTo>
                    <a:pt x="48863" y="1356931"/>
                  </a:lnTo>
                  <a:lnTo>
                    <a:pt x="23431" y="1339786"/>
                  </a:lnTo>
                  <a:lnTo>
                    <a:pt x="6286" y="1314354"/>
                  </a:lnTo>
                  <a:lnTo>
                    <a:pt x="0" y="1283208"/>
                  </a:lnTo>
                  <a:lnTo>
                    <a:pt x="0" y="80010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4002024" y="2618231"/>
              <a:ext cx="528955" cy="528955"/>
            </a:xfrm>
            <a:custGeom>
              <a:avLst/>
              <a:gdLst/>
              <a:ahLst/>
              <a:cxnLst/>
              <a:rect l="l" t="t" r="r" b="b"/>
              <a:pathLst>
                <a:path w="528954" h="528955">
                  <a:moveTo>
                    <a:pt x="432815" y="0"/>
                  </a:moveTo>
                  <a:lnTo>
                    <a:pt x="96012" y="0"/>
                  </a:lnTo>
                  <a:lnTo>
                    <a:pt x="58507" y="7500"/>
                  </a:lnTo>
                  <a:lnTo>
                    <a:pt x="28003" y="28003"/>
                  </a:lnTo>
                  <a:lnTo>
                    <a:pt x="7500" y="58507"/>
                  </a:lnTo>
                  <a:lnTo>
                    <a:pt x="0" y="96011"/>
                  </a:lnTo>
                  <a:lnTo>
                    <a:pt x="0" y="432815"/>
                  </a:lnTo>
                  <a:lnTo>
                    <a:pt x="7500" y="470320"/>
                  </a:lnTo>
                  <a:lnTo>
                    <a:pt x="28003" y="500824"/>
                  </a:lnTo>
                  <a:lnTo>
                    <a:pt x="58507" y="521327"/>
                  </a:lnTo>
                  <a:lnTo>
                    <a:pt x="96012" y="528827"/>
                  </a:lnTo>
                  <a:lnTo>
                    <a:pt x="432815" y="528827"/>
                  </a:lnTo>
                  <a:lnTo>
                    <a:pt x="470320" y="521327"/>
                  </a:lnTo>
                  <a:lnTo>
                    <a:pt x="500824" y="500824"/>
                  </a:lnTo>
                  <a:lnTo>
                    <a:pt x="521327" y="470320"/>
                  </a:lnTo>
                  <a:lnTo>
                    <a:pt x="528827" y="432815"/>
                  </a:lnTo>
                  <a:lnTo>
                    <a:pt x="528827" y="96011"/>
                  </a:lnTo>
                  <a:lnTo>
                    <a:pt x="521327" y="58507"/>
                  </a:lnTo>
                  <a:lnTo>
                    <a:pt x="500824" y="28003"/>
                  </a:lnTo>
                  <a:lnTo>
                    <a:pt x="470320" y="7500"/>
                  </a:lnTo>
                  <a:lnTo>
                    <a:pt x="432815" y="0"/>
                  </a:lnTo>
                  <a:close/>
                </a:path>
              </a:pathLst>
            </a:custGeom>
            <a:solidFill>
              <a:srgbClr val="071F3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36136" y="2752343"/>
              <a:ext cx="261365" cy="261365"/>
            </a:xfrm>
            <a:prstGeom prst="rect">
              <a:avLst/>
            </a:prstGeom>
          </p:spPr>
        </p:pic>
      </p:grpSp>
      <p:sp>
        <p:nvSpPr>
          <p:cNvPr id="22" name="object 22"/>
          <p:cNvSpPr txBox="1"/>
          <p:nvPr/>
        </p:nvSpPr>
        <p:spPr>
          <a:xfrm>
            <a:off x="4630927" y="2748025"/>
            <a:ext cx="908050" cy="22606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300">
                <a:solidFill>
                  <a:srgbClr val="15212E"/>
                </a:solidFill>
                <a:latin typeface="Segoe UI Semibold"/>
                <a:cs typeface="Segoe UI Semibold"/>
              </a:rPr>
              <a:t>Secure</a:t>
            </a:r>
            <a:r>
              <a:rPr dirty="0" sz="1300" spc="-5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300" spc="-25">
                <a:solidFill>
                  <a:srgbClr val="15212E"/>
                </a:solidFill>
                <a:latin typeface="Segoe UI Semibold"/>
                <a:cs typeface="Segoe UI Semibold"/>
              </a:rPr>
              <a:t>VPN</a:t>
            </a:r>
            <a:endParaRPr sz="1300">
              <a:latin typeface="Segoe UI Semibold"/>
              <a:cs typeface="Segoe UI Semibold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989323" y="3324097"/>
            <a:ext cx="2324735" cy="17272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Encrypted,</a:t>
            </a:r>
            <a:r>
              <a:rPr dirty="0" sz="950" spc="7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 spc="-10">
                <a:solidFill>
                  <a:srgbClr val="546679"/>
                </a:solidFill>
                <a:latin typeface="Calibri"/>
                <a:cs typeface="Calibri"/>
              </a:rPr>
              <a:t>access-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controlled</a:t>
            </a:r>
            <a:r>
              <a:rPr dirty="0" sz="950" spc="7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network</a:t>
            </a:r>
            <a:r>
              <a:rPr dirty="0" sz="950" spc="5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 spc="-10">
                <a:solidFill>
                  <a:srgbClr val="546679"/>
                </a:solidFill>
                <a:latin typeface="Calibri"/>
                <a:cs typeface="Calibri"/>
              </a:rPr>
              <a:t>tunnels.</a:t>
            </a:r>
            <a:endParaRPr sz="950">
              <a:latin typeface="Calibri"/>
              <a:cs typeface="Calibri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6923151" y="2371724"/>
            <a:ext cx="3042920" cy="1374775"/>
            <a:chOff x="6923151" y="2371724"/>
            <a:chExt cx="3042920" cy="1374775"/>
          </a:xfrm>
        </p:grpSpPr>
        <p:sp>
          <p:nvSpPr>
            <p:cNvPr id="25" name="object 25"/>
            <p:cNvSpPr/>
            <p:nvPr/>
          </p:nvSpPr>
          <p:spPr>
            <a:xfrm>
              <a:off x="6928866" y="2377439"/>
              <a:ext cx="3031490" cy="1363345"/>
            </a:xfrm>
            <a:custGeom>
              <a:avLst/>
              <a:gdLst/>
              <a:ahLst/>
              <a:cxnLst/>
              <a:rect l="l" t="t" r="r" b="b"/>
              <a:pathLst>
                <a:path w="3031490" h="1363345">
                  <a:moveTo>
                    <a:pt x="76241" y="1362457"/>
                  </a:moveTo>
                  <a:lnTo>
                    <a:pt x="80009" y="1363218"/>
                  </a:lnTo>
                  <a:lnTo>
                    <a:pt x="2959607" y="1363218"/>
                  </a:lnTo>
                  <a:lnTo>
                    <a:pt x="76241" y="1362457"/>
                  </a:lnTo>
                  <a:close/>
                </a:path>
                <a:path w="3031490" h="1363345">
                  <a:moveTo>
                    <a:pt x="2950463" y="0"/>
                  </a:moveTo>
                  <a:lnTo>
                    <a:pt x="80009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283208"/>
                  </a:lnTo>
                  <a:lnTo>
                    <a:pt x="22643" y="1338617"/>
                  </a:lnTo>
                  <a:lnTo>
                    <a:pt x="76241" y="1362457"/>
                  </a:lnTo>
                  <a:lnTo>
                    <a:pt x="2959607" y="1363218"/>
                  </a:lnTo>
                  <a:lnTo>
                    <a:pt x="2950451" y="1363218"/>
                  </a:lnTo>
                  <a:lnTo>
                    <a:pt x="2980314" y="1357216"/>
                  </a:lnTo>
                  <a:lnTo>
                    <a:pt x="2980678" y="1357216"/>
                  </a:lnTo>
                  <a:lnTo>
                    <a:pt x="2982939" y="1356124"/>
                  </a:lnTo>
                  <a:lnTo>
                    <a:pt x="3023328" y="1316549"/>
                  </a:lnTo>
                  <a:lnTo>
                    <a:pt x="3031235" y="80010"/>
                  </a:lnTo>
                  <a:lnTo>
                    <a:pt x="3030922" y="78486"/>
                  </a:lnTo>
                  <a:lnTo>
                    <a:pt x="3030474" y="78486"/>
                  </a:lnTo>
                  <a:lnTo>
                    <a:pt x="3030474" y="76304"/>
                  </a:lnTo>
                  <a:lnTo>
                    <a:pt x="3025437" y="51815"/>
                  </a:lnTo>
                  <a:lnTo>
                    <a:pt x="3025139" y="51815"/>
                  </a:lnTo>
                  <a:lnTo>
                    <a:pt x="3025139" y="50368"/>
                  </a:lnTo>
                  <a:lnTo>
                    <a:pt x="3024967" y="49530"/>
                  </a:lnTo>
                  <a:lnTo>
                    <a:pt x="3024378" y="49530"/>
                  </a:lnTo>
                  <a:lnTo>
                    <a:pt x="3024286" y="48068"/>
                  </a:lnTo>
                  <a:lnTo>
                    <a:pt x="3023615" y="48068"/>
                  </a:lnTo>
                  <a:lnTo>
                    <a:pt x="3023615" y="47088"/>
                  </a:lnTo>
                  <a:lnTo>
                    <a:pt x="3023200" y="46482"/>
                  </a:lnTo>
                  <a:lnTo>
                    <a:pt x="3022854" y="46482"/>
                  </a:lnTo>
                  <a:lnTo>
                    <a:pt x="3022854" y="45975"/>
                  </a:lnTo>
                  <a:lnTo>
                    <a:pt x="3007423" y="23431"/>
                  </a:lnTo>
                  <a:lnTo>
                    <a:pt x="2981729" y="6286"/>
                  </a:lnTo>
                  <a:lnTo>
                    <a:pt x="2950463" y="0"/>
                  </a:lnTo>
                  <a:close/>
                </a:path>
                <a:path w="3031490" h="1363345">
                  <a:moveTo>
                    <a:pt x="48008" y="1356355"/>
                  </a:moveTo>
                  <a:lnTo>
                    <a:pt x="48863" y="1356931"/>
                  </a:lnTo>
                  <a:lnTo>
                    <a:pt x="50273" y="1357216"/>
                  </a:lnTo>
                  <a:lnTo>
                    <a:pt x="48008" y="1356355"/>
                  </a:lnTo>
                  <a:close/>
                </a:path>
                <a:path w="3031490" h="1363345">
                  <a:moveTo>
                    <a:pt x="2982939" y="1356124"/>
                  </a:moveTo>
                  <a:lnTo>
                    <a:pt x="2980678" y="1357216"/>
                  </a:lnTo>
                  <a:lnTo>
                    <a:pt x="2980314" y="1357216"/>
                  </a:lnTo>
                  <a:lnTo>
                    <a:pt x="2981729" y="1356931"/>
                  </a:lnTo>
                  <a:lnTo>
                    <a:pt x="2982939" y="1356124"/>
                  </a:lnTo>
                  <a:close/>
                </a:path>
                <a:path w="3031490" h="1363345">
                  <a:moveTo>
                    <a:pt x="22643" y="1338617"/>
                  </a:moveTo>
                  <a:lnTo>
                    <a:pt x="23431" y="1339786"/>
                  </a:lnTo>
                  <a:lnTo>
                    <a:pt x="24600" y="1340574"/>
                  </a:lnTo>
                  <a:lnTo>
                    <a:pt x="22643" y="1338617"/>
                  </a:lnTo>
                  <a:close/>
                </a:path>
                <a:path w="3031490" h="1363345">
                  <a:moveTo>
                    <a:pt x="3025508" y="1311059"/>
                  </a:moveTo>
                  <a:lnTo>
                    <a:pt x="3024378" y="1314450"/>
                  </a:lnTo>
                  <a:lnTo>
                    <a:pt x="3023328" y="1316549"/>
                  </a:lnTo>
                  <a:lnTo>
                    <a:pt x="3024765" y="1314450"/>
                  </a:lnTo>
                  <a:lnTo>
                    <a:pt x="3025508" y="1311059"/>
                  </a:lnTo>
                  <a:close/>
                </a:path>
                <a:path w="3031490" h="1363345">
                  <a:moveTo>
                    <a:pt x="3031235" y="80010"/>
                  </a:moveTo>
                  <a:lnTo>
                    <a:pt x="3030474" y="1283208"/>
                  </a:lnTo>
                  <a:lnTo>
                    <a:pt x="3030474" y="1284732"/>
                  </a:lnTo>
                  <a:lnTo>
                    <a:pt x="3030205" y="1288216"/>
                  </a:lnTo>
                  <a:lnTo>
                    <a:pt x="3031235" y="1283208"/>
                  </a:lnTo>
                  <a:lnTo>
                    <a:pt x="3031235" y="80010"/>
                  </a:lnTo>
                  <a:close/>
                </a:path>
                <a:path w="3031490" h="1363345">
                  <a:moveTo>
                    <a:pt x="3030474" y="76304"/>
                  </a:moveTo>
                  <a:lnTo>
                    <a:pt x="3030474" y="78486"/>
                  </a:lnTo>
                  <a:lnTo>
                    <a:pt x="3030922" y="78486"/>
                  </a:lnTo>
                  <a:lnTo>
                    <a:pt x="3030474" y="76304"/>
                  </a:lnTo>
                  <a:close/>
                </a:path>
                <a:path w="3031490" h="1363345">
                  <a:moveTo>
                    <a:pt x="3025139" y="50368"/>
                  </a:moveTo>
                  <a:lnTo>
                    <a:pt x="3025139" y="51815"/>
                  </a:lnTo>
                  <a:lnTo>
                    <a:pt x="3025437" y="51815"/>
                  </a:lnTo>
                  <a:lnTo>
                    <a:pt x="3025139" y="50368"/>
                  </a:lnTo>
                  <a:close/>
                </a:path>
                <a:path w="3031490" h="1363345">
                  <a:moveTo>
                    <a:pt x="3024286" y="48068"/>
                  </a:moveTo>
                  <a:lnTo>
                    <a:pt x="3024378" y="49530"/>
                  </a:lnTo>
                  <a:lnTo>
                    <a:pt x="3024967" y="49530"/>
                  </a:lnTo>
                  <a:lnTo>
                    <a:pt x="3024830" y="48863"/>
                  </a:lnTo>
                  <a:lnTo>
                    <a:pt x="3024286" y="48068"/>
                  </a:lnTo>
                  <a:close/>
                </a:path>
                <a:path w="3031490" h="1363345">
                  <a:moveTo>
                    <a:pt x="3023615" y="47088"/>
                  </a:moveTo>
                  <a:lnTo>
                    <a:pt x="3023615" y="48068"/>
                  </a:lnTo>
                  <a:lnTo>
                    <a:pt x="3024286" y="48068"/>
                  </a:lnTo>
                  <a:lnTo>
                    <a:pt x="3023615" y="47088"/>
                  </a:lnTo>
                  <a:close/>
                </a:path>
                <a:path w="3031490" h="1363345">
                  <a:moveTo>
                    <a:pt x="3022854" y="45975"/>
                  </a:moveTo>
                  <a:lnTo>
                    <a:pt x="3022854" y="46482"/>
                  </a:lnTo>
                  <a:lnTo>
                    <a:pt x="3023200" y="46482"/>
                  </a:lnTo>
                  <a:lnTo>
                    <a:pt x="3022854" y="459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6928866" y="2377439"/>
              <a:ext cx="3031490" cy="1363345"/>
            </a:xfrm>
            <a:custGeom>
              <a:avLst/>
              <a:gdLst/>
              <a:ahLst/>
              <a:cxnLst/>
              <a:rect l="l" t="t" r="r" b="b"/>
              <a:pathLst>
                <a:path w="3031490" h="1363345">
                  <a:moveTo>
                    <a:pt x="80009" y="0"/>
                  </a:moveTo>
                  <a:lnTo>
                    <a:pt x="2950463" y="0"/>
                  </a:lnTo>
                </a:path>
                <a:path w="3031490" h="1363345">
                  <a:moveTo>
                    <a:pt x="2950464" y="1363215"/>
                  </a:moveTo>
                  <a:lnTo>
                    <a:pt x="80009" y="1363218"/>
                  </a:lnTo>
                  <a:lnTo>
                    <a:pt x="76241" y="1362457"/>
                  </a:lnTo>
                </a:path>
                <a:path w="3031490" h="1363345">
                  <a:moveTo>
                    <a:pt x="50273" y="1357216"/>
                  </a:moveTo>
                  <a:lnTo>
                    <a:pt x="48863" y="1356931"/>
                  </a:lnTo>
                  <a:lnTo>
                    <a:pt x="48008" y="1356355"/>
                  </a:lnTo>
                </a:path>
                <a:path w="3031490" h="1363345">
                  <a:moveTo>
                    <a:pt x="24600" y="1340574"/>
                  </a:moveTo>
                  <a:lnTo>
                    <a:pt x="23431" y="1339786"/>
                  </a:lnTo>
                  <a:lnTo>
                    <a:pt x="22643" y="1338617"/>
                  </a:lnTo>
                </a:path>
                <a:path w="3031490" h="1363345">
                  <a:moveTo>
                    <a:pt x="0" y="1283208"/>
                  </a:moveTo>
                  <a:lnTo>
                    <a:pt x="0" y="80010"/>
                  </a:lnTo>
                </a:path>
                <a:path w="3031490" h="1363345">
                  <a:moveTo>
                    <a:pt x="3023200" y="46482"/>
                  </a:moveTo>
                  <a:lnTo>
                    <a:pt x="3023615" y="47088"/>
                  </a:lnTo>
                </a:path>
                <a:path w="3031490" h="1363345">
                  <a:moveTo>
                    <a:pt x="3024967" y="49530"/>
                  </a:moveTo>
                  <a:lnTo>
                    <a:pt x="3025139" y="50368"/>
                  </a:lnTo>
                </a:path>
                <a:path w="3031490" h="1363345">
                  <a:moveTo>
                    <a:pt x="3025437" y="51815"/>
                  </a:moveTo>
                  <a:lnTo>
                    <a:pt x="3030474" y="76304"/>
                  </a:lnTo>
                </a:path>
                <a:path w="3031490" h="1363345">
                  <a:moveTo>
                    <a:pt x="3030922" y="78486"/>
                  </a:moveTo>
                  <a:lnTo>
                    <a:pt x="3031235" y="80009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7" name="object 2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873615" y="3659941"/>
              <a:ext cx="91171" cy="86429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6928866" y="2377439"/>
              <a:ext cx="3031490" cy="1362710"/>
            </a:xfrm>
            <a:custGeom>
              <a:avLst/>
              <a:gdLst/>
              <a:ahLst/>
              <a:cxnLst/>
              <a:rect l="l" t="t" r="r" b="b"/>
              <a:pathLst>
                <a:path w="3031490" h="1362710">
                  <a:moveTo>
                    <a:pt x="76241" y="1362457"/>
                  </a:moveTo>
                  <a:lnTo>
                    <a:pt x="50273" y="1357216"/>
                  </a:lnTo>
                </a:path>
                <a:path w="3031490" h="1362710">
                  <a:moveTo>
                    <a:pt x="48008" y="1356355"/>
                  </a:moveTo>
                  <a:lnTo>
                    <a:pt x="24600" y="1340574"/>
                  </a:lnTo>
                </a:path>
                <a:path w="3031490" h="1362710">
                  <a:moveTo>
                    <a:pt x="22643" y="1338617"/>
                  </a:moveTo>
                  <a:lnTo>
                    <a:pt x="6862" y="1315209"/>
                  </a:lnTo>
                  <a:lnTo>
                    <a:pt x="6286" y="1314354"/>
                  </a:lnTo>
                  <a:lnTo>
                    <a:pt x="6149" y="1313677"/>
                  </a:lnTo>
                  <a:lnTo>
                    <a:pt x="0" y="1283207"/>
                  </a:lnTo>
                  <a:lnTo>
                    <a:pt x="0" y="80010"/>
                  </a:ln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09" y="0"/>
                  </a:lnTo>
                  <a:lnTo>
                    <a:pt x="2950463" y="0"/>
                  </a:lnTo>
                  <a:lnTo>
                    <a:pt x="2981729" y="6286"/>
                  </a:lnTo>
                  <a:lnTo>
                    <a:pt x="3007423" y="23431"/>
                  </a:lnTo>
                  <a:lnTo>
                    <a:pt x="3022136" y="44927"/>
                  </a:lnTo>
                  <a:lnTo>
                    <a:pt x="3022854" y="45975"/>
                  </a:lnTo>
                </a:path>
                <a:path w="3031490" h="1362710">
                  <a:moveTo>
                    <a:pt x="3022854" y="45975"/>
                  </a:moveTo>
                  <a:lnTo>
                    <a:pt x="3023200" y="46482"/>
                  </a:lnTo>
                </a:path>
                <a:path w="3031490" h="1362710">
                  <a:moveTo>
                    <a:pt x="3023615" y="47088"/>
                  </a:moveTo>
                  <a:lnTo>
                    <a:pt x="3024286" y="48068"/>
                  </a:lnTo>
                  <a:lnTo>
                    <a:pt x="3024830" y="48863"/>
                  </a:lnTo>
                  <a:lnTo>
                    <a:pt x="3024967" y="49530"/>
                  </a:lnTo>
                </a:path>
                <a:path w="3031490" h="1362710">
                  <a:moveTo>
                    <a:pt x="3025139" y="50368"/>
                  </a:moveTo>
                  <a:lnTo>
                    <a:pt x="3025437" y="51815"/>
                  </a:lnTo>
                </a:path>
                <a:path w="3031490" h="1362710">
                  <a:moveTo>
                    <a:pt x="3030474" y="76304"/>
                  </a:moveTo>
                  <a:lnTo>
                    <a:pt x="3030922" y="78486"/>
                  </a:lnTo>
                </a:path>
                <a:path w="3031490" h="1362710">
                  <a:moveTo>
                    <a:pt x="3031235" y="80009"/>
                  </a:moveTo>
                  <a:lnTo>
                    <a:pt x="3031235" y="1283208"/>
                  </a:lnTo>
                  <a:lnTo>
                    <a:pt x="3030205" y="1288216"/>
                  </a:lnTo>
                </a:path>
                <a:path w="3031490" h="1362710">
                  <a:moveTo>
                    <a:pt x="3025508" y="1311059"/>
                  </a:moveTo>
                  <a:lnTo>
                    <a:pt x="3024830" y="1314354"/>
                  </a:lnTo>
                  <a:lnTo>
                    <a:pt x="3023328" y="1316549"/>
                  </a:lnTo>
                </a:path>
                <a:path w="3031490" h="1362710">
                  <a:moveTo>
                    <a:pt x="2982939" y="1356124"/>
                  </a:moveTo>
                  <a:lnTo>
                    <a:pt x="2981729" y="1356931"/>
                  </a:lnTo>
                  <a:lnTo>
                    <a:pt x="2980937" y="1357090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6928866" y="2377439"/>
              <a:ext cx="3031490" cy="1363345"/>
            </a:xfrm>
            <a:custGeom>
              <a:avLst/>
              <a:gdLst/>
              <a:ahLst/>
              <a:cxnLst/>
              <a:rect l="l" t="t" r="r" b="b"/>
              <a:pathLst>
                <a:path w="3031490" h="1363345">
                  <a:moveTo>
                    <a:pt x="2950463" y="0"/>
                  </a:moveTo>
                  <a:lnTo>
                    <a:pt x="80009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283208"/>
                  </a:lnTo>
                  <a:lnTo>
                    <a:pt x="6286" y="1314354"/>
                  </a:lnTo>
                  <a:lnTo>
                    <a:pt x="23431" y="1339786"/>
                  </a:lnTo>
                  <a:lnTo>
                    <a:pt x="48863" y="1356931"/>
                  </a:lnTo>
                  <a:lnTo>
                    <a:pt x="80009" y="1363218"/>
                  </a:lnTo>
                  <a:lnTo>
                    <a:pt x="2950463" y="1363218"/>
                  </a:lnTo>
                  <a:lnTo>
                    <a:pt x="2981729" y="1356931"/>
                  </a:lnTo>
                  <a:lnTo>
                    <a:pt x="3007423" y="1339786"/>
                  </a:lnTo>
                  <a:lnTo>
                    <a:pt x="3024830" y="1314354"/>
                  </a:lnTo>
                  <a:lnTo>
                    <a:pt x="3031235" y="1283208"/>
                  </a:lnTo>
                  <a:lnTo>
                    <a:pt x="3031235" y="80010"/>
                  </a:lnTo>
                  <a:lnTo>
                    <a:pt x="3024830" y="48863"/>
                  </a:lnTo>
                  <a:lnTo>
                    <a:pt x="3007423" y="23431"/>
                  </a:lnTo>
                  <a:lnTo>
                    <a:pt x="2981729" y="6286"/>
                  </a:lnTo>
                  <a:lnTo>
                    <a:pt x="29504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/>
            <p:cNvSpPr/>
            <p:nvPr/>
          </p:nvSpPr>
          <p:spPr>
            <a:xfrm>
              <a:off x="6928866" y="2377439"/>
              <a:ext cx="3031490" cy="1363345"/>
            </a:xfrm>
            <a:custGeom>
              <a:avLst/>
              <a:gdLst/>
              <a:ahLst/>
              <a:cxnLst/>
              <a:rect l="l" t="t" r="r" b="b"/>
              <a:pathLst>
                <a:path w="3031490" h="1363345">
                  <a:moveTo>
                    <a:pt x="0" y="80010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09" y="0"/>
                  </a:lnTo>
                  <a:lnTo>
                    <a:pt x="2950463" y="0"/>
                  </a:lnTo>
                  <a:lnTo>
                    <a:pt x="2981729" y="6286"/>
                  </a:lnTo>
                  <a:lnTo>
                    <a:pt x="3007423" y="23431"/>
                  </a:lnTo>
                  <a:lnTo>
                    <a:pt x="3024830" y="48863"/>
                  </a:lnTo>
                  <a:lnTo>
                    <a:pt x="3031235" y="80010"/>
                  </a:lnTo>
                  <a:lnTo>
                    <a:pt x="3031235" y="1283208"/>
                  </a:lnTo>
                  <a:lnTo>
                    <a:pt x="3024830" y="1314354"/>
                  </a:lnTo>
                  <a:lnTo>
                    <a:pt x="3007423" y="1339786"/>
                  </a:lnTo>
                  <a:lnTo>
                    <a:pt x="2981729" y="1356931"/>
                  </a:lnTo>
                  <a:lnTo>
                    <a:pt x="2950463" y="1363218"/>
                  </a:lnTo>
                  <a:lnTo>
                    <a:pt x="80009" y="1363218"/>
                  </a:lnTo>
                  <a:lnTo>
                    <a:pt x="48863" y="1356931"/>
                  </a:lnTo>
                  <a:lnTo>
                    <a:pt x="23431" y="1339786"/>
                  </a:lnTo>
                  <a:lnTo>
                    <a:pt x="6286" y="1314354"/>
                  </a:lnTo>
                  <a:lnTo>
                    <a:pt x="0" y="1283208"/>
                  </a:lnTo>
                  <a:lnTo>
                    <a:pt x="0" y="80010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/>
            <p:cNvSpPr/>
            <p:nvPr/>
          </p:nvSpPr>
          <p:spPr>
            <a:xfrm>
              <a:off x="7184898" y="2618231"/>
              <a:ext cx="529590" cy="528955"/>
            </a:xfrm>
            <a:custGeom>
              <a:avLst/>
              <a:gdLst/>
              <a:ahLst/>
              <a:cxnLst/>
              <a:rect l="l" t="t" r="r" b="b"/>
              <a:pathLst>
                <a:path w="529590" h="528955">
                  <a:moveTo>
                    <a:pt x="433577" y="0"/>
                  </a:moveTo>
                  <a:lnTo>
                    <a:pt x="96774" y="0"/>
                  </a:lnTo>
                  <a:lnTo>
                    <a:pt x="59150" y="7500"/>
                  </a:lnTo>
                  <a:lnTo>
                    <a:pt x="28384" y="28003"/>
                  </a:lnTo>
                  <a:lnTo>
                    <a:pt x="7620" y="58507"/>
                  </a:lnTo>
                  <a:lnTo>
                    <a:pt x="0" y="96011"/>
                  </a:lnTo>
                  <a:lnTo>
                    <a:pt x="0" y="432815"/>
                  </a:lnTo>
                  <a:lnTo>
                    <a:pt x="7620" y="470320"/>
                  </a:lnTo>
                  <a:lnTo>
                    <a:pt x="28384" y="500824"/>
                  </a:lnTo>
                  <a:lnTo>
                    <a:pt x="59150" y="521327"/>
                  </a:lnTo>
                  <a:lnTo>
                    <a:pt x="96774" y="528827"/>
                  </a:lnTo>
                  <a:lnTo>
                    <a:pt x="433577" y="528827"/>
                  </a:lnTo>
                  <a:lnTo>
                    <a:pt x="470761" y="521327"/>
                  </a:lnTo>
                  <a:lnTo>
                    <a:pt x="501300" y="500824"/>
                  </a:lnTo>
                  <a:lnTo>
                    <a:pt x="521981" y="470320"/>
                  </a:lnTo>
                  <a:lnTo>
                    <a:pt x="529590" y="432815"/>
                  </a:lnTo>
                  <a:lnTo>
                    <a:pt x="529590" y="96011"/>
                  </a:lnTo>
                  <a:lnTo>
                    <a:pt x="521981" y="58507"/>
                  </a:lnTo>
                  <a:lnTo>
                    <a:pt x="501300" y="28003"/>
                  </a:lnTo>
                  <a:lnTo>
                    <a:pt x="470761" y="7500"/>
                  </a:lnTo>
                  <a:lnTo>
                    <a:pt x="433577" y="0"/>
                  </a:lnTo>
                  <a:close/>
                </a:path>
              </a:pathLst>
            </a:custGeom>
            <a:solidFill>
              <a:srgbClr val="071F3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2" name="object 3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319771" y="2752343"/>
              <a:ext cx="262127" cy="261365"/>
            </a:xfrm>
            <a:prstGeom prst="rect">
              <a:avLst/>
            </a:prstGeom>
          </p:spPr>
        </p:pic>
      </p:grpSp>
      <p:sp>
        <p:nvSpPr>
          <p:cNvPr id="33" name="object 33"/>
          <p:cNvSpPr txBox="1"/>
          <p:nvPr/>
        </p:nvSpPr>
        <p:spPr>
          <a:xfrm>
            <a:off x="7814564" y="2748025"/>
            <a:ext cx="842010" cy="22606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300" spc="-10">
                <a:solidFill>
                  <a:srgbClr val="15212E"/>
                </a:solidFill>
                <a:latin typeface="Segoe UI Semibold"/>
                <a:cs typeface="Segoe UI Semibold"/>
              </a:rPr>
              <a:t>Encryption</a:t>
            </a:r>
            <a:endParaRPr sz="1300">
              <a:latin typeface="Segoe UI Semibold"/>
              <a:cs typeface="Segoe UI Semibold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7172959" y="3324097"/>
            <a:ext cx="1854200" cy="17272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Data</a:t>
            </a:r>
            <a:r>
              <a:rPr dirty="0" sz="950" spc="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encrypted</a:t>
            </a:r>
            <a:r>
              <a:rPr dirty="0" sz="950" spc="-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in</a:t>
            </a:r>
            <a:r>
              <a:rPr dirty="0" sz="950" spc="2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transit</a:t>
            </a:r>
            <a:r>
              <a:rPr dirty="0" sz="950" spc="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and</a:t>
            </a:r>
            <a:r>
              <a:rPr dirty="0" sz="950" spc="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at</a:t>
            </a:r>
            <a:r>
              <a:rPr dirty="0" sz="950" spc="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 spc="-20">
                <a:solidFill>
                  <a:srgbClr val="546679"/>
                </a:solidFill>
                <a:latin typeface="Calibri"/>
                <a:cs typeface="Calibri"/>
              </a:rPr>
              <a:t>rest.</a:t>
            </a:r>
            <a:endParaRPr sz="950">
              <a:latin typeface="Calibri"/>
              <a:cs typeface="Calibri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555879" y="3927728"/>
            <a:ext cx="3042920" cy="1374775"/>
            <a:chOff x="555879" y="3927728"/>
            <a:chExt cx="3042920" cy="1374775"/>
          </a:xfrm>
        </p:grpSpPr>
        <p:sp>
          <p:nvSpPr>
            <p:cNvPr id="36" name="object 36"/>
            <p:cNvSpPr/>
            <p:nvPr/>
          </p:nvSpPr>
          <p:spPr>
            <a:xfrm>
              <a:off x="561594" y="3933443"/>
              <a:ext cx="3031490" cy="1363345"/>
            </a:xfrm>
            <a:custGeom>
              <a:avLst/>
              <a:gdLst/>
              <a:ahLst/>
              <a:cxnLst/>
              <a:rect l="l" t="t" r="r" b="b"/>
              <a:pathLst>
                <a:path w="3031490" h="1363345">
                  <a:moveTo>
                    <a:pt x="3024378" y="1314450"/>
                  </a:moveTo>
                  <a:lnTo>
                    <a:pt x="6857" y="1314450"/>
                  </a:lnTo>
                  <a:lnTo>
                    <a:pt x="6857" y="1314888"/>
                  </a:lnTo>
                  <a:lnTo>
                    <a:pt x="45977" y="1354964"/>
                  </a:lnTo>
                  <a:lnTo>
                    <a:pt x="80010" y="1363218"/>
                  </a:lnTo>
                  <a:lnTo>
                    <a:pt x="2955035" y="1363218"/>
                  </a:lnTo>
                  <a:lnTo>
                    <a:pt x="2954989" y="1362456"/>
                  </a:lnTo>
                  <a:lnTo>
                    <a:pt x="2978346" y="1357733"/>
                  </a:lnTo>
                  <a:lnTo>
                    <a:pt x="2982468" y="1356360"/>
                  </a:lnTo>
                  <a:lnTo>
                    <a:pt x="2985258" y="1354964"/>
                  </a:lnTo>
                  <a:lnTo>
                    <a:pt x="3004556" y="1341891"/>
                  </a:lnTo>
                  <a:lnTo>
                    <a:pt x="3006090" y="1340358"/>
                  </a:lnTo>
                  <a:lnTo>
                    <a:pt x="3007423" y="1339691"/>
                  </a:lnTo>
                  <a:lnTo>
                    <a:pt x="3007566" y="1339691"/>
                  </a:lnTo>
                  <a:lnTo>
                    <a:pt x="3008376" y="1338072"/>
                  </a:lnTo>
                  <a:lnTo>
                    <a:pt x="3009914" y="1336533"/>
                  </a:lnTo>
                  <a:lnTo>
                    <a:pt x="3023506" y="1316192"/>
                  </a:lnTo>
                  <a:lnTo>
                    <a:pt x="3024378" y="1314450"/>
                  </a:lnTo>
                  <a:close/>
                </a:path>
                <a:path w="3031490" h="1363345">
                  <a:moveTo>
                    <a:pt x="2954989" y="1362456"/>
                  </a:moveTo>
                  <a:lnTo>
                    <a:pt x="76962" y="1362456"/>
                  </a:lnTo>
                  <a:lnTo>
                    <a:pt x="2955035" y="1363218"/>
                  </a:lnTo>
                  <a:lnTo>
                    <a:pt x="2951221" y="1363218"/>
                  </a:lnTo>
                  <a:lnTo>
                    <a:pt x="2954989" y="1362456"/>
                  </a:lnTo>
                  <a:close/>
                </a:path>
                <a:path w="3031490" h="1363345">
                  <a:moveTo>
                    <a:pt x="45977" y="1354964"/>
                  </a:moveTo>
                  <a:lnTo>
                    <a:pt x="48863" y="1356919"/>
                  </a:lnTo>
                  <a:lnTo>
                    <a:pt x="52889" y="1357733"/>
                  </a:lnTo>
                  <a:lnTo>
                    <a:pt x="48768" y="1356360"/>
                  </a:lnTo>
                  <a:lnTo>
                    <a:pt x="45977" y="1354964"/>
                  </a:lnTo>
                  <a:close/>
                </a:path>
                <a:path w="3031490" h="1363345">
                  <a:moveTo>
                    <a:pt x="2985258" y="1354964"/>
                  </a:moveTo>
                  <a:lnTo>
                    <a:pt x="2982468" y="1356360"/>
                  </a:lnTo>
                  <a:lnTo>
                    <a:pt x="2978346" y="1357733"/>
                  </a:lnTo>
                  <a:lnTo>
                    <a:pt x="2982372" y="1356919"/>
                  </a:lnTo>
                  <a:lnTo>
                    <a:pt x="2985258" y="1354964"/>
                  </a:lnTo>
                  <a:close/>
                </a:path>
                <a:path w="3031490" h="1363345">
                  <a:moveTo>
                    <a:pt x="21321" y="1336533"/>
                  </a:moveTo>
                  <a:lnTo>
                    <a:pt x="23431" y="1339691"/>
                  </a:lnTo>
                  <a:lnTo>
                    <a:pt x="26679" y="1341891"/>
                  </a:lnTo>
                  <a:lnTo>
                    <a:pt x="21321" y="1336533"/>
                  </a:lnTo>
                  <a:close/>
                </a:path>
                <a:path w="3031490" h="1363345">
                  <a:moveTo>
                    <a:pt x="3009914" y="1336533"/>
                  </a:moveTo>
                  <a:lnTo>
                    <a:pt x="3008376" y="1338072"/>
                  </a:lnTo>
                  <a:lnTo>
                    <a:pt x="3007566" y="1339691"/>
                  </a:lnTo>
                  <a:lnTo>
                    <a:pt x="3007423" y="1339691"/>
                  </a:lnTo>
                  <a:lnTo>
                    <a:pt x="3006090" y="1340358"/>
                  </a:lnTo>
                  <a:lnTo>
                    <a:pt x="3004556" y="1341891"/>
                  </a:lnTo>
                  <a:lnTo>
                    <a:pt x="3007804" y="1339691"/>
                  </a:lnTo>
                  <a:lnTo>
                    <a:pt x="3009914" y="1336533"/>
                  </a:lnTo>
                  <a:close/>
                </a:path>
                <a:path w="3031490" h="1363345">
                  <a:moveTo>
                    <a:pt x="3025441" y="1311560"/>
                  </a:moveTo>
                  <a:lnTo>
                    <a:pt x="3025140" y="1312164"/>
                  </a:lnTo>
                  <a:lnTo>
                    <a:pt x="3024378" y="1314450"/>
                  </a:lnTo>
                  <a:lnTo>
                    <a:pt x="3023506" y="1316192"/>
                  </a:lnTo>
                  <a:lnTo>
                    <a:pt x="3024949" y="1314033"/>
                  </a:lnTo>
                  <a:lnTo>
                    <a:pt x="3025321" y="1312164"/>
                  </a:lnTo>
                  <a:lnTo>
                    <a:pt x="3025441" y="1311560"/>
                  </a:lnTo>
                  <a:close/>
                </a:path>
                <a:path w="3031490" h="1363345">
                  <a:moveTo>
                    <a:pt x="3025140" y="1312164"/>
                  </a:moveTo>
                  <a:lnTo>
                    <a:pt x="6096" y="1312164"/>
                  </a:lnTo>
                  <a:lnTo>
                    <a:pt x="6096" y="1313076"/>
                  </a:lnTo>
                  <a:lnTo>
                    <a:pt x="6286" y="1314033"/>
                  </a:lnTo>
                  <a:lnTo>
                    <a:pt x="6857" y="1314888"/>
                  </a:lnTo>
                  <a:lnTo>
                    <a:pt x="6857" y="1314450"/>
                  </a:lnTo>
                  <a:lnTo>
                    <a:pt x="3024378" y="1314450"/>
                  </a:lnTo>
                  <a:lnTo>
                    <a:pt x="3025140" y="1312164"/>
                  </a:lnTo>
                  <a:close/>
                </a:path>
                <a:path w="3031490" h="1363345">
                  <a:moveTo>
                    <a:pt x="2951226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282446"/>
                  </a:lnTo>
                  <a:lnTo>
                    <a:pt x="6096" y="1313076"/>
                  </a:lnTo>
                  <a:lnTo>
                    <a:pt x="6096" y="1312164"/>
                  </a:lnTo>
                  <a:lnTo>
                    <a:pt x="3025140" y="1312164"/>
                  </a:lnTo>
                  <a:lnTo>
                    <a:pt x="3025441" y="1311560"/>
                  </a:lnTo>
                  <a:lnTo>
                    <a:pt x="3030476" y="1286262"/>
                  </a:lnTo>
                  <a:lnTo>
                    <a:pt x="3031231" y="80010"/>
                  </a:lnTo>
                  <a:lnTo>
                    <a:pt x="3024968" y="48863"/>
                  </a:lnTo>
                  <a:lnTo>
                    <a:pt x="3024378" y="48863"/>
                  </a:lnTo>
                  <a:lnTo>
                    <a:pt x="3024378" y="48015"/>
                  </a:lnTo>
                  <a:lnTo>
                    <a:pt x="3007804" y="23431"/>
                  </a:lnTo>
                  <a:lnTo>
                    <a:pt x="2982372" y="6286"/>
                  </a:lnTo>
                  <a:lnTo>
                    <a:pt x="2951226" y="0"/>
                  </a:lnTo>
                  <a:close/>
                </a:path>
                <a:path w="3031490" h="1363345">
                  <a:moveTo>
                    <a:pt x="3031231" y="80010"/>
                  </a:moveTo>
                  <a:lnTo>
                    <a:pt x="3030478" y="1282446"/>
                  </a:lnTo>
                  <a:lnTo>
                    <a:pt x="3030476" y="1286262"/>
                  </a:lnTo>
                  <a:lnTo>
                    <a:pt x="3031235" y="1282446"/>
                  </a:lnTo>
                  <a:lnTo>
                    <a:pt x="3031231" y="80010"/>
                  </a:lnTo>
                  <a:close/>
                </a:path>
                <a:path w="3031490" h="1363345">
                  <a:moveTo>
                    <a:pt x="3024378" y="48015"/>
                  </a:moveTo>
                  <a:lnTo>
                    <a:pt x="3024378" y="48863"/>
                  </a:lnTo>
                  <a:lnTo>
                    <a:pt x="3025021" y="48863"/>
                  </a:lnTo>
                  <a:lnTo>
                    <a:pt x="3024378" y="4801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/>
            <p:cNvSpPr/>
            <p:nvPr/>
          </p:nvSpPr>
          <p:spPr>
            <a:xfrm>
              <a:off x="561594" y="3933443"/>
              <a:ext cx="3031490" cy="1363345"/>
            </a:xfrm>
            <a:custGeom>
              <a:avLst/>
              <a:gdLst/>
              <a:ahLst/>
              <a:cxnLst/>
              <a:rect l="l" t="t" r="r" b="b"/>
              <a:pathLst>
                <a:path w="3031490" h="1363345">
                  <a:moveTo>
                    <a:pt x="80010" y="0"/>
                  </a:moveTo>
                  <a:lnTo>
                    <a:pt x="2951226" y="0"/>
                  </a:lnTo>
                </a:path>
                <a:path w="3031490" h="1363345">
                  <a:moveTo>
                    <a:pt x="2951226" y="1363216"/>
                  </a:moveTo>
                  <a:lnTo>
                    <a:pt x="80010" y="1363218"/>
                  </a:lnTo>
                  <a:lnTo>
                    <a:pt x="75653" y="1362337"/>
                  </a:lnTo>
                </a:path>
                <a:path w="3031490" h="1363345">
                  <a:moveTo>
                    <a:pt x="52889" y="1357733"/>
                  </a:moveTo>
                  <a:lnTo>
                    <a:pt x="48863" y="1356919"/>
                  </a:lnTo>
                  <a:lnTo>
                    <a:pt x="45977" y="1354964"/>
                  </a:lnTo>
                </a:path>
                <a:path w="3031490" h="1363345">
                  <a:moveTo>
                    <a:pt x="26679" y="1341891"/>
                  </a:moveTo>
                  <a:lnTo>
                    <a:pt x="23431" y="1339691"/>
                  </a:lnTo>
                  <a:lnTo>
                    <a:pt x="21321" y="1336533"/>
                  </a:lnTo>
                </a:path>
                <a:path w="3031490" h="1363345">
                  <a:moveTo>
                    <a:pt x="6857" y="1314888"/>
                  </a:moveTo>
                  <a:lnTo>
                    <a:pt x="6564" y="1314450"/>
                  </a:lnTo>
                </a:path>
                <a:path w="3031490" h="1363345">
                  <a:moveTo>
                    <a:pt x="6096" y="1313076"/>
                  </a:moveTo>
                  <a:lnTo>
                    <a:pt x="5914" y="1312164"/>
                  </a:lnTo>
                </a:path>
                <a:path w="3031490" h="1363345">
                  <a:moveTo>
                    <a:pt x="0" y="1282446"/>
                  </a:moveTo>
                  <a:lnTo>
                    <a:pt x="0" y="80010"/>
                  </a:lnTo>
                </a:path>
                <a:path w="3031490" h="1363345">
                  <a:moveTo>
                    <a:pt x="3024949" y="48768"/>
                  </a:moveTo>
                  <a:lnTo>
                    <a:pt x="3025234" y="50273"/>
                  </a:lnTo>
                  <a:lnTo>
                    <a:pt x="3031231" y="80009"/>
                  </a:lnTo>
                </a:path>
                <a:path w="3031490" h="1363345">
                  <a:moveTo>
                    <a:pt x="3030476" y="1286262"/>
                  </a:moveTo>
                  <a:lnTo>
                    <a:pt x="3025441" y="1311560"/>
                  </a:lnTo>
                </a:path>
                <a:path w="3031490" h="1363345">
                  <a:moveTo>
                    <a:pt x="3023506" y="1316192"/>
                  </a:moveTo>
                  <a:lnTo>
                    <a:pt x="3009914" y="1336533"/>
                  </a:lnTo>
                </a:path>
                <a:path w="3031490" h="1363345">
                  <a:moveTo>
                    <a:pt x="3004556" y="1341891"/>
                  </a:moveTo>
                  <a:lnTo>
                    <a:pt x="2985258" y="1354964"/>
                  </a:lnTo>
                </a:path>
                <a:path w="3031490" h="1363345">
                  <a:moveTo>
                    <a:pt x="2978346" y="1357733"/>
                  </a:moveTo>
                  <a:lnTo>
                    <a:pt x="2955034" y="1362447"/>
                  </a:lnTo>
                  <a:lnTo>
                    <a:pt x="2951226" y="1363216"/>
                  </a:lnTo>
                </a:path>
                <a:path w="3031490" h="1363345">
                  <a:moveTo>
                    <a:pt x="75653" y="1362337"/>
                  </a:moveTo>
                  <a:lnTo>
                    <a:pt x="52889" y="1357733"/>
                  </a:lnTo>
                </a:path>
                <a:path w="3031490" h="1363345">
                  <a:moveTo>
                    <a:pt x="45977" y="1354964"/>
                  </a:moveTo>
                  <a:lnTo>
                    <a:pt x="26679" y="1341891"/>
                  </a:lnTo>
                </a:path>
                <a:path w="3031490" h="1363345">
                  <a:moveTo>
                    <a:pt x="21321" y="1336533"/>
                  </a:moveTo>
                  <a:lnTo>
                    <a:pt x="7594" y="1315990"/>
                  </a:lnTo>
                  <a:lnTo>
                    <a:pt x="6857" y="1314888"/>
                  </a:lnTo>
                </a:path>
                <a:path w="3031490" h="1363345">
                  <a:moveTo>
                    <a:pt x="6564" y="1314450"/>
                  </a:moveTo>
                  <a:lnTo>
                    <a:pt x="6286" y="1314033"/>
                  </a:lnTo>
                  <a:lnTo>
                    <a:pt x="6096" y="1313076"/>
                  </a:lnTo>
                </a:path>
                <a:path w="3031490" h="1363345">
                  <a:moveTo>
                    <a:pt x="5914" y="1312164"/>
                  </a:moveTo>
                  <a:lnTo>
                    <a:pt x="5454" y="1309853"/>
                  </a:lnTo>
                  <a:lnTo>
                    <a:pt x="0" y="1282446"/>
                  </a:lnTo>
                  <a:lnTo>
                    <a:pt x="0" y="80010"/>
                  </a:ln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09" y="0"/>
                  </a:lnTo>
                  <a:lnTo>
                    <a:pt x="2951226" y="0"/>
                  </a:lnTo>
                  <a:lnTo>
                    <a:pt x="2982372" y="6286"/>
                  </a:lnTo>
                  <a:lnTo>
                    <a:pt x="3007804" y="23431"/>
                  </a:lnTo>
                  <a:lnTo>
                    <a:pt x="3024378" y="48015"/>
                  </a:lnTo>
                </a:path>
                <a:path w="3031490" h="1363345">
                  <a:moveTo>
                    <a:pt x="3024378" y="48015"/>
                  </a:moveTo>
                  <a:lnTo>
                    <a:pt x="3024949" y="48768"/>
                  </a:lnTo>
                </a:path>
                <a:path w="3031490" h="1363345">
                  <a:moveTo>
                    <a:pt x="3031231" y="80009"/>
                  </a:moveTo>
                  <a:lnTo>
                    <a:pt x="3031235" y="1282446"/>
                  </a:lnTo>
                  <a:lnTo>
                    <a:pt x="3030476" y="1286262"/>
                  </a:lnTo>
                </a:path>
                <a:path w="3031490" h="1363345">
                  <a:moveTo>
                    <a:pt x="3025441" y="1311560"/>
                  </a:moveTo>
                  <a:lnTo>
                    <a:pt x="3024949" y="1314033"/>
                  </a:lnTo>
                  <a:lnTo>
                    <a:pt x="3023506" y="1316192"/>
                  </a:lnTo>
                </a:path>
                <a:path w="3031490" h="1363345">
                  <a:moveTo>
                    <a:pt x="3009914" y="1336533"/>
                  </a:moveTo>
                  <a:lnTo>
                    <a:pt x="3007804" y="1339691"/>
                  </a:lnTo>
                  <a:lnTo>
                    <a:pt x="3004556" y="1341891"/>
                  </a:lnTo>
                </a:path>
                <a:path w="3031490" h="1363345">
                  <a:moveTo>
                    <a:pt x="2985258" y="1354964"/>
                  </a:moveTo>
                  <a:lnTo>
                    <a:pt x="2982372" y="1356919"/>
                  </a:lnTo>
                  <a:lnTo>
                    <a:pt x="2978346" y="1357733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/>
            <p:cNvSpPr/>
            <p:nvPr/>
          </p:nvSpPr>
          <p:spPr>
            <a:xfrm>
              <a:off x="561594" y="3933443"/>
              <a:ext cx="3031490" cy="1363345"/>
            </a:xfrm>
            <a:custGeom>
              <a:avLst/>
              <a:gdLst/>
              <a:ahLst/>
              <a:cxnLst/>
              <a:rect l="l" t="t" r="r" b="b"/>
              <a:pathLst>
                <a:path w="3031490" h="1363345">
                  <a:moveTo>
                    <a:pt x="2951226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282446"/>
                  </a:lnTo>
                  <a:lnTo>
                    <a:pt x="6286" y="1314033"/>
                  </a:lnTo>
                  <a:lnTo>
                    <a:pt x="23431" y="1339691"/>
                  </a:lnTo>
                  <a:lnTo>
                    <a:pt x="48863" y="1356919"/>
                  </a:lnTo>
                  <a:lnTo>
                    <a:pt x="80010" y="1363218"/>
                  </a:lnTo>
                  <a:lnTo>
                    <a:pt x="2951226" y="1363218"/>
                  </a:lnTo>
                  <a:lnTo>
                    <a:pt x="2982372" y="1356919"/>
                  </a:lnTo>
                  <a:lnTo>
                    <a:pt x="3007804" y="1339691"/>
                  </a:lnTo>
                  <a:lnTo>
                    <a:pt x="3024949" y="1314033"/>
                  </a:lnTo>
                  <a:lnTo>
                    <a:pt x="3031235" y="1282446"/>
                  </a:lnTo>
                  <a:lnTo>
                    <a:pt x="3031235" y="80010"/>
                  </a:lnTo>
                  <a:lnTo>
                    <a:pt x="3024949" y="48863"/>
                  </a:lnTo>
                  <a:lnTo>
                    <a:pt x="3007804" y="23431"/>
                  </a:lnTo>
                  <a:lnTo>
                    <a:pt x="2982372" y="6286"/>
                  </a:lnTo>
                  <a:lnTo>
                    <a:pt x="29512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/>
            <p:cNvSpPr/>
            <p:nvPr/>
          </p:nvSpPr>
          <p:spPr>
            <a:xfrm>
              <a:off x="561594" y="3933443"/>
              <a:ext cx="3031490" cy="1363345"/>
            </a:xfrm>
            <a:custGeom>
              <a:avLst/>
              <a:gdLst/>
              <a:ahLst/>
              <a:cxnLst/>
              <a:rect l="l" t="t" r="r" b="b"/>
              <a:pathLst>
                <a:path w="3031490" h="1363345">
                  <a:moveTo>
                    <a:pt x="0" y="80010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2951226" y="0"/>
                  </a:lnTo>
                  <a:lnTo>
                    <a:pt x="2982372" y="6286"/>
                  </a:lnTo>
                  <a:lnTo>
                    <a:pt x="3007804" y="23431"/>
                  </a:lnTo>
                  <a:lnTo>
                    <a:pt x="3024949" y="48863"/>
                  </a:lnTo>
                  <a:lnTo>
                    <a:pt x="3031235" y="80010"/>
                  </a:lnTo>
                  <a:lnTo>
                    <a:pt x="3031235" y="1282446"/>
                  </a:lnTo>
                  <a:lnTo>
                    <a:pt x="3024949" y="1314033"/>
                  </a:lnTo>
                  <a:lnTo>
                    <a:pt x="3007804" y="1339691"/>
                  </a:lnTo>
                  <a:lnTo>
                    <a:pt x="2982372" y="1356919"/>
                  </a:lnTo>
                  <a:lnTo>
                    <a:pt x="2951226" y="1363218"/>
                  </a:lnTo>
                  <a:lnTo>
                    <a:pt x="80010" y="1363218"/>
                  </a:lnTo>
                  <a:lnTo>
                    <a:pt x="48863" y="1356919"/>
                  </a:lnTo>
                  <a:lnTo>
                    <a:pt x="23431" y="1339691"/>
                  </a:lnTo>
                  <a:lnTo>
                    <a:pt x="6286" y="1314033"/>
                  </a:lnTo>
                  <a:lnTo>
                    <a:pt x="0" y="1282446"/>
                  </a:lnTo>
                  <a:lnTo>
                    <a:pt x="0" y="80010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/>
            <p:cNvSpPr/>
            <p:nvPr/>
          </p:nvSpPr>
          <p:spPr>
            <a:xfrm>
              <a:off x="818388" y="4173473"/>
              <a:ext cx="528955" cy="529590"/>
            </a:xfrm>
            <a:custGeom>
              <a:avLst/>
              <a:gdLst/>
              <a:ahLst/>
              <a:cxnLst/>
              <a:rect l="l" t="t" r="r" b="b"/>
              <a:pathLst>
                <a:path w="528955" h="529589">
                  <a:moveTo>
                    <a:pt x="432816" y="0"/>
                  </a:moveTo>
                  <a:lnTo>
                    <a:pt x="96012" y="0"/>
                  </a:lnTo>
                  <a:lnTo>
                    <a:pt x="58507" y="7620"/>
                  </a:lnTo>
                  <a:lnTo>
                    <a:pt x="28003" y="28384"/>
                  </a:lnTo>
                  <a:lnTo>
                    <a:pt x="7500" y="59150"/>
                  </a:lnTo>
                  <a:lnTo>
                    <a:pt x="0" y="96774"/>
                  </a:lnTo>
                  <a:lnTo>
                    <a:pt x="0" y="433577"/>
                  </a:lnTo>
                  <a:lnTo>
                    <a:pt x="7500" y="470761"/>
                  </a:lnTo>
                  <a:lnTo>
                    <a:pt x="28003" y="501300"/>
                  </a:lnTo>
                  <a:lnTo>
                    <a:pt x="58507" y="521981"/>
                  </a:lnTo>
                  <a:lnTo>
                    <a:pt x="96012" y="529589"/>
                  </a:lnTo>
                  <a:lnTo>
                    <a:pt x="432816" y="529589"/>
                  </a:lnTo>
                  <a:lnTo>
                    <a:pt x="470320" y="521981"/>
                  </a:lnTo>
                  <a:lnTo>
                    <a:pt x="500824" y="501300"/>
                  </a:lnTo>
                  <a:lnTo>
                    <a:pt x="521327" y="470761"/>
                  </a:lnTo>
                  <a:lnTo>
                    <a:pt x="528828" y="433577"/>
                  </a:lnTo>
                  <a:lnTo>
                    <a:pt x="528828" y="96774"/>
                  </a:lnTo>
                  <a:lnTo>
                    <a:pt x="521327" y="59150"/>
                  </a:lnTo>
                  <a:lnTo>
                    <a:pt x="500824" y="28384"/>
                  </a:lnTo>
                  <a:lnTo>
                    <a:pt x="470320" y="7620"/>
                  </a:lnTo>
                  <a:lnTo>
                    <a:pt x="432816" y="0"/>
                  </a:lnTo>
                  <a:close/>
                </a:path>
              </a:pathLst>
            </a:custGeom>
            <a:solidFill>
              <a:srgbClr val="071F3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1" name="object 4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52500" y="4306823"/>
              <a:ext cx="261365" cy="261365"/>
            </a:xfrm>
            <a:prstGeom prst="rect">
              <a:avLst/>
            </a:prstGeom>
          </p:spPr>
        </p:pic>
      </p:grpSp>
      <p:sp>
        <p:nvSpPr>
          <p:cNvPr id="42" name="object 42"/>
          <p:cNvSpPr txBox="1"/>
          <p:nvPr/>
        </p:nvSpPr>
        <p:spPr>
          <a:xfrm>
            <a:off x="1447291" y="4304029"/>
            <a:ext cx="1138555" cy="22606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300">
                <a:solidFill>
                  <a:srgbClr val="15212E"/>
                </a:solidFill>
                <a:latin typeface="Segoe UI Semibold"/>
                <a:cs typeface="Segoe UI Semibold"/>
              </a:rPr>
              <a:t>Access</a:t>
            </a:r>
            <a:r>
              <a:rPr dirty="0" sz="1300" spc="-25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300" spc="-10">
                <a:solidFill>
                  <a:srgbClr val="15212E"/>
                </a:solidFill>
                <a:latin typeface="Segoe UI Semibold"/>
                <a:cs typeface="Segoe UI Semibold"/>
              </a:rPr>
              <a:t>Control</a:t>
            </a:r>
            <a:endParaRPr sz="1300">
              <a:latin typeface="Segoe UI Semibold"/>
              <a:cs typeface="Segoe UI Semibold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805687" y="4879339"/>
            <a:ext cx="1988185" cy="17272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Role-based,</a:t>
            </a:r>
            <a:r>
              <a:rPr dirty="0" sz="950" spc="7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least-privilege</a:t>
            </a:r>
            <a:r>
              <a:rPr dirty="0" sz="950" spc="6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 spc="-10">
                <a:solidFill>
                  <a:srgbClr val="546679"/>
                </a:solidFill>
                <a:latin typeface="Calibri"/>
                <a:cs typeface="Calibri"/>
              </a:rPr>
              <a:t>permissions.</a:t>
            </a:r>
            <a:endParaRPr sz="950">
              <a:latin typeface="Calibri"/>
              <a:cs typeface="Calibri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3739515" y="3927728"/>
            <a:ext cx="3042920" cy="1374775"/>
            <a:chOff x="3739515" y="3927728"/>
            <a:chExt cx="3042920" cy="1374775"/>
          </a:xfrm>
        </p:grpSpPr>
        <p:sp>
          <p:nvSpPr>
            <p:cNvPr id="45" name="object 45"/>
            <p:cNvSpPr/>
            <p:nvPr/>
          </p:nvSpPr>
          <p:spPr>
            <a:xfrm>
              <a:off x="3745230" y="3933443"/>
              <a:ext cx="3031490" cy="1363345"/>
            </a:xfrm>
            <a:custGeom>
              <a:avLst/>
              <a:gdLst/>
              <a:ahLst/>
              <a:cxnLst/>
              <a:rect l="l" t="t" r="r" b="b"/>
              <a:pathLst>
                <a:path w="3031490" h="1363345">
                  <a:moveTo>
                    <a:pt x="3024378" y="1314450"/>
                  </a:moveTo>
                  <a:lnTo>
                    <a:pt x="6858" y="1314450"/>
                  </a:lnTo>
                  <a:lnTo>
                    <a:pt x="6858" y="1314885"/>
                  </a:lnTo>
                  <a:lnTo>
                    <a:pt x="21377" y="1336533"/>
                  </a:lnTo>
                  <a:lnTo>
                    <a:pt x="21491" y="1336703"/>
                  </a:lnTo>
                  <a:lnTo>
                    <a:pt x="22860" y="1338072"/>
                  </a:lnTo>
                  <a:lnTo>
                    <a:pt x="22860" y="1338743"/>
                  </a:lnTo>
                  <a:lnTo>
                    <a:pt x="23473" y="1339743"/>
                  </a:lnTo>
                  <a:lnTo>
                    <a:pt x="25146" y="1340358"/>
                  </a:lnTo>
                  <a:lnTo>
                    <a:pt x="26679" y="1341891"/>
                  </a:lnTo>
                  <a:lnTo>
                    <a:pt x="46037" y="1354994"/>
                  </a:lnTo>
                  <a:lnTo>
                    <a:pt x="48768" y="1356360"/>
                  </a:lnTo>
                  <a:lnTo>
                    <a:pt x="53351" y="1357827"/>
                  </a:lnTo>
                  <a:lnTo>
                    <a:pt x="80010" y="1363218"/>
                  </a:lnTo>
                  <a:lnTo>
                    <a:pt x="2954241" y="1363218"/>
                  </a:lnTo>
                  <a:lnTo>
                    <a:pt x="2954994" y="1362456"/>
                  </a:lnTo>
                  <a:lnTo>
                    <a:pt x="2977884" y="1357827"/>
                  </a:lnTo>
                  <a:lnTo>
                    <a:pt x="2978066" y="1357827"/>
                  </a:lnTo>
                  <a:lnTo>
                    <a:pt x="2982468" y="1356360"/>
                  </a:lnTo>
                  <a:lnTo>
                    <a:pt x="2985198" y="1354994"/>
                  </a:lnTo>
                  <a:lnTo>
                    <a:pt x="3004556" y="1341891"/>
                  </a:lnTo>
                  <a:lnTo>
                    <a:pt x="3006090" y="1340358"/>
                  </a:lnTo>
                  <a:lnTo>
                    <a:pt x="24550" y="1340358"/>
                  </a:lnTo>
                  <a:lnTo>
                    <a:pt x="23648" y="1339743"/>
                  </a:lnTo>
                  <a:lnTo>
                    <a:pt x="3006704" y="1339743"/>
                  </a:lnTo>
                  <a:lnTo>
                    <a:pt x="3009914" y="1336533"/>
                  </a:lnTo>
                  <a:lnTo>
                    <a:pt x="3023506" y="1316192"/>
                  </a:lnTo>
                  <a:lnTo>
                    <a:pt x="3024378" y="1314450"/>
                  </a:lnTo>
                  <a:close/>
                </a:path>
                <a:path w="3031490" h="1363345">
                  <a:moveTo>
                    <a:pt x="2954274" y="1362456"/>
                  </a:moveTo>
                  <a:lnTo>
                    <a:pt x="106530" y="1362456"/>
                  </a:lnTo>
                  <a:lnTo>
                    <a:pt x="2954241" y="1363218"/>
                  </a:lnTo>
                  <a:lnTo>
                    <a:pt x="2951222" y="1363218"/>
                  </a:lnTo>
                  <a:lnTo>
                    <a:pt x="2954274" y="1362601"/>
                  </a:lnTo>
                  <a:lnTo>
                    <a:pt x="2954274" y="1362456"/>
                  </a:lnTo>
                  <a:close/>
                </a:path>
                <a:path w="3031490" h="1363345">
                  <a:moveTo>
                    <a:pt x="2954994" y="1362456"/>
                  </a:moveTo>
                  <a:lnTo>
                    <a:pt x="2954274" y="1362456"/>
                  </a:lnTo>
                  <a:lnTo>
                    <a:pt x="2954274" y="1362601"/>
                  </a:lnTo>
                  <a:lnTo>
                    <a:pt x="2954994" y="1362456"/>
                  </a:lnTo>
                  <a:close/>
                </a:path>
                <a:path w="3031490" h="1363345">
                  <a:moveTo>
                    <a:pt x="46037" y="1354994"/>
                  </a:moveTo>
                  <a:lnTo>
                    <a:pt x="48863" y="1356919"/>
                  </a:lnTo>
                  <a:lnTo>
                    <a:pt x="53351" y="1357827"/>
                  </a:lnTo>
                  <a:lnTo>
                    <a:pt x="48768" y="1356360"/>
                  </a:lnTo>
                  <a:lnTo>
                    <a:pt x="46037" y="1354994"/>
                  </a:lnTo>
                  <a:close/>
                </a:path>
                <a:path w="3031490" h="1363345">
                  <a:moveTo>
                    <a:pt x="2985214" y="1354994"/>
                  </a:moveTo>
                  <a:lnTo>
                    <a:pt x="2982468" y="1356360"/>
                  </a:lnTo>
                  <a:lnTo>
                    <a:pt x="2978066" y="1357827"/>
                  </a:lnTo>
                  <a:lnTo>
                    <a:pt x="2977884" y="1357827"/>
                  </a:lnTo>
                  <a:lnTo>
                    <a:pt x="2982372" y="1356919"/>
                  </a:lnTo>
                  <a:lnTo>
                    <a:pt x="2985214" y="1354994"/>
                  </a:lnTo>
                  <a:close/>
                </a:path>
                <a:path w="3031490" h="1363345">
                  <a:moveTo>
                    <a:pt x="25146" y="1340358"/>
                  </a:moveTo>
                  <a:lnTo>
                    <a:pt x="24550" y="1340358"/>
                  </a:lnTo>
                  <a:lnTo>
                    <a:pt x="26419" y="1341631"/>
                  </a:lnTo>
                  <a:lnTo>
                    <a:pt x="25146" y="1340358"/>
                  </a:lnTo>
                  <a:close/>
                </a:path>
                <a:path w="3031490" h="1363345">
                  <a:moveTo>
                    <a:pt x="3009800" y="1336703"/>
                  </a:moveTo>
                  <a:lnTo>
                    <a:pt x="3008376" y="1338072"/>
                  </a:lnTo>
                  <a:lnTo>
                    <a:pt x="3004816" y="1341631"/>
                  </a:lnTo>
                  <a:lnTo>
                    <a:pt x="3006820" y="1340358"/>
                  </a:lnTo>
                  <a:lnTo>
                    <a:pt x="3007727" y="1339743"/>
                  </a:lnTo>
                  <a:lnTo>
                    <a:pt x="3008437" y="1338743"/>
                  </a:lnTo>
                  <a:lnTo>
                    <a:pt x="3009800" y="1336703"/>
                  </a:lnTo>
                  <a:close/>
                </a:path>
                <a:path w="3031490" h="1363345">
                  <a:moveTo>
                    <a:pt x="3006704" y="1339743"/>
                  </a:moveTo>
                  <a:lnTo>
                    <a:pt x="23916" y="1339743"/>
                  </a:lnTo>
                  <a:lnTo>
                    <a:pt x="25146" y="1340358"/>
                  </a:lnTo>
                  <a:lnTo>
                    <a:pt x="3006090" y="1340358"/>
                  </a:lnTo>
                  <a:lnTo>
                    <a:pt x="3006704" y="1339743"/>
                  </a:lnTo>
                  <a:close/>
                </a:path>
                <a:path w="3031490" h="1363345">
                  <a:moveTo>
                    <a:pt x="21491" y="1336703"/>
                  </a:moveTo>
                  <a:lnTo>
                    <a:pt x="22860" y="1338743"/>
                  </a:lnTo>
                  <a:lnTo>
                    <a:pt x="22860" y="1338072"/>
                  </a:lnTo>
                  <a:lnTo>
                    <a:pt x="21491" y="1336703"/>
                  </a:lnTo>
                  <a:close/>
                </a:path>
                <a:path w="3031490" h="1363345">
                  <a:moveTo>
                    <a:pt x="3025590" y="1310812"/>
                  </a:moveTo>
                  <a:lnTo>
                    <a:pt x="3024378" y="1314450"/>
                  </a:lnTo>
                  <a:lnTo>
                    <a:pt x="3023506" y="1316192"/>
                  </a:lnTo>
                  <a:lnTo>
                    <a:pt x="3024949" y="1314033"/>
                  </a:lnTo>
                  <a:lnTo>
                    <a:pt x="3025590" y="1310812"/>
                  </a:lnTo>
                  <a:close/>
                </a:path>
                <a:path w="3031490" h="1363345">
                  <a:moveTo>
                    <a:pt x="3025140" y="1312164"/>
                  </a:moveTo>
                  <a:lnTo>
                    <a:pt x="6096" y="1312164"/>
                  </a:lnTo>
                  <a:lnTo>
                    <a:pt x="6096" y="1313076"/>
                  </a:lnTo>
                  <a:lnTo>
                    <a:pt x="6286" y="1314033"/>
                  </a:lnTo>
                  <a:lnTo>
                    <a:pt x="6858" y="1314885"/>
                  </a:lnTo>
                  <a:lnTo>
                    <a:pt x="6858" y="1314450"/>
                  </a:lnTo>
                  <a:lnTo>
                    <a:pt x="3024378" y="1314450"/>
                  </a:lnTo>
                  <a:lnTo>
                    <a:pt x="3025140" y="1312164"/>
                  </a:lnTo>
                  <a:close/>
                </a:path>
                <a:path w="3031490" h="1363345">
                  <a:moveTo>
                    <a:pt x="2951226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282446"/>
                  </a:lnTo>
                  <a:lnTo>
                    <a:pt x="6096" y="1313076"/>
                  </a:lnTo>
                  <a:lnTo>
                    <a:pt x="6096" y="1312164"/>
                  </a:lnTo>
                  <a:lnTo>
                    <a:pt x="3025140" y="1312164"/>
                  </a:lnTo>
                  <a:lnTo>
                    <a:pt x="3025590" y="1310812"/>
                  </a:lnTo>
                  <a:lnTo>
                    <a:pt x="3030474" y="1286272"/>
                  </a:lnTo>
                  <a:lnTo>
                    <a:pt x="3031233" y="80010"/>
                  </a:lnTo>
                  <a:lnTo>
                    <a:pt x="3025409" y="51054"/>
                  </a:lnTo>
                  <a:lnTo>
                    <a:pt x="3025140" y="51054"/>
                  </a:lnTo>
                  <a:lnTo>
                    <a:pt x="3025140" y="49807"/>
                  </a:lnTo>
                  <a:lnTo>
                    <a:pt x="3024968" y="48863"/>
                  </a:lnTo>
                  <a:lnTo>
                    <a:pt x="3024378" y="48863"/>
                  </a:lnTo>
                  <a:lnTo>
                    <a:pt x="3024378" y="48015"/>
                  </a:lnTo>
                  <a:lnTo>
                    <a:pt x="3023857" y="47244"/>
                  </a:lnTo>
                  <a:lnTo>
                    <a:pt x="3023616" y="47244"/>
                  </a:lnTo>
                  <a:lnTo>
                    <a:pt x="3023616" y="46885"/>
                  </a:lnTo>
                  <a:lnTo>
                    <a:pt x="3007804" y="23431"/>
                  </a:lnTo>
                  <a:lnTo>
                    <a:pt x="2982372" y="6286"/>
                  </a:lnTo>
                  <a:lnTo>
                    <a:pt x="2951226" y="0"/>
                  </a:lnTo>
                  <a:close/>
                </a:path>
                <a:path w="3031490" h="1363345">
                  <a:moveTo>
                    <a:pt x="3031233" y="80010"/>
                  </a:moveTo>
                  <a:lnTo>
                    <a:pt x="3030476" y="1282446"/>
                  </a:lnTo>
                  <a:lnTo>
                    <a:pt x="3030474" y="1286272"/>
                  </a:lnTo>
                  <a:lnTo>
                    <a:pt x="3031236" y="1282446"/>
                  </a:lnTo>
                  <a:lnTo>
                    <a:pt x="3031233" y="80010"/>
                  </a:lnTo>
                  <a:close/>
                </a:path>
                <a:path w="3031490" h="1363345">
                  <a:moveTo>
                    <a:pt x="3025140" y="49807"/>
                  </a:moveTo>
                  <a:lnTo>
                    <a:pt x="3025140" y="51054"/>
                  </a:lnTo>
                  <a:lnTo>
                    <a:pt x="3025391" y="51054"/>
                  </a:lnTo>
                  <a:lnTo>
                    <a:pt x="3025140" y="49807"/>
                  </a:lnTo>
                  <a:close/>
                </a:path>
                <a:path w="3031490" h="1363345">
                  <a:moveTo>
                    <a:pt x="3024378" y="48015"/>
                  </a:moveTo>
                  <a:lnTo>
                    <a:pt x="3024378" y="48863"/>
                  </a:lnTo>
                  <a:lnTo>
                    <a:pt x="3025021" y="48863"/>
                  </a:lnTo>
                  <a:lnTo>
                    <a:pt x="3024378" y="48015"/>
                  </a:lnTo>
                  <a:close/>
                </a:path>
                <a:path w="3031490" h="1363345">
                  <a:moveTo>
                    <a:pt x="3023616" y="46885"/>
                  </a:moveTo>
                  <a:lnTo>
                    <a:pt x="3023616" y="47244"/>
                  </a:lnTo>
                  <a:lnTo>
                    <a:pt x="3023857" y="47244"/>
                  </a:lnTo>
                  <a:lnTo>
                    <a:pt x="3023616" y="4688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/>
            <p:cNvSpPr/>
            <p:nvPr/>
          </p:nvSpPr>
          <p:spPr>
            <a:xfrm>
              <a:off x="3745230" y="3933443"/>
              <a:ext cx="3031490" cy="1363345"/>
            </a:xfrm>
            <a:custGeom>
              <a:avLst/>
              <a:gdLst/>
              <a:ahLst/>
              <a:cxnLst/>
              <a:rect l="l" t="t" r="r" b="b"/>
              <a:pathLst>
                <a:path w="3031490" h="1363345">
                  <a:moveTo>
                    <a:pt x="80010" y="0"/>
                  </a:moveTo>
                  <a:lnTo>
                    <a:pt x="2951226" y="0"/>
                  </a:lnTo>
                </a:path>
                <a:path w="3031490" h="1363345">
                  <a:moveTo>
                    <a:pt x="2951226" y="1363217"/>
                  </a:moveTo>
                  <a:lnTo>
                    <a:pt x="80010" y="1363218"/>
                  </a:lnTo>
                  <a:lnTo>
                    <a:pt x="76201" y="1362447"/>
                  </a:lnTo>
                </a:path>
                <a:path w="3031490" h="1363345">
                  <a:moveTo>
                    <a:pt x="53351" y="1357827"/>
                  </a:moveTo>
                  <a:lnTo>
                    <a:pt x="48863" y="1356919"/>
                  </a:lnTo>
                  <a:lnTo>
                    <a:pt x="45977" y="1354964"/>
                  </a:lnTo>
                </a:path>
                <a:path w="3031490" h="1363345">
                  <a:moveTo>
                    <a:pt x="26679" y="1341891"/>
                  </a:moveTo>
                  <a:lnTo>
                    <a:pt x="23431" y="1339596"/>
                  </a:lnTo>
                </a:path>
                <a:path w="3031490" h="1363345">
                  <a:moveTo>
                    <a:pt x="22860" y="1338743"/>
                  </a:moveTo>
                  <a:lnTo>
                    <a:pt x="21491" y="1336703"/>
                  </a:lnTo>
                </a:path>
                <a:path w="3031490" h="1363345">
                  <a:moveTo>
                    <a:pt x="6858" y="1314885"/>
                  </a:moveTo>
                  <a:lnTo>
                    <a:pt x="6565" y="1314450"/>
                  </a:lnTo>
                </a:path>
                <a:path w="3031490" h="1363345">
                  <a:moveTo>
                    <a:pt x="6096" y="1313076"/>
                  </a:moveTo>
                  <a:lnTo>
                    <a:pt x="5914" y="1312164"/>
                  </a:lnTo>
                </a:path>
                <a:path w="3031490" h="1363345">
                  <a:moveTo>
                    <a:pt x="0" y="1282446"/>
                  </a:moveTo>
                  <a:lnTo>
                    <a:pt x="0" y="80010"/>
                  </a:lnTo>
                </a:path>
                <a:path w="3031490" h="1363345">
                  <a:moveTo>
                    <a:pt x="3023857" y="47244"/>
                  </a:moveTo>
                  <a:lnTo>
                    <a:pt x="3024378" y="48015"/>
                  </a:lnTo>
                </a:path>
                <a:path w="3031490" h="1363345">
                  <a:moveTo>
                    <a:pt x="3024949" y="48768"/>
                  </a:moveTo>
                  <a:lnTo>
                    <a:pt x="3025140" y="49807"/>
                  </a:lnTo>
                </a:path>
                <a:path w="3031490" h="1363345">
                  <a:moveTo>
                    <a:pt x="3025391" y="51054"/>
                  </a:moveTo>
                  <a:lnTo>
                    <a:pt x="3031233" y="80009"/>
                  </a:lnTo>
                </a:path>
                <a:path w="3031490" h="1363345">
                  <a:moveTo>
                    <a:pt x="3030474" y="1286272"/>
                  </a:moveTo>
                  <a:lnTo>
                    <a:pt x="3025590" y="1310812"/>
                  </a:lnTo>
                </a:path>
                <a:path w="3031490" h="1363345">
                  <a:moveTo>
                    <a:pt x="3023506" y="1316192"/>
                  </a:moveTo>
                  <a:lnTo>
                    <a:pt x="3009914" y="1336533"/>
                  </a:lnTo>
                </a:path>
                <a:path w="3031490" h="1363345">
                  <a:moveTo>
                    <a:pt x="3004556" y="1341891"/>
                  </a:moveTo>
                  <a:lnTo>
                    <a:pt x="2985258" y="1354964"/>
                  </a:lnTo>
                </a:path>
                <a:path w="3031490" h="1363345">
                  <a:moveTo>
                    <a:pt x="2978346" y="1357733"/>
                  </a:moveTo>
                  <a:lnTo>
                    <a:pt x="2955582" y="1362337"/>
                  </a:lnTo>
                </a:path>
                <a:path w="3031490" h="1363345">
                  <a:moveTo>
                    <a:pt x="2954274" y="1362601"/>
                  </a:moveTo>
                  <a:lnTo>
                    <a:pt x="2951226" y="1363217"/>
                  </a:lnTo>
                </a:path>
                <a:path w="3031490" h="1363345">
                  <a:moveTo>
                    <a:pt x="76201" y="1362447"/>
                  </a:moveTo>
                  <a:lnTo>
                    <a:pt x="53351" y="1357827"/>
                  </a:lnTo>
                </a:path>
                <a:path w="3031490" h="1363345">
                  <a:moveTo>
                    <a:pt x="46037" y="1354994"/>
                  </a:moveTo>
                  <a:lnTo>
                    <a:pt x="26419" y="1341631"/>
                  </a:lnTo>
                </a:path>
                <a:path w="3031490" h="1363345">
                  <a:moveTo>
                    <a:pt x="23561" y="1339684"/>
                  </a:moveTo>
                  <a:lnTo>
                    <a:pt x="23431" y="1339596"/>
                  </a:lnTo>
                  <a:lnTo>
                    <a:pt x="22860" y="1338743"/>
                  </a:lnTo>
                </a:path>
                <a:path w="3031490" h="1363345">
                  <a:moveTo>
                    <a:pt x="21491" y="1336703"/>
                  </a:moveTo>
                  <a:lnTo>
                    <a:pt x="7598" y="1315988"/>
                  </a:lnTo>
                  <a:lnTo>
                    <a:pt x="6858" y="1314885"/>
                  </a:lnTo>
                </a:path>
                <a:path w="3031490" h="1363345">
                  <a:moveTo>
                    <a:pt x="6565" y="1314450"/>
                  </a:moveTo>
                  <a:lnTo>
                    <a:pt x="6286" y="1314033"/>
                  </a:lnTo>
                  <a:lnTo>
                    <a:pt x="6096" y="1313076"/>
                  </a:lnTo>
                </a:path>
                <a:path w="3031490" h="1363345">
                  <a:moveTo>
                    <a:pt x="5914" y="1312164"/>
                  </a:moveTo>
                  <a:lnTo>
                    <a:pt x="0" y="1282446"/>
                  </a:lnTo>
                  <a:lnTo>
                    <a:pt x="0" y="80010"/>
                  </a:ln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09" y="0"/>
                  </a:lnTo>
                  <a:lnTo>
                    <a:pt x="2951226" y="0"/>
                  </a:lnTo>
                  <a:lnTo>
                    <a:pt x="2982372" y="6286"/>
                  </a:lnTo>
                  <a:lnTo>
                    <a:pt x="3007804" y="23431"/>
                  </a:lnTo>
                  <a:lnTo>
                    <a:pt x="3010551" y="27506"/>
                  </a:lnTo>
                  <a:lnTo>
                    <a:pt x="3022837" y="45730"/>
                  </a:lnTo>
                  <a:lnTo>
                    <a:pt x="3023616" y="46885"/>
                  </a:lnTo>
                </a:path>
                <a:path w="3031490" h="1363345">
                  <a:moveTo>
                    <a:pt x="3023616" y="46885"/>
                  </a:moveTo>
                  <a:lnTo>
                    <a:pt x="3023857" y="47244"/>
                  </a:lnTo>
                </a:path>
                <a:path w="3031490" h="1363345">
                  <a:moveTo>
                    <a:pt x="3024378" y="48015"/>
                  </a:moveTo>
                  <a:lnTo>
                    <a:pt x="3024949" y="48768"/>
                  </a:lnTo>
                </a:path>
                <a:path w="3031490" h="1363345">
                  <a:moveTo>
                    <a:pt x="3025140" y="49714"/>
                  </a:moveTo>
                  <a:lnTo>
                    <a:pt x="3025409" y="51054"/>
                  </a:lnTo>
                </a:path>
                <a:path w="3031490" h="1363345">
                  <a:moveTo>
                    <a:pt x="3031233" y="80009"/>
                  </a:moveTo>
                  <a:lnTo>
                    <a:pt x="3031236" y="1282446"/>
                  </a:lnTo>
                  <a:lnTo>
                    <a:pt x="3030474" y="1286272"/>
                  </a:lnTo>
                </a:path>
                <a:path w="3031490" h="1363345">
                  <a:moveTo>
                    <a:pt x="3025590" y="1310812"/>
                  </a:moveTo>
                  <a:lnTo>
                    <a:pt x="3024949" y="1314033"/>
                  </a:lnTo>
                  <a:lnTo>
                    <a:pt x="3023506" y="1316192"/>
                  </a:lnTo>
                </a:path>
                <a:path w="3031490" h="1363345">
                  <a:moveTo>
                    <a:pt x="3009914" y="1336533"/>
                  </a:moveTo>
                  <a:lnTo>
                    <a:pt x="3007804" y="1339691"/>
                  </a:lnTo>
                  <a:lnTo>
                    <a:pt x="3004556" y="1341891"/>
                  </a:lnTo>
                </a:path>
                <a:path w="3031490" h="1363345">
                  <a:moveTo>
                    <a:pt x="2985258" y="1354964"/>
                  </a:moveTo>
                  <a:lnTo>
                    <a:pt x="2982372" y="1356919"/>
                  </a:lnTo>
                  <a:lnTo>
                    <a:pt x="2978346" y="1357733"/>
                  </a:lnTo>
                </a:path>
                <a:path w="3031490" h="1363345">
                  <a:moveTo>
                    <a:pt x="2955582" y="1362337"/>
                  </a:moveTo>
                  <a:lnTo>
                    <a:pt x="2954274" y="1362601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/>
            <p:cNvSpPr/>
            <p:nvPr/>
          </p:nvSpPr>
          <p:spPr>
            <a:xfrm>
              <a:off x="3745230" y="3933443"/>
              <a:ext cx="3031490" cy="1363345"/>
            </a:xfrm>
            <a:custGeom>
              <a:avLst/>
              <a:gdLst/>
              <a:ahLst/>
              <a:cxnLst/>
              <a:rect l="l" t="t" r="r" b="b"/>
              <a:pathLst>
                <a:path w="3031490" h="1363345">
                  <a:moveTo>
                    <a:pt x="2951226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282446"/>
                  </a:lnTo>
                  <a:lnTo>
                    <a:pt x="6286" y="1314033"/>
                  </a:lnTo>
                  <a:lnTo>
                    <a:pt x="23431" y="1339691"/>
                  </a:lnTo>
                  <a:lnTo>
                    <a:pt x="48863" y="1356919"/>
                  </a:lnTo>
                  <a:lnTo>
                    <a:pt x="80010" y="1363218"/>
                  </a:lnTo>
                  <a:lnTo>
                    <a:pt x="2951226" y="1363218"/>
                  </a:lnTo>
                  <a:lnTo>
                    <a:pt x="2982372" y="1356919"/>
                  </a:lnTo>
                  <a:lnTo>
                    <a:pt x="3007804" y="1339691"/>
                  </a:lnTo>
                  <a:lnTo>
                    <a:pt x="3024949" y="1314033"/>
                  </a:lnTo>
                  <a:lnTo>
                    <a:pt x="3031236" y="1282446"/>
                  </a:lnTo>
                  <a:lnTo>
                    <a:pt x="3031236" y="80010"/>
                  </a:lnTo>
                  <a:lnTo>
                    <a:pt x="3024949" y="48863"/>
                  </a:lnTo>
                  <a:lnTo>
                    <a:pt x="3007804" y="23431"/>
                  </a:lnTo>
                  <a:lnTo>
                    <a:pt x="2982372" y="6286"/>
                  </a:lnTo>
                  <a:lnTo>
                    <a:pt x="29512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/>
            <p:cNvSpPr/>
            <p:nvPr/>
          </p:nvSpPr>
          <p:spPr>
            <a:xfrm>
              <a:off x="3745230" y="3933443"/>
              <a:ext cx="3031490" cy="1363345"/>
            </a:xfrm>
            <a:custGeom>
              <a:avLst/>
              <a:gdLst/>
              <a:ahLst/>
              <a:cxnLst/>
              <a:rect l="l" t="t" r="r" b="b"/>
              <a:pathLst>
                <a:path w="3031490" h="1363345">
                  <a:moveTo>
                    <a:pt x="0" y="80010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2951226" y="0"/>
                  </a:lnTo>
                  <a:lnTo>
                    <a:pt x="2982372" y="6286"/>
                  </a:lnTo>
                  <a:lnTo>
                    <a:pt x="3007804" y="23431"/>
                  </a:lnTo>
                  <a:lnTo>
                    <a:pt x="3024949" y="48863"/>
                  </a:lnTo>
                  <a:lnTo>
                    <a:pt x="3031236" y="80010"/>
                  </a:lnTo>
                  <a:lnTo>
                    <a:pt x="3031236" y="1282446"/>
                  </a:lnTo>
                  <a:lnTo>
                    <a:pt x="3024949" y="1314033"/>
                  </a:lnTo>
                  <a:lnTo>
                    <a:pt x="3007804" y="1339691"/>
                  </a:lnTo>
                  <a:lnTo>
                    <a:pt x="2982372" y="1356919"/>
                  </a:lnTo>
                  <a:lnTo>
                    <a:pt x="2951226" y="1363218"/>
                  </a:lnTo>
                  <a:lnTo>
                    <a:pt x="80010" y="1363218"/>
                  </a:lnTo>
                  <a:lnTo>
                    <a:pt x="48863" y="1356919"/>
                  </a:lnTo>
                  <a:lnTo>
                    <a:pt x="23431" y="1339691"/>
                  </a:lnTo>
                  <a:lnTo>
                    <a:pt x="6286" y="1314033"/>
                  </a:lnTo>
                  <a:lnTo>
                    <a:pt x="0" y="1282446"/>
                  </a:lnTo>
                  <a:lnTo>
                    <a:pt x="0" y="80010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/>
            <p:cNvSpPr/>
            <p:nvPr/>
          </p:nvSpPr>
          <p:spPr>
            <a:xfrm>
              <a:off x="4002024" y="4173473"/>
              <a:ext cx="528955" cy="529590"/>
            </a:xfrm>
            <a:custGeom>
              <a:avLst/>
              <a:gdLst/>
              <a:ahLst/>
              <a:cxnLst/>
              <a:rect l="l" t="t" r="r" b="b"/>
              <a:pathLst>
                <a:path w="528954" h="529589">
                  <a:moveTo>
                    <a:pt x="432815" y="0"/>
                  </a:moveTo>
                  <a:lnTo>
                    <a:pt x="96012" y="0"/>
                  </a:lnTo>
                  <a:lnTo>
                    <a:pt x="58507" y="7620"/>
                  </a:lnTo>
                  <a:lnTo>
                    <a:pt x="28003" y="28384"/>
                  </a:lnTo>
                  <a:lnTo>
                    <a:pt x="7500" y="59150"/>
                  </a:lnTo>
                  <a:lnTo>
                    <a:pt x="0" y="96774"/>
                  </a:lnTo>
                  <a:lnTo>
                    <a:pt x="0" y="433577"/>
                  </a:lnTo>
                  <a:lnTo>
                    <a:pt x="7500" y="470761"/>
                  </a:lnTo>
                  <a:lnTo>
                    <a:pt x="28003" y="501300"/>
                  </a:lnTo>
                  <a:lnTo>
                    <a:pt x="58507" y="521981"/>
                  </a:lnTo>
                  <a:lnTo>
                    <a:pt x="96012" y="529589"/>
                  </a:lnTo>
                  <a:lnTo>
                    <a:pt x="432815" y="529589"/>
                  </a:lnTo>
                  <a:lnTo>
                    <a:pt x="470320" y="521981"/>
                  </a:lnTo>
                  <a:lnTo>
                    <a:pt x="500824" y="501300"/>
                  </a:lnTo>
                  <a:lnTo>
                    <a:pt x="521327" y="470761"/>
                  </a:lnTo>
                  <a:lnTo>
                    <a:pt x="528827" y="433577"/>
                  </a:lnTo>
                  <a:lnTo>
                    <a:pt x="528827" y="96774"/>
                  </a:lnTo>
                  <a:lnTo>
                    <a:pt x="521327" y="59150"/>
                  </a:lnTo>
                  <a:lnTo>
                    <a:pt x="500824" y="28384"/>
                  </a:lnTo>
                  <a:lnTo>
                    <a:pt x="470320" y="7620"/>
                  </a:lnTo>
                  <a:lnTo>
                    <a:pt x="432815" y="0"/>
                  </a:lnTo>
                  <a:close/>
                </a:path>
              </a:pathLst>
            </a:custGeom>
            <a:solidFill>
              <a:srgbClr val="071F3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0" name="object 5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136136" y="4306823"/>
              <a:ext cx="261365" cy="261365"/>
            </a:xfrm>
            <a:prstGeom prst="rect">
              <a:avLst/>
            </a:prstGeom>
          </p:spPr>
        </p:pic>
      </p:grpSp>
      <p:sp>
        <p:nvSpPr>
          <p:cNvPr id="51" name="object 51"/>
          <p:cNvSpPr txBox="1"/>
          <p:nvPr/>
        </p:nvSpPr>
        <p:spPr>
          <a:xfrm>
            <a:off x="4630927" y="4304029"/>
            <a:ext cx="1136650" cy="22606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300" spc="-10">
                <a:solidFill>
                  <a:srgbClr val="15212E"/>
                </a:solidFill>
                <a:latin typeface="Segoe UI Semibold"/>
                <a:cs typeface="Segoe UI Semibold"/>
              </a:rPr>
              <a:t>Confidentiality</a:t>
            </a:r>
            <a:endParaRPr sz="1300">
              <a:latin typeface="Segoe UI Semibold"/>
              <a:cs typeface="Segoe UI Semibold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3989323" y="4879339"/>
            <a:ext cx="2122805" cy="17272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Strict clean-desk</a:t>
            </a:r>
            <a:r>
              <a:rPr dirty="0" sz="950" spc="3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and</a:t>
            </a:r>
            <a:r>
              <a:rPr dirty="0" sz="950" spc="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data-handling</a:t>
            </a:r>
            <a:r>
              <a:rPr dirty="0" sz="950" spc="2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 spc="-10">
                <a:solidFill>
                  <a:srgbClr val="546679"/>
                </a:solidFill>
                <a:latin typeface="Calibri"/>
                <a:cs typeface="Calibri"/>
              </a:rPr>
              <a:t>policy.</a:t>
            </a:r>
            <a:endParaRPr sz="950">
              <a:latin typeface="Calibri"/>
              <a:cs typeface="Calibri"/>
            </a:endParaRPr>
          </a:p>
        </p:txBody>
      </p:sp>
      <p:grpSp>
        <p:nvGrpSpPr>
          <p:cNvPr id="53" name="object 53"/>
          <p:cNvGrpSpPr/>
          <p:nvPr/>
        </p:nvGrpSpPr>
        <p:grpSpPr>
          <a:xfrm>
            <a:off x="6923151" y="3927728"/>
            <a:ext cx="3042920" cy="1374775"/>
            <a:chOff x="6923151" y="3927728"/>
            <a:chExt cx="3042920" cy="1374775"/>
          </a:xfrm>
        </p:grpSpPr>
        <p:sp>
          <p:nvSpPr>
            <p:cNvPr id="54" name="object 54"/>
            <p:cNvSpPr/>
            <p:nvPr/>
          </p:nvSpPr>
          <p:spPr>
            <a:xfrm>
              <a:off x="6928866" y="3933443"/>
              <a:ext cx="3031490" cy="1363345"/>
            </a:xfrm>
            <a:custGeom>
              <a:avLst/>
              <a:gdLst/>
              <a:ahLst/>
              <a:cxnLst/>
              <a:rect l="l" t="t" r="r" b="b"/>
              <a:pathLst>
                <a:path w="3031490" h="1363345">
                  <a:moveTo>
                    <a:pt x="76201" y="1362447"/>
                  </a:moveTo>
                  <a:lnTo>
                    <a:pt x="80009" y="1363218"/>
                  </a:lnTo>
                  <a:lnTo>
                    <a:pt x="2954233" y="1363218"/>
                  </a:lnTo>
                  <a:lnTo>
                    <a:pt x="76201" y="1362447"/>
                  </a:lnTo>
                  <a:close/>
                </a:path>
                <a:path w="3031490" h="1363345">
                  <a:moveTo>
                    <a:pt x="3023977" y="1314450"/>
                  </a:moveTo>
                  <a:lnTo>
                    <a:pt x="6857" y="1314450"/>
                  </a:lnTo>
                  <a:lnTo>
                    <a:pt x="6857" y="1314888"/>
                  </a:lnTo>
                  <a:lnTo>
                    <a:pt x="45977" y="1354964"/>
                  </a:lnTo>
                  <a:lnTo>
                    <a:pt x="2954233" y="1363218"/>
                  </a:lnTo>
                  <a:lnTo>
                    <a:pt x="2950458" y="1363218"/>
                  </a:lnTo>
                  <a:lnTo>
                    <a:pt x="2980203" y="1357227"/>
                  </a:lnTo>
                  <a:lnTo>
                    <a:pt x="2983229" y="1355598"/>
                  </a:lnTo>
                  <a:lnTo>
                    <a:pt x="2984166" y="1355285"/>
                  </a:lnTo>
                  <a:lnTo>
                    <a:pt x="3005399" y="1341048"/>
                  </a:lnTo>
                  <a:lnTo>
                    <a:pt x="3008830" y="1337617"/>
                  </a:lnTo>
                  <a:lnTo>
                    <a:pt x="3022003" y="1318200"/>
                  </a:lnTo>
                  <a:lnTo>
                    <a:pt x="3023977" y="1314450"/>
                  </a:lnTo>
                  <a:close/>
                </a:path>
                <a:path w="3031490" h="1363345">
                  <a:moveTo>
                    <a:pt x="45977" y="1354964"/>
                  </a:moveTo>
                  <a:lnTo>
                    <a:pt x="48863" y="1356919"/>
                  </a:lnTo>
                  <a:lnTo>
                    <a:pt x="53351" y="1357827"/>
                  </a:lnTo>
                  <a:lnTo>
                    <a:pt x="48767" y="1356360"/>
                  </a:lnTo>
                  <a:lnTo>
                    <a:pt x="45977" y="1354964"/>
                  </a:lnTo>
                  <a:close/>
                </a:path>
                <a:path w="3031490" h="1363345">
                  <a:moveTo>
                    <a:pt x="2984166" y="1355285"/>
                  </a:moveTo>
                  <a:lnTo>
                    <a:pt x="2983229" y="1355598"/>
                  </a:lnTo>
                  <a:lnTo>
                    <a:pt x="2980203" y="1357227"/>
                  </a:lnTo>
                  <a:lnTo>
                    <a:pt x="2981729" y="1356919"/>
                  </a:lnTo>
                  <a:lnTo>
                    <a:pt x="2984166" y="1355285"/>
                  </a:lnTo>
                  <a:close/>
                </a:path>
                <a:path w="3031490" h="1363345">
                  <a:moveTo>
                    <a:pt x="3008830" y="1337617"/>
                  </a:moveTo>
                  <a:lnTo>
                    <a:pt x="3005399" y="1341048"/>
                  </a:lnTo>
                  <a:lnTo>
                    <a:pt x="3007423" y="1339691"/>
                  </a:lnTo>
                  <a:lnTo>
                    <a:pt x="3008830" y="1337617"/>
                  </a:lnTo>
                  <a:close/>
                </a:path>
                <a:path w="3031490" h="1363345">
                  <a:moveTo>
                    <a:pt x="22856" y="1338830"/>
                  </a:moveTo>
                  <a:lnTo>
                    <a:pt x="23431" y="1339691"/>
                  </a:lnTo>
                  <a:lnTo>
                    <a:pt x="24317" y="1340291"/>
                  </a:lnTo>
                  <a:lnTo>
                    <a:pt x="22856" y="1338830"/>
                  </a:lnTo>
                  <a:close/>
                </a:path>
                <a:path w="3031490" h="1363345">
                  <a:moveTo>
                    <a:pt x="3025516" y="1310648"/>
                  </a:moveTo>
                  <a:lnTo>
                    <a:pt x="3025139" y="1311402"/>
                  </a:lnTo>
                  <a:lnTo>
                    <a:pt x="3024378" y="1313688"/>
                  </a:lnTo>
                  <a:lnTo>
                    <a:pt x="3022003" y="1318200"/>
                  </a:lnTo>
                  <a:lnTo>
                    <a:pt x="3024830" y="1314033"/>
                  </a:lnTo>
                  <a:lnTo>
                    <a:pt x="3025516" y="1310648"/>
                  </a:lnTo>
                  <a:close/>
                </a:path>
                <a:path w="3031490" h="1363345">
                  <a:moveTo>
                    <a:pt x="2950463" y="0"/>
                  </a:moveTo>
                  <a:lnTo>
                    <a:pt x="80009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282446"/>
                  </a:lnTo>
                  <a:lnTo>
                    <a:pt x="6217" y="1313688"/>
                  </a:lnTo>
                  <a:lnTo>
                    <a:pt x="6286" y="1314033"/>
                  </a:lnTo>
                  <a:lnTo>
                    <a:pt x="6857" y="1314888"/>
                  </a:lnTo>
                  <a:lnTo>
                    <a:pt x="6857" y="1314450"/>
                  </a:lnTo>
                  <a:lnTo>
                    <a:pt x="3023977" y="1314450"/>
                  </a:lnTo>
                  <a:lnTo>
                    <a:pt x="3024378" y="1313688"/>
                  </a:lnTo>
                  <a:lnTo>
                    <a:pt x="3025139" y="1311402"/>
                  </a:lnTo>
                  <a:lnTo>
                    <a:pt x="3025516" y="1310648"/>
                  </a:lnTo>
                  <a:lnTo>
                    <a:pt x="3030265" y="1287230"/>
                  </a:lnTo>
                  <a:lnTo>
                    <a:pt x="3030474" y="1284732"/>
                  </a:lnTo>
                  <a:lnTo>
                    <a:pt x="3031235" y="80010"/>
                  </a:lnTo>
                  <a:lnTo>
                    <a:pt x="3030923" y="78486"/>
                  </a:lnTo>
                  <a:lnTo>
                    <a:pt x="3030474" y="78486"/>
                  </a:lnTo>
                  <a:lnTo>
                    <a:pt x="3030474" y="76304"/>
                  </a:lnTo>
                  <a:lnTo>
                    <a:pt x="3025299" y="51054"/>
                  </a:lnTo>
                  <a:lnTo>
                    <a:pt x="3025139" y="51054"/>
                  </a:lnTo>
                  <a:lnTo>
                    <a:pt x="3025139" y="50368"/>
                  </a:lnTo>
                  <a:lnTo>
                    <a:pt x="3024849" y="48863"/>
                  </a:lnTo>
                  <a:lnTo>
                    <a:pt x="3024378" y="48863"/>
                  </a:lnTo>
                  <a:lnTo>
                    <a:pt x="3024378" y="48202"/>
                  </a:lnTo>
                  <a:lnTo>
                    <a:pt x="3007423" y="23431"/>
                  </a:lnTo>
                  <a:lnTo>
                    <a:pt x="2981729" y="6286"/>
                  </a:lnTo>
                  <a:lnTo>
                    <a:pt x="2950463" y="0"/>
                  </a:lnTo>
                  <a:close/>
                </a:path>
                <a:path w="3031490" h="1363345">
                  <a:moveTo>
                    <a:pt x="3031235" y="80010"/>
                  </a:moveTo>
                  <a:lnTo>
                    <a:pt x="3030475" y="1282446"/>
                  </a:lnTo>
                  <a:lnTo>
                    <a:pt x="3030474" y="1284732"/>
                  </a:lnTo>
                  <a:lnTo>
                    <a:pt x="3030265" y="1287230"/>
                  </a:lnTo>
                  <a:lnTo>
                    <a:pt x="3031235" y="1282446"/>
                  </a:lnTo>
                  <a:lnTo>
                    <a:pt x="3031235" y="80010"/>
                  </a:lnTo>
                  <a:close/>
                </a:path>
                <a:path w="3031490" h="1363345">
                  <a:moveTo>
                    <a:pt x="3030474" y="76304"/>
                  </a:moveTo>
                  <a:lnTo>
                    <a:pt x="3030474" y="78486"/>
                  </a:lnTo>
                  <a:lnTo>
                    <a:pt x="3030922" y="78486"/>
                  </a:lnTo>
                  <a:lnTo>
                    <a:pt x="3030474" y="76304"/>
                  </a:lnTo>
                  <a:close/>
                </a:path>
                <a:path w="3031490" h="1363345">
                  <a:moveTo>
                    <a:pt x="3025139" y="50368"/>
                  </a:moveTo>
                  <a:lnTo>
                    <a:pt x="3025139" y="51054"/>
                  </a:lnTo>
                  <a:lnTo>
                    <a:pt x="3025280" y="51054"/>
                  </a:lnTo>
                  <a:lnTo>
                    <a:pt x="3025139" y="50368"/>
                  </a:lnTo>
                  <a:close/>
                </a:path>
                <a:path w="3031490" h="1363345">
                  <a:moveTo>
                    <a:pt x="3024378" y="48202"/>
                  </a:moveTo>
                  <a:lnTo>
                    <a:pt x="3024378" y="48863"/>
                  </a:lnTo>
                  <a:lnTo>
                    <a:pt x="3024906" y="48863"/>
                  </a:lnTo>
                  <a:lnTo>
                    <a:pt x="3024378" y="482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/>
            <p:cNvSpPr/>
            <p:nvPr/>
          </p:nvSpPr>
          <p:spPr>
            <a:xfrm>
              <a:off x="6928866" y="3933443"/>
              <a:ext cx="3031490" cy="1363345"/>
            </a:xfrm>
            <a:custGeom>
              <a:avLst/>
              <a:gdLst/>
              <a:ahLst/>
              <a:cxnLst/>
              <a:rect l="l" t="t" r="r" b="b"/>
              <a:pathLst>
                <a:path w="3031490" h="1363345">
                  <a:moveTo>
                    <a:pt x="80009" y="0"/>
                  </a:moveTo>
                  <a:lnTo>
                    <a:pt x="2950463" y="0"/>
                  </a:lnTo>
                </a:path>
                <a:path w="3031490" h="1363345">
                  <a:moveTo>
                    <a:pt x="2950464" y="1363216"/>
                  </a:moveTo>
                  <a:lnTo>
                    <a:pt x="80009" y="1363218"/>
                  </a:lnTo>
                  <a:lnTo>
                    <a:pt x="76201" y="1362447"/>
                  </a:lnTo>
                </a:path>
                <a:path w="3031490" h="1363345">
                  <a:moveTo>
                    <a:pt x="53351" y="1357827"/>
                  </a:moveTo>
                  <a:lnTo>
                    <a:pt x="48863" y="1356919"/>
                  </a:lnTo>
                  <a:lnTo>
                    <a:pt x="45977" y="1354964"/>
                  </a:lnTo>
                </a:path>
                <a:path w="3031490" h="1363345">
                  <a:moveTo>
                    <a:pt x="24317" y="1340291"/>
                  </a:moveTo>
                  <a:lnTo>
                    <a:pt x="23431" y="1339691"/>
                  </a:lnTo>
                  <a:lnTo>
                    <a:pt x="22856" y="1338830"/>
                  </a:lnTo>
                </a:path>
                <a:path w="3031490" h="1363345">
                  <a:moveTo>
                    <a:pt x="6857" y="1314888"/>
                  </a:moveTo>
                  <a:lnTo>
                    <a:pt x="6564" y="1314450"/>
                  </a:lnTo>
                </a:path>
                <a:path w="3031490" h="1363345">
                  <a:moveTo>
                    <a:pt x="0" y="1282446"/>
                  </a:moveTo>
                  <a:lnTo>
                    <a:pt x="0" y="80010"/>
                  </a:lnTo>
                </a:path>
                <a:path w="3031490" h="1363345">
                  <a:moveTo>
                    <a:pt x="3024830" y="48768"/>
                  </a:moveTo>
                  <a:lnTo>
                    <a:pt x="3025139" y="50368"/>
                  </a:lnTo>
                </a:path>
                <a:path w="3031490" h="1363345">
                  <a:moveTo>
                    <a:pt x="3025280" y="51054"/>
                  </a:moveTo>
                  <a:lnTo>
                    <a:pt x="3030474" y="76304"/>
                  </a:lnTo>
                </a:path>
                <a:path w="3031490" h="1363345">
                  <a:moveTo>
                    <a:pt x="3030922" y="78486"/>
                  </a:moveTo>
                  <a:lnTo>
                    <a:pt x="3031235" y="80009"/>
                  </a:lnTo>
                </a:path>
                <a:path w="3031490" h="1363345">
                  <a:moveTo>
                    <a:pt x="3030265" y="1287230"/>
                  </a:moveTo>
                  <a:lnTo>
                    <a:pt x="3025516" y="1310648"/>
                  </a:lnTo>
                </a:path>
                <a:path w="3031490" h="1363345">
                  <a:moveTo>
                    <a:pt x="3022003" y="1318200"/>
                  </a:moveTo>
                  <a:lnTo>
                    <a:pt x="3008830" y="1337617"/>
                  </a:lnTo>
                </a:path>
                <a:path w="3031490" h="1363345">
                  <a:moveTo>
                    <a:pt x="3005399" y="1341048"/>
                  </a:moveTo>
                  <a:lnTo>
                    <a:pt x="2984166" y="1355285"/>
                  </a:lnTo>
                </a:path>
                <a:path w="3031490" h="1363345">
                  <a:moveTo>
                    <a:pt x="2980203" y="1357227"/>
                  </a:moveTo>
                  <a:lnTo>
                    <a:pt x="2954272" y="1362450"/>
                  </a:lnTo>
                  <a:lnTo>
                    <a:pt x="2950464" y="1363216"/>
                  </a:lnTo>
                </a:path>
                <a:path w="3031490" h="1363345">
                  <a:moveTo>
                    <a:pt x="76201" y="1362447"/>
                  </a:moveTo>
                  <a:lnTo>
                    <a:pt x="53351" y="1357827"/>
                  </a:lnTo>
                </a:path>
                <a:path w="3031490" h="1363345">
                  <a:moveTo>
                    <a:pt x="45977" y="1354964"/>
                  </a:moveTo>
                  <a:lnTo>
                    <a:pt x="26668" y="1341884"/>
                  </a:lnTo>
                  <a:lnTo>
                    <a:pt x="24317" y="1340291"/>
                  </a:lnTo>
                </a:path>
                <a:path w="3031490" h="1363345">
                  <a:moveTo>
                    <a:pt x="22856" y="1338830"/>
                  </a:moveTo>
                  <a:lnTo>
                    <a:pt x="6857" y="1314888"/>
                  </a:lnTo>
                </a:path>
                <a:path w="3031490" h="1363345">
                  <a:moveTo>
                    <a:pt x="6564" y="1314450"/>
                  </a:moveTo>
                  <a:lnTo>
                    <a:pt x="6286" y="1314033"/>
                  </a:lnTo>
                  <a:lnTo>
                    <a:pt x="6067" y="1312931"/>
                  </a:lnTo>
                  <a:lnTo>
                    <a:pt x="0" y="1282446"/>
                  </a:lnTo>
                  <a:lnTo>
                    <a:pt x="0" y="80010"/>
                  </a:ln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09" y="0"/>
                  </a:lnTo>
                  <a:lnTo>
                    <a:pt x="2950463" y="0"/>
                  </a:lnTo>
                  <a:lnTo>
                    <a:pt x="3007423" y="23431"/>
                  </a:lnTo>
                  <a:lnTo>
                    <a:pt x="3023688" y="47194"/>
                  </a:lnTo>
                  <a:lnTo>
                    <a:pt x="3024378" y="48202"/>
                  </a:lnTo>
                </a:path>
                <a:path w="3031490" h="1363345">
                  <a:moveTo>
                    <a:pt x="3024378" y="48202"/>
                  </a:moveTo>
                  <a:lnTo>
                    <a:pt x="3024830" y="48768"/>
                  </a:lnTo>
                </a:path>
                <a:path w="3031490" h="1363345">
                  <a:moveTo>
                    <a:pt x="3025139" y="50277"/>
                  </a:moveTo>
                  <a:lnTo>
                    <a:pt x="3025299" y="51054"/>
                  </a:lnTo>
                </a:path>
                <a:path w="3031490" h="1363345">
                  <a:moveTo>
                    <a:pt x="3030474" y="76293"/>
                  </a:moveTo>
                  <a:lnTo>
                    <a:pt x="3030923" y="78486"/>
                  </a:lnTo>
                </a:path>
                <a:path w="3031490" h="1363345">
                  <a:moveTo>
                    <a:pt x="3031235" y="80009"/>
                  </a:moveTo>
                  <a:lnTo>
                    <a:pt x="3031235" y="1282446"/>
                  </a:lnTo>
                  <a:lnTo>
                    <a:pt x="3030265" y="1287230"/>
                  </a:lnTo>
                </a:path>
                <a:path w="3031490" h="1363345">
                  <a:moveTo>
                    <a:pt x="3025516" y="1310648"/>
                  </a:moveTo>
                  <a:lnTo>
                    <a:pt x="3024830" y="1314033"/>
                  </a:lnTo>
                  <a:lnTo>
                    <a:pt x="3022003" y="1318200"/>
                  </a:lnTo>
                </a:path>
                <a:path w="3031490" h="1363345">
                  <a:moveTo>
                    <a:pt x="3008830" y="1337617"/>
                  </a:moveTo>
                  <a:lnTo>
                    <a:pt x="3007423" y="1339691"/>
                  </a:lnTo>
                  <a:lnTo>
                    <a:pt x="3005399" y="1341048"/>
                  </a:lnTo>
                </a:path>
                <a:path w="3031490" h="1363345">
                  <a:moveTo>
                    <a:pt x="2984166" y="1355285"/>
                  </a:moveTo>
                  <a:lnTo>
                    <a:pt x="2981729" y="1356919"/>
                  </a:lnTo>
                  <a:lnTo>
                    <a:pt x="2980203" y="1357227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/>
            <p:cNvSpPr/>
            <p:nvPr/>
          </p:nvSpPr>
          <p:spPr>
            <a:xfrm>
              <a:off x="6928866" y="3933443"/>
              <a:ext cx="3031490" cy="1363345"/>
            </a:xfrm>
            <a:custGeom>
              <a:avLst/>
              <a:gdLst/>
              <a:ahLst/>
              <a:cxnLst/>
              <a:rect l="l" t="t" r="r" b="b"/>
              <a:pathLst>
                <a:path w="3031490" h="1363345">
                  <a:moveTo>
                    <a:pt x="2950463" y="0"/>
                  </a:moveTo>
                  <a:lnTo>
                    <a:pt x="80009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282446"/>
                  </a:lnTo>
                  <a:lnTo>
                    <a:pt x="6286" y="1314033"/>
                  </a:lnTo>
                  <a:lnTo>
                    <a:pt x="23431" y="1339691"/>
                  </a:lnTo>
                  <a:lnTo>
                    <a:pt x="48863" y="1356919"/>
                  </a:lnTo>
                  <a:lnTo>
                    <a:pt x="80009" y="1363218"/>
                  </a:lnTo>
                  <a:lnTo>
                    <a:pt x="2950463" y="1363218"/>
                  </a:lnTo>
                  <a:lnTo>
                    <a:pt x="2981729" y="1356919"/>
                  </a:lnTo>
                  <a:lnTo>
                    <a:pt x="3007423" y="1339691"/>
                  </a:lnTo>
                  <a:lnTo>
                    <a:pt x="3024830" y="1314033"/>
                  </a:lnTo>
                  <a:lnTo>
                    <a:pt x="3031235" y="1282446"/>
                  </a:lnTo>
                  <a:lnTo>
                    <a:pt x="3031235" y="80010"/>
                  </a:lnTo>
                  <a:lnTo>
                    <a:pt x="3024830" y="48863"/>
                  </a:lnTo>
                  <a:lnTo>
                    <a:pt x="3007423" y="23431"/>
                  </a:lnTo>
                  <a:lnTo>
                    <a:pt x="2981729" y="6286"/>
                  </a:lnTo>
                  <a:lnTo>
                    <a:pt x="29504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/>
            <p:cNvSpPr/>
            <p:nvPr/>
          </p:nvSpPr>
          <p:spPr>
            <a:xfrm>
              <a:off x="6928866" y="3933443"/>
              <a:ext cx="3031490" cy="1363345"/>
            </a:xfrm>
            <a:custGeom>
              <a:avLst/>
              <a:gdLst/>
              <a:ahLst/>
              <a:cxnLst/>
              <a:rect l="l" t="t" r="r" b="b"/>
              <a:pathLst>
                <a:path w="3031490" h="1363345">
                  <a:moveTo>
                    <a:pt x="0" y="80010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09" y="0"/>
                  </a:lnTo>
                  <a:lnTo>
                    <a:pt x="2950463" y="0"/>
                  </a:lnTo>
                  <a:lnTo>
                    <a:pt x="2981729" y="6286"/>
                  </a:lnTo>
                  <a:lnTo>
                    <a:pt x="3007423" y="23431"/>
                  </a:lnTo>
                  <a:lnTo>
                    <a:pt x="3024830" y="48863"/>
                  </a:lnTo>
                  <a:lnTo>
                    <a:pt x="3031235" y="80010"/>
                  </a:lnTo>
                  <a:lnTo>
                    <a:pt x="3031235" y="1282446"/>
                  </a:lnTo>
                  <a:lnTo>
                    <a:pt x="3024830" y="1314033"/>
                  </a:lnTo>
                  <a:lnTo>
                    <a:pt x="3007423" y="1339691"/>
                  </a:lnTo>
                  <a:lnTo>
                    <a:pt x="2981729" y="1356919"/>
                  </a:lnTo>
                  <a:lnTo>
                    <a:pt x="2950463" y="1363218"/>
                  </a:lnTo>
                  <a:lnTo>
                    <a:pt x="80009" y="1363218"/>
                  </a:lnTo>
                  <a:lnTo>
                    <a:pt x="48863" y="1356919"/>
                  </a:lnTo>
                  <a:lnTo>
                    <a:pt x="23431" y="1339691"/>
                  </a:lnTo>
                  <a:lnTo>
                    <a:pt x="6286" y="1314033"/>
                  </a:lnTo>
                  <a:lnTo>
                    <a:pt x="0" y="1282446"/>
                  </a:lnTo>
                  <a:lnTo>
                    <a:pt x="0" y="80010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/>
            <p:cNvSpPr/>
            <p:nvPr/>
          </p:nvSpPr>
          <p:spPr>
            <a:xfrm>
              <a:off x="7184898" y="4173473"/>
              <a:ext cx="529590" cy="529590"/>
            </a:xfrm>
            <a:custGeom>
              <a:avLst/>
              <a:gdLst/>
              <a:ahLst/>
              <a:cxnLst/>
              <a:rect l="l" t="t" r="r" b="b"/>
              <a:pathLst>
                <a:path w="529590" h="529589">
                  <a:moveTo>
                    <a:pt x="433577" y="0"/>
                  </a:moveTo>
                  <a:lnTo>
                    <a:pt x="96774" y="0"/>
                  </a:lnTo>
                  <a:lnTo>
                    <a:pt x="59150" y="7620"/>
                  </a:lnTo>
                  <a:lnTo>
                    <a:pt x="28384" y="28384"/>
                  </a:lnTo>
                  <a:lnTo>
                    <a:pt x="7620" y="59150"/>
                  </a:lnTo>
                  <a:lnTo>
                    <a:pt x="0" y="96774"/>
                  </a:lnTo>
                  <a:lnTo>
                    <a:pt x="0" y="433577"/>
                  </a:lnTo>
                  <a:lnTo>
                    <a:pt x="7620" y="470761"/>
                  </a:lnTo>
                  <a:lnTo>
                    <a:pt x="28384" y="501300"/>
                  </a:lnTo>
                  <a:lnTo>
                    <a:pt x="59150" y="521981"/>
                  </a:lnTo>
                  <a:lnTo>
                    <a:pt x="96774" y="529589"/>
                  </a:lnTo>
                  <a:lnTo>
                    <a:pt x="433577" y="529589"/>
                  </a:lnTo>
                  <a:lnTo>
                    <a:pt x="470761" y="521981"/>
                  </a:lnTo>
                  <a:lnTo>
                    <a:pt x="501300" y="501300"/>
                  </a:lnTo>
                  <a:lnTo>
                    <a:pt x="521981" y="470761"/>
                  </a:lnTo>
                  <a:lnTo>
                    <a:pt x="529590" y="433577"/>
                  </a:lnTo>
                  <a:lnTo>
                    <a:pt x="529590" y="96774"/>
                  </a:lnTo>
                  <a:lnTo>
                    <a:pt x="521981" y="59150"/>
                  </a:lnTo>
                  <a:lnTo>
                    <a:pt x="501300" y="28384"/>
                  </a:lnTo>
                  <a:lnTo>
                    <a:pt x="470761" y="7620"/>
                  </a:lnTo>
                  <a:lnTo>
                    <a:pt x="433577" y="0"/>
                  </a:lnTo>
                  <a:close/>
                </a:path>
              </a:pathLst>
            </a:custGeom>
            <a:solidFill>
              <a:srgbClr val="071F3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9" name="object 5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319771" y="4306823"/>
              <a:ext cx="262127" cy="261365"/>
            </a:xfrm>
            <a:prstGeom prst="rect">
              <a:avLst/>
            </a:prstGeom>
          </p:spPr>
        </p:pic>
      </p:grpSp>
      <p:sp>
        <p:nvSpPr>
          <p:cNvPr id="60" name="object 60"/>
          <p:cNvSpPr txBox="1"/>
          <p:nvPr/>
        </p:nvSpPr>
        <p:spPr>
          <a:xfrm>
            <a:off x="7814564" y="4304029"/>
            <a:ext cx="1604645" cy="22606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300">
                <a:solidFill>
                  <a:srgbClr val="15212E"/>
                </a:solidFill>
                <a:latin typeface="Segoe UI Semibold"/>
                <a:cs typeface="Segoe UI Semibold"/>
              </a:rPr>
              <a:t>Secure</a:t>
            </a:r>
            <a:r>
              <a:rPr dirty="0" sz="1300" spc="-5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300" spc="-10">
                <a:solidFill>
                  <a:srgbClr val="15212E"/>
                </a:solidFill>
                <a:latin typeface="Segoe UI Semibold"/>
                <a:cs typeface="Segoe UI Semibold"/>
              </a:rPr>
              <a:t>Infrastructure</a:t>
            </a:r>
            <a:endParaRPr sz="1300">
              <a:latin typeface="Segoe UI Semibold"/>
              <a:cs typeface="Segoe UI Semibold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7172959" y="4879339"/>
            <a:ext cx="2084705" cy="17272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Hardened</a:t>
            </a:r>
            <a:r>
              <a:rPr dirty="0" sz="950" spc="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servers</a:t>
            </a:r>
            <a:r>
              <a:rPr dirty="0" sz="950" spc="1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with</a:t>
            </a:r>
            <a:r>
              <a:rPr dirty="0" sz="950" spc="1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monitored</a:t>
            </a:r>
            <a:r>
              <a:rPr dirty="0" sz="950" spc="-10">
                <a:solidFill>
                  <a:srgbClr val="546679"/>
                </a:solidFill>
                <a:latin typeface="Calibri"/>
                <a:cs typeface="Calibri"/>
              </a:rPr>
              <a:t> access.</a:t>
            </a:r>
            <a:endParaRPr sz="950">
              <a:latin typeface="Calibri"/>
              <a:cs typeface="Calibri"/>
            </a:endParaRPr>
          </a:p>
        </p:txBody>
      </p:sp>
      <p:pic>
        <p:nvPicPr>
          <p:cNvPr id="62" name="object 6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57022" y="6368033"/>
            <a:ext cx="233171" cy="216407"/>
          </a:xfrm>
          <a:prstGeom prst="rect">
            <a:avLst/>
          </a:prstGeom>
        </p:spPr>
      </p:pic>
      <p:sp>
        <p:nvSpPr>
          <p:cNvPr id="63" name="object 6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9685" rIns="0" bIns="0" rtlCol="0" vert="horz">
            <a:spAutoFit/>
          </a:bodyPr>
          <a:lstStyle/>
          <a:p>
            <a:pPr marL="38735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dirty="0" spc="-25"/>
              <a:t>22</a:t>
            </a:fld>
          </a:p>
        </p:txBody>
      </p:sp>
      <p:sp>
        <p:nvSpPr>
          <p:cNvPr id="64" name="object 64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90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dirty="0" spc="-10"/>
              <a:t>O</a:t>
            </a:r>
            <a:r>
              <a:rPr dirty="0" spc="-75"/>
              <a:t> </a:t>
            </a:r>
            <a:r>
              <a:rPr dirty="0" spc="-10"/>
              <a:t>B</a:t>
            </a:r>
            <a:r>
              <a:rPr dirty="0" spc="-75"/>
              <a:t> </a:t>
            </a:r>
            <a:r>
              <a:rPr dirty="0"/>
              <a:t>G</a:t>
            </a:r>
            <a:r>
              <a:rPr dirty="0" spc="254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 spc="-10"/>
              <a:t>T</a:t>
            </a:r>
            <a:r>
              <a:rPr dirty="0" spc="-75"/>
              <a:t> </a:t>
            </a:r>
            <a:r>
              <a:rPr dirty="0" spc="-10"/>
              <a:t>S</a:t>
            </a:r>
            <a:r>
              <a:rPr dirty="0" spc="-75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/>
              <a:t>R</a:t>
            </a:r>
            <a:r>
              <a:rPr dirty="0" spc="-75"/>
              <a:t> </a:t>
            </a:r>
            <a:r>
              <a:rPr dirty="0" spc="-10"/>
              <a:t>C</a:t>
            </a:r>
            <a:r>
              <a:rPr dirty="0" spc="-75"/>
              <a:t> </a:t>
            </a:r>
            <a:r>
              <a:rPr dirty="0"/>
              <a:t>I</a:t>
            </a:r>
            <a:r>
              <a:rPr dirty="0" spc="-80"/>
              <a:t> </a:t>
            </a:r>
            <a:r>
              <a:rPr dirty="0" spc="-25"/>
              <a:t>NG</a:t>
            </a:r>
          </a:p>
        </p:txBody>
      </p:sp>
      <p:sp>
        <p:nvSpPr>
          <p:cNvPr id="65" name="object 6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10"/>
              </a:lnSpc>
            </a:pPr>
            <a:r>
              <a:rPr dirty="0" spc="-10"/>
              <a:t>Confidential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9655" y="1286509"/>
            <a:ext cx="1915160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Q</a:t>
            </a:r>
            <a:r>
              <a:rPr dirty="0" sz="1100" spc="-5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U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A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L</a:t>
            </a:r>
            <a:r>
              <a:rPr dirty="0" sz="1100" spc="-5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I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T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Y</a:t>
            </a:r>
            <a:r>
              <a:rPr dirty="0" sz="1100" spc="484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A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S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S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U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R</a:t>
            </a:r>
            <a:r>
              <a:rPr dirty="0" sz="1100" spc="-5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A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N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 spc="-25">
                <a:solidFill>
                  <a:srgbClr val="137BA6"/>
                </a:solidFill>
                <a:latin typeface="Segoe UI Semibold"/>
                <a:cs typeface="Segoe UI Semibold"/>
              </a:rPr>
              <a:t>CE</a:t>
            </a:r>
            <a:endParaRPr sz="1100">
              <a:latin typeface="Segoe UI Semibold"/>
              <a:cs typeface="Segoe UI Semibold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/>
              <a:t>Three</a:t>
            </a:r>
            <a:r>
              <a:rPr dirty="0" spc="-100"/>
              <a:t> </a:t>
            </a:r>
            <a:r>
              <a:rPr dirty="0" spc="-10"/>
              <a:t>independent</a:t>
            </a:r>
            <a:r>
              <a:rPr dirty="0" spc="-100"/>
              <a:t> </a:t>
            </a:r>
            <a:r>
              <a:rPr dirty="0"/>
              <a:t>lines</a:t>
            </a:r>
            <a:r>
              <a:rPr dirty="0" spc="-80"/>
              <a:t> </a:t>
            </a:r>
            <a:r>
              <a:rPr dirty="0"/>
              <a:t>of</a:t>
            </a:r>
            <a:r>
              <a:rPr dirty="0" spc="-95"/>
              <a:t> </a:t>
            </a:r>
            <a:r>
              <a:rPr dirty="0" spc="-10"/>
              <a:t>defense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555879" y="2492120"/>
            <a:ext cx="3042920" cy="3259454"/>
            <a:chOff x="555879" y="2492120"/>
            <a:chExt cx="3042920" cy="3259454"/>
          </a:xfrm>
        </p:grpSpPr>
        <p:sp>
          <p:nvSpPr>
            <p:cNvPr id="5" name="object 5"/>
            <p:cNvSpPr/>
            <p:nvPr/>
          </p:nvSpPr>
          <p:spPr>
            <a:xfrm>
              <a:off x="561594" y="2497835"/>
              <a:ext cx="3031490" cy="3248025"/>
            </a:xfrm>
            <a:custGeom>
              <a:avLst/>
              <a:gdLst/>
              <a:ahLst/>
              <a:cxnLst/>
              <a:rect l="l" t="t" r="r" b="b"/>
              <a:pathLst>
                <a:path w="3031490" h="3248025">
                  <a:moveTo>
                    <a:pt x="92293" y="3246883"/>
                  </a:moveTo>
                  <a:lnTo>
                    <a:pt x="96012" y="3247644"/>
                  </a:lnTo>
                  <a:lnTo>
                    <a:pt x="2943606" y="3247644"/>
                  </a:lnTo>
                  <a:lnTo>
                    <a:pt x="92293" y="3246883"/>
                  </a:lnTo>
                  <a:close/>
                </a:path>
                <a:path w="3031490" h="3248025">
                  <a:moveTo>
                    <a:pt x="3023870" y="3187446"/>
                  </a:moveTo>
                  <a:lnTo>
                    <a:pt x="7620" y="3187446"/>
                  </a:lnTo>
                  <a:lnTo>
                    <a:pt x="7620" y="3188815"/>
                  </a:lnTo>
                  <a:lnTo>
                    <a:pt x="30059" y="3220553"/>
                  </a:lnTo>
                  <a:lnTo>
                    <a:pt x="92293" y="3246883"/>
                  </a:lnTo>
                  <a:lnTo>
                    <a:pt x="2943606" y="3247644"/>
                  </a:lnTo>
                  <a:lnTo>
                    <a:pt x="2935213" y="3247644"/>
                  </a:lnTo>
                  <a:lnTo>
                    <a:pt x="2974187" y="3238830"/>
                  </a:lnTo>
                  <a:lnTo>
                    <a:pt x="3001518" y="3220212"/>
                  </a:lnTo>
                  <a:lnTo>
                    <a:pt x="3002962" y="3219469"/>
                  </a:lnTo>
                  <a:lnTo>
                    <a:pt x="3003443" y="3218621"/>
                  </a:lnTo>
                  <a:lnTo>
                    <a:pt x="3003873" y="3217985"/>
                  </a:lnTo>
                  <a:lnTo>
                    <a:pt x="3004213" y="3217586"/>
                  </a:lnTo>
                  <a:lnTo>
                    <a:pt x="3004465" y="3217112"/>
                  </a:lnTo>
                  <a:lnTo>
                    <a:pt x="3022384" y="3190651"/>
                  </a:lnTo>
                  <a:lnTo>
                    <a:pt x="3023616" y="3188208"/>
                  </a:lnTo>
                  <a:lnTo>
                    <a:pt x="3023870" y="3187446"/>
                  </a:lnTo>
                  <a:close/>
                </a:path>
                <a:path w="3031490" h="3248025">
                  <a:moveTo>
                    <a:pt x="57048" y="3238830"/>
                  </a:moveTo>
                  <a:lnTo>
                    <a:pt x="58828" y="3240035"/>
                  </a:lnTo>
                  <a:lnTo>
                    <a:pt x="60493" y="3240376"/>
                  </a:lnTo>
                  <a:lnTo>
                    <a:pt x="59471" y="3240035"/>
                  </a:lnTo>
                  <a:lnTo>
                    <a:pt x="57048" y="3238830"/>
                  </a:lnTo>
                  <a:close/>
                </a:path>
                <a:path w="3031490" h="3248025">
                  <a:moveTo>
                    <a:pt x="2974203" y="3238830"/>
                  </a:moveTo>
                  <a:lnTo>
                    <a:pt x="2971764" y="3240035"/>
                  </a:lnTo>
                  <a:lnTo>
                    <a:pt x="2970742" y="3240376"/>
                  </a:lnTo>
                  <a:lnTo>
                    <a:pt x="2972407" y="3240035"/>
                  </a:lnTo>
                  <a:lnTo>
                    <a:pt x="2974203" y="3238830"/>
                  </a:lnTo>
                  <a:close/>
                </a:path>
                <a:path w="3031490" h="3248025">
                  <a:moveTo>
                    <a:pt x="3002980" y="3219469"/>
                  </a:moveTo>
                  <a:lnTo>
                    <a:pt x="3001518" y="3220212"/>
                  </a:lnTo>
                  <a:lnTo>
                    <a:pt x="3000662" y="3221067"/>
                  </a:lnTo>
                  <a:lnTo>
                    <a:pt x="3002980" y="3219469"/>
                  </a:lnTo>
                  <a:close/>
                </a:path>
                <a:path w="3031490" h="3248025">
                  <a:moveTo>
                    <a:pt x="27092" y="3217586"/>
                  </a:moveTo>
                  <a:lnTo>
                    <a:pt x="27792" y="3218621"/>
                  </a:lnTo>
                  <a:lnTo>
                    <a:pt x="28458" y="3219469"/>
                  </a:lnTo>
                  <a:lnTo>
                    <a:pt x="30059" y="3220553"/>
                  </a:lnTo>
                  <a:lnTo>
                    <a:pt x="27092" y="3217586"/>
                  </a:lnTo>
                  <a:close/>
                </a:path>
                <a:path w="3031490" h="3248025">
                  <a:moveTo>
                    <a:pt x="3004617" y="3217112"/>
                  </a:moveTo>
                  <a:lnTo>
                    <a:pt x="3004144" y="3217586"/>
                  </a:lnTo>
                  <a:lnTo>
                    <a:pt x="3003443" y="3218621"/>
                  </a:lnTo>
                  <a:lnTo>
                    <a:pt x="3003584" y="3218621"/>
                  </a:lnTo>
                  <a:lnTo>
                    <a:pt x="3004617" y="3217112"/>
                  </a:lnTo>
                  <a:close/>
                </a:path>
                <a:path w="3031490" h="3248025">
                  <a:moveTo>
                    <a:pt x="3023908" y="3187446"/>
                  </a:moveTo>
                  <a:lnTo>
                    <a:pt x="3023616" y="3188208"/>
                  </a:lnTo>
                  <a:lnTo>
                    <a:pt x="3022394" y="3190651"/>
                  </a:lnTo>
                  <a:lnTo>
                    <a:pt x="3023627" y="3188815"/>
                  </a:lnTo>
                  <a:lnTo>
                    <a:pt x="3023908" y="3187446"/>
                  </a:lnTo>
                  <a:close/>
                </a:path>
                <a:path w="3031490" h="3248025">
                  <a:moveTo>
                    <a:pt x="2935223" y="0"/>
                  </a:moveTo>
                  <a:lnTo>
                    <a:pt x="96012" y="0"/>
                  </a:lnTo>
                  <a:lnTo>
                    <a:pt x="58828" y="7608"/>
                  </a:lnTo>
                  <a:lnTo>
                    <a:pt x="28193" y="28194"/>
                  </a:lnTo>
                  <a:lnTo>
                    <a:pt x="7608" y="58828"/>
                  </a:lnTo>
                  <a:lnTo>
                    <a:pt x="0" y="96012"/>
                  </a:lnTo>
                  <a:lnTo>
                    <a:pt x="0" y="3151632"/>
                  </a:lnTo>
                  <a:lnTo>
                    <a:pt x="7495" y="3188208"/>
                  </a:lnTo>
                  <a:lnTo>
                    <a:pt x="7620" y="3187446"/>
                  </a:lnTo>
                  <a:lnTo>
                    <a:pt x="3023870" y="3187446"/>
                  </a:lnTo>
                  <a:lnTo>
                    <a:pt x="3023968" y="3187150"/>
                  </a:lnTo>
                  <a:lnTo>
                    <a:pt x="3030474" y="3155351"/>
                  </a:lnTo>
                  <a:lnTo>
                    <a:pt x="3031234" y="96012"/>
                  </a:lnTo>
                  <a:lnTo>
                    <a:pt x="3023616" y="58828"/>
                  </a:lnTo>
                  <a:lnTo>
                    <a:pt x="3003042" y="28194"/>
                  </a:lnTo>
                  <a:lnTo>
                    <a:pt x="2972407" y="7608"/>
                  </a:lnTo>
                  <a:lnTo>
                    <a:pt x="2935223" y="0"/>
                  </a:lnTo>
                  <a:close/>
                </a:path>
                <a:path w="3031490" h="3248025">
                  <a:moveTo>
                    <a:pt x="3031234" y="96012"/>
                  </a:moveTo>
                  <a:lnTo>
                    <a:pt x="3030475" y="3151632"/>
                  </a:lnTo>
                  <a:lnTo>
                    <a:pt x="3030474" y="3155351"/>
                  </a:lnTo>
                  <a:lnTo>
                    <a:pt x="3031235" y="3151632"/>
                  </a:lnTo>
                  <a:lnTo>
                    <a:pt x="3031234" y="9601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561594" y="2497835"/>
              <a:ext cx="3031490" cy="3248025"/>
            </a:xfrm>
            <a:custGeom>
              <a:avLst/>
              <a:gdLst/>
              <a:ahLst/>
              <a:cxnLst/>
              <a:rect l="l" t="t" r="r" b="b"/>
              <a:pathLst>
                <a:path w="3031490" h="3248025">
                  <a:moveTo>
                    <a:pt x="96011" y="0"/>
                  </a:moveTo>
                  <a:lnTo>
                    <a:pt x="2935224" y="0"/>
                  </a:lnTo>
                </a:path>
                <a:path w="3031490" h="3248025">
                  <a:moveTo>
                    <a:pt x="2935224" y="3247641"/>
                  </a:moveTo>
                  <a:lnTo>
                    <a:pt x="96012" y="3247644"/>
                  </a:lnTo>
                  <a:lnTo>
                    <a:pt x="92293" y="3246883"/>
                  </a:lnTo>
                </a:path>
                <a:path w="3031490" h="3248025">
                  <a:moveTo>
                    <a:pt x="60493" y="3240376"/>
                  </a:moveTo>
                  <a:lnTo>
                    <a:pt x="58828" y="3240035"/>
                  </a:lnTo>
                  <a:lnTo>
                    <a:pt x="57048" y="3238830"/>
                  </a:lnTo>
                </a:path>
                <a:path w="3031490" h="3248025">
                  <a:moveTo>
                    <a:pt x="30059" y="3220553"/>
                  </a:moveTo>
                  <a:lnTo>
                    <a:pt x="28289" y="3219354"/>
                  </a:lnTo>
                  <a:lnTo>
                    <a:pt x="27090" y="3217584"/>
                  </a:lnTo>
                </a:path>
                <a:path w="3031490" h="3248025">
                  <a:moveTo>
                    <a:pt x="7620" y="3188815"/>
                  </a:moveTo>
                  <a:lnTo>
                    <a:pt x="7339" y="3187446"/>
                  </a:lnTo>
                </a:path>
                <a:path w="3031490" h="3248025">
                  <a:moveTo>
                    <a:pt x="0" y="3151632"/>
                  </a:moveTo>
                  <a:lnTo>
                    <a:pt x="0" y="96012"/>
                  </a:lnTo>
                </a:path>
                <a:path w="3031490" h="3248025">
                  <a:moveTo>
                    <a:pt x="3030474" y="3155351"/>
                  </a:moveTo>
                  <a:lnTo>
                    <a:pt x="3023968" y="3187150"/>
                  </a:lnTo>
                </a:path>
                <a:path w="3031490" h="3248025">
                  <a:moveTo>
                    <a:pt x="3022394" y="3190651"/>
                  </a:moveTo>
                  <a:lnTo>
                    <a:pt x="3004617" y="3217112"/>
                  </a:lnTo>
                </a:path>
                <a:path w="3031490" h="3248025">
                  <a:moveTo>
                    <a:pt x="3000662" y="3221067"/>
                  </a:moveTo>
                  <a:lnTo>
                    <a:pt x="2974248" y="3238799"/>
                  </a:lnTo>
                </a:path>
                <a:path w="3031490" h="3248025">
                  <a:moveTo>
                    <a:pt x="2970742" y="3240376"/>
                  </a:moveTo>
                  <a:lnTo>
                    <a:pt x="2935224" y="3247641"/>
                  </a:lnTo>
                </a:path>
                <a:path w="3031490" h="3248025">
                  <a:moveTo>
                    <a:pt x="92293" y="3246883"/>
                  </a:moveTo>
                  <a:lnTo>
                    <a:pt x="60493" y="3240376"/>
                  </a:lnTo>
                </a:path>
                <a:path w="3031490" h="3248025">
                  <a:moveTo>
                    <a:pt x="57048" y="3238830"/>
                  </a:moveTo>
                  <a:lnTo>
                    <a:pt x="30059" y="3220553"/>
                  </a:lnTo>
                </a:path>
                <a:path w="3031490" h="3248025">
                  <a:moveTo>
                    <a:pt x="27092" y="3217586"/>
                  </a:moveTo>
                  <a:lnTo>
                    <a:pt x="9231" y="3191196"/>
                  </a:lnTo>
                  <a:lnTo>
                    <a:pt x="8284" y="3189797"/>
                  </a:lnTo>
                  <a:lnTo>
                    <a:pt x="7620" y="3188815"/>
                  </a:lnTo>
                </a:path>
                <a:path w="3031490" h="3248025">
                  <a:moveTo>
                    <a:pt x="7339" y="3187446"/>
                  </a:moveTo>
                  <a:lnTo>
                    <a:pt x="6870" y="3185157"/>
                  </a:lnTo>
                  <a:lnTo>
                    <a:pt x="0" y="3151632"/>
                  </a:lnTo>
                  <a:lnTo>
                    <a:pt x="0" y="96012"/>
                  </a:lnTo>
                  <a:lnTo>
                    <a:pt x="7608" y="58828"/>
                  </a:lnTo>
                  <a:lnTo>
                    <a:pt x="28194" y="28193"/>
                  </a:lnTo>
                  <a:lnTo>
                    <a:pt x="58828" y="7608"/>
                  </a:lnTo>
                  <a:lnTo>
                    <a:pt x="96012" y="0"/>
                  </a:lnTo>
                  <a:lnTo>
                    <a:pt x="2935223" y="0"/>
                  </a:lnTo>
                  <a:lnTo>
                    <a:pt x="3003042" y="28194"/>
                  </a:lnTo>
                  <a:lnTo>
                    <a:pt x="3023735" y="59411"/>
                  </a:lnTo>
                  <a:lnTo>
                    <a:pt x="3031234" y="96011"/>
                  </a:lnTo>
                </a:path>
                <a:path w="3031490" h="3248025">
                  <a:moveTo>
                    <a:pt x="3023616" y="58828"/>
                  </a:moveTo>
                  <a:lnTo>
                    <a:pt x="3023735" y="59411"/>
                  </a:lnTo>
                </a:path>
                <a:path w="3031490" h="3248025">
                  <a:moveTo>
                    <a:pt x="3031234" y="96011"/>
                  </a:moveTo>
                  <a:lnTo>
                    <a:pt x="3031235" y="3151632"/>
                  </a:lnTo>
                  <a:lnTo>
                    <a:pt x="3030474" y="3155351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26621" y="5679270"/>
              <a:ext cx="64656" cy="6465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561594" y="2497835"/>
              <a:ext cx="3031490" cy="3248025"/>
            </a:xfrm>
            <a:custGeom>
              <a:avLst/>
              <a:gdLst/>
              <a:ahLst/>
              <a:cxnLst/>
              <a:rect l="l" t="t" r="r" b="b"/>
              <a:pathLst>
                <a:path w="3031490" h="3248025">
                  <a:moveTo>
                    <a:pt x="2935223" y="0"/>
                  </a:moveTo>
                  <a:lnTo>
                    <a:pt x="96012" y="0"/>
                  </a:lnTo>
                  <a:lnTo>
                    <a:pt x="58828" y="7608"/>
                  </a:lnTo>
                  <a:lnTo>
                    <a:pt x="28289" y="28289"/>
                  </a:lnTo>
                  <a:lnTo>
                    <a:pt x="7608" y="58828"/>
                  </a:lnTo>
                  <a:lnTo>
                    <a:pt x="0" y="96012"/>
                  </a:lnTo>
                  <a:lnTo>
                    <a:pt x="0" y="3151632"/>
                  </a:lnTo>
                  <a:lnTo>
                    <a:pt x="7608" y="3188815"/>
                  </a:lnTo>
                  <a:lnTo>
                    <a:pt x="28289" y="3219354"/>
                  </a:lnTo>
                  <a:lnTo>
                    <a:pt x="58828" y="3240035"/>
                  </a:lnTo>
                  <a:lnTo>
                    <a:pt x="96012" y="3247644"/>
                  </a:lnTo>
                  <a:lnTo>
                    <a:pt x="2935223" y="3247644"/>
                  </a:lnTo>
                  <a:lnTo>
                    <a:pt x="2972407" y="3240035"/>
                  </a:lnTo>
                  <a:lnTo>
                    <a:pt x="3002946" y="3219354"/>
                  </a:lnTo>
                  <a:lnTo>
                    <a:pt x="3023627" y="3188815"/>
                  </a:lnTo>
                  <a:lnTo>
                    <a:pt x="3031235" y="3151632"/>
                  </a:lnTo>
                  <a:lnTo>
                    <a:pt x="3031235" y="96012"/>
                  </a:lnTo>
                  <a:lnTo>
                    <a:pt x="3023627" y="58828"/>
                  </a:lnTo>
                  <a:lnTo>
                    <a:pt x="3002946" y="28289"/>
                  </a:lnTo>
                  <a:lnTo>
                    <a:pt x="2972407" y="7608"/>
                  </a:lnTo>
                  <a:lnTo>
                    <a:pt x="29352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561594" y="2497835"/>
              <a:ext cx="3031490" cy="3248025"/>
            </a:xfrm>
            <a:custGeom>
              <a:avLst/>
              <a:gdLst/>
              <a:ahLst/>
              <a:cxnLst/>
              <a:rect l="l" t="t" r="r" b="b"/>
              <a:pathLst>
                <a:path w="3031490" h="3248025">
                  <a:moveTo>
                    <a:pt x="0" y="96012"/>
                  </a:moveTo>
                  <a:lnTo>
                    <a:pt x="7608" y="58828"/>
                  </a:lnTo>
                  <a:lnTo>
                    <a:pt x="28289" y="28289"/>
                  </a:lnTo>
                  <a:lnTo>
                    <a:pt x="58828" y="7608"/>
                  </a:lnTo>
                  <a:lnTo>
                    <a:pt x="96012" y="0"/>
                  </a:lnTo>
                  <a:lnTo>
                    <a:pt x="2935223" y="0"/>
                  </a:lnTo>
                  <a:lnTo>
                    <a:pt x="2972407" y="7608"/>
                  </a:lnTo>
                  <a:lnTo>
                    <a:pt x="3002946" y="28289"/>
                  </a:lnTo>
                  <a:lnTo>
                    <a:pt x="3023627" y="58828"/>
                  </a:lnTo>
                  <a:lnTo>
                    <a:pt x="3031235" y="96012"/>
                  </a:lnTo>
                  <a:lnTo>
                    <a:pt x="3031235" y="3151632"/>
                  </a:lnTo>
                  <a:lnTo>
                    <a:pt x="3023627" y="3188815"/>
                  </a:lnTo>
                  <a:lnTo>
                    <a:pt x="3002946" y="3219354"/>
                  </a:lnTo>
                  <a:lnTo>
                    <a:pt x="2972407" y="3240035"/>
                  </a:lnTo>
                  <a:lnTo>
                    <a:pt x="2935223" y="3247644"/>
                  </a:lnTo>
                  <a:lnTo>
                    <a:pt x="96012" y="3247644"/>
                  </a:lnTo>
                  <a:lnTo>
                    <a:pt x="58828" y="3240035"/>
                  </a:lnTo>
                  <a:lnTo>
                    <a:pt x="28289" y="3219354"/>
                  </a:lnTo>
                  <a:lnTo>
                    <a:pt x="7608" y="3188815"/>
                  </a:lnTo>
                  <a:lnTo>
                    <a:pt x="0" y="3151632"/>
                  </a:lnTo>
                  <a:lnTo>
                    <a:pt x="0" y="96012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561594" y="2497843"/>
              <a:ext cx="3031490" cy="1323340"/>
            </a:xfrm>
            <a:custGeom>
              <a:avLst/>
              <a:gdLst/>
              <a:ahLst/>
              <a:cxnLst/>
              <a:rect l="l" t="t" r="r" b="b"/>
              <a:pathLst>
                <a:path w="3031490" h="1323339">
                  <a:moveTo>
                    <a:pt x="1996440" y="842010"/>
                  </a:moveTo>
                  <a:lnTo>
                    <a:pt x="1993950" y="792784"/>
                  </a:lnTo>
                  <a:lnTo>
                    <a:pt x="1986686" y="744994"/>
                  </a:lnTo>
                  <a:lnTo>
                    <a:pt x="1974850" y="698881"/>
                  </a:lnTo>
                  <a:lnTo>
                    <a:pt x="1958708" y="654685"/>
                  </a:lnTo>
                  <a:lnTo>
                    <a:pt x="1938477" y="612648"/>
                  </a:lnTo>
                  <a:lnTo>
                    <a:pt x="1914423" y="573011"/>
                  </a:lnTo>
                  <a:lnTo>
                    <a:pt x="1886762" y="536003"/>
                  </a:lnTo>
                  <a:lnTo>
                    <a:pt x="1855749" y="501865"/>
                  </a:lnTo>
                  <a:lnTo>
                    <a:pt x="1821624" y="470852"/>
                  </a:lnTo>
                  <a:lnTo>
                    <a:pt x="1784616" y="443204"/>
                  </a:lnTo>
                  <a:lnTo>
                    <a:pt x="1744967" y="419138"/>
                  </a:lnTo>
                  <a:lnTo>
                    <a:pt x="1702930" y="398919"/>
                  </a:lnTo>
                  <a:lnTo>
                    <a:pt x="1658734" y="382765"/>
                  </a:lnTo>
                  <a:lnTo>
                    <a:pt x="1612620" y="370941"/>
                  </a:lnTo>
                  <a:lnTo>
                    <a:pt x="1564830" y="363664"/>
                  </a:lnTo>
                  <a:lnTo>
                    <a:pt x="1515618" y="361188"/>
                  </a:lnTo>
                  <a:lnTo>
                    <a:pt x="1466392" y="363664"/>
                  </a:lnTo>
                  <a:lnTo>
                    <a:pt x="1418602" y="370941"/>
                  </a:lnTo>
                  <a:lnTo>
                    <a:pt x="1372489" y="382765"/>
                  </a:lnTo>
                  <a:lnTo>
                    <a:pt x="1328293" y="398919"/>
                  </a:lnTo>
                  <a:lnTo>
                    <a:pt x="1286256" y="419138"/>
                  </a:lnTo>
                  <a:lnTo>
                    <a:pt x="1246606" y="443204"/>
                  </a:lnTo>
                  <a:lnTo>
                    <a:pt x="1209598" y="470852"/>
                  </a:lnTo>
                  <a:lnTo>
                    <a:pt x="1175473" y="501865"/>
                  </a:lnTo>
                  <a:lnTo>
                    <a:pt x="1144460" y="536003"/>
                  </a:lnTo>
                  <a:lnTo>
                    <a:pt x="1116799" y="573011"/>
                  </a:lnTo>
                  <a:lnTo>
                    <a:pt x="1092746" y="612648"/>
                  </a:lnTo>
                  <a:lnTo>
                    <a:pt x="1072515" y="654685"/>
                  </a:lnTo>
                  <a:lnTo>
                    <a:pt x="1056373" y="698881"/>
                  </a:lnTo>
                  <a:lnTo>
                    <a:pt x="1044536" y="744994"/>
                  </a:lnTo>
                  <a:lnTo>
                    <a:pt x="1037272" y="792784"/>
                  </a:lnTo>
                  <a:lnTo>
                    <a:pt x="1034796" y="842010"/>
                  </a:lnTo>
                  <a:lnTo>
                    <a:pt x="1037272" y="891235"/>
                  </a:lnTo>
                  <a:lnTo>
                    <a:pt x="1044536" y="939025"/>
                  </a:lnTo>
                  <a:lnTo>
                    <a:pt x="1056373" y="985139"/>
                  </a:lnTo>
                  <a:lnTo>
                    <a:pt x="1072515" y="1029335"/>
                  </a:lnTo>
                  <a:lnTo>
                    <a:pt x="1092746" y="1071372"/>
                  </a:lnTo>
                  <a:lnTo>
                    <a:pt x="1116799" y="1111008"/>
                  </a:lnTo>
                  <a:lnTo>
                    <a:pt x="1144460" y="1148016"/>
                  </a:lnTo>
                  <a:lnTo>
                    <a:pt x="1175473" y="1182141"/>
                  </a:lnTo>
                  <a:lnTo>
                    <a:pt x="1209598" y="1213154"/>
                  </a:lnTo>
                  <a:lnTo>
                    <a:pt x="1246606" y="1240815"/>
                  </a:lnTo>
                  <a:lnTo>
                    <a:pt x="1286256" y="1264881"/>
                  </a:lnTo>
                  <a:lnTo>
                    <a:pt x="1328293" y="1285100"/>
                  </a:lnTo>
                  <a:lnTo>
                    <a:pt x="1372489" y="1301242"/>
                  </a:lnTo>
                  <a:lnTo>
                    <a:pt x="1418602" y="1313078"/>
                  </a:lnTo>
                  <a:lnTo>
                    <a:pt x="1466392" y="1320355"/>
                  </a:lnTo>
                  <a:lnTo>
                    <a:pt x="1515618" y="1322832"/>
                  </a:lnTo>
                  <a:lnTo>
                    <a:pt x="1564830" y="1320355"/>
                  </a:lnTo>
                  <a:lnTo>
                    <a:pt x="1612620" y="1313078"/>
                  </a:lnTo>
                  <a:lnTo>
                    <a:pt x="1658734" y="1301242"/>
                  </a:lnTo>
                  <a:lnTo>
                    <a:pt x="1702930" y="1285100"/>
                  </a:lnTo>
                  <a:lnTo>
                    <a:pt x="1744967" y="1264881"/>
                  </a:lnTo>
                  <a:lnTo>
                    <a:pt x="1784616" y="1240815"/>
                  </a:lnTo>
                  <a:lnTo>
                    <a:pt x="1821624" y="1213154"/>
                  </a:lnTo>
                  <a:lnTo>
                    <a:pt x="1855749" y="1182141"/>
                  </a:lnTo>
                  <a:lnTo>
                    <a:pt x="1886762" y="1148016"/>
                  </a:lnTo>
                  <a:lnTo>
                    <a:pt x="1914423" y="1111008"/>
                  </a:lnTo>
                  <a:lnTo>
                    <a:pt x="1938477" y="1071372"/>
                  </a:lnTo>
                  <a:lnTo>
                    <a:pt x="1958708" y="1029335"/>
                  </a:lnTo>
                  <a:lnTo>
                    <a:pt x="1974850" y="985139"/>
                  </a:lnTo>
                  <a:lnTo>
                    <a:pt x="1986686" y="939025"/>
                  </a:lnTo>
                  <a:lnTo>
                    <a:pt x="1993950" y="891235"/>
                  </a:lnTo>
                  <a:lnTo>
                    <a:pt x="1996440" y="842010"/>
                  </a:lnTo>
                  <a:close/>
                </a:path>
                <a:path w="3031490" h="1323339">
                  <a:moveTo>
                    <a:pt x="3031236" y="48006"/>
                  </a:moveTo>
                  <a:lnTo>
                    <a:pt x="3027476" y="29248"/>
                  </a:lnTo>
                  <a:lnTo>
                    <a:pt x="3017228" y="13995"/>
                  </a:lnTo>
                  <a:lnTo>
                    <a:pt x="3001975" y="3746"/>
                  </a:lnTo>
                  <a:lnTo>
                    <a:pt x="2983230" y="0"/>
                  </a:lnTo>
                  <a:lnTo>
                    <a:pt x="48006" y="0"/>
                  </a:lnTo>
                  <a:lnTo>
                    <a:pt x="29248" y="3746"/>
                  </a:lnTo>
                  <a:lnTo>
                    <a:pt x="13995" y="13995"/>
                  </a:lnTo>
                  <a:lnTo>
                    <a:pt x="3746" y="29248"/>
                  </a:lnTo>
                  <a:lnTo>
                    <a:pt x="0" y="48006"/>
                  </a:lnTo>
                  <a:lnTo>
                    <a:pt x="3746" y="66751"/>
                  </a:lnTo>
                  <a:lnTo>
                    <a:pt x="13995" y="82003"/>
                  </a:lnTo>
                  <a:lnTo>
                    <a:pt x="29248" y="92265"/>
                  </a:lnTo>
                  <a:lnTo>
                    <a:pt x="48006" y="96012"/>
                  </a:lnTo>
                  <a:lnTo>
                    <a:pt x="2983230" y="96012"/>
                  </a:lnTo>
                  <a:lnTo>
                    <a:pt x="3001975" y="92265"/>
                  </a:lnTo>
                  <a:lnTo>
                    <a:pt x="3017228" y="82003"/>
                  </a:lnTo>
                  <a:lnTo>
                    <a:pt x="3027476" y="66751"/>
                  </a:lnTo>
                  <a:lnTo>
                    <a:pt x="3031236" y="48006"/>
                  </a:lnTo>
                  <a:close/>
                </a:path>
              </a:pathLst>
            </a:custGeom>
            <a:solidFill>
              <a:srgbClr val="2EB5D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16607" y="3076194"/>
              <a:ext cx="523493" cy="524255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1565401" y="3966658"/>
            <a:ext cx="1022350" cy="753110"/>
          </a:xfrm>
          <a:prstGeom prst="rect">
            <a:avLst/>
          </a:prstGeom>
        </p:spPr>
        <p:txBody>
          <a:bodyPr wrap="square" lIns="0" tIns="44450" rIns="0" bIns="0" rtlCol="0" vert="horz">
            <a:spAutoFit/>
          </a:bodyPr>
          <a:lstStyle/>
          <a:p>
            <a:pPr algn="ctr" marR="36195">
              <a:lnSpc>
                <a:spcPct val="100000"/>
              </a:lnSpc>
              <a:spcBef>
                <a:spcPts val="350"/>
              </a:spcBef>
            </a:pPr>
            <a:r>
              <a:rPr dirty="0" sz="900">
                <a:solidFill>
                  <a:srgbClr val="2EB5DE"/>
                </a:solidFill>
                <a:latin typeface="Segoe UI Semibold"/>
                <a:cs typeface="Segoe UI Semibold"/>
              </a:rPr>
              <a:t>L</a:t>
            </a:r>
            <a:r>
              <a:rPr dirty="0" sz="900" spc="-7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900">
                <a:solidFill>
                  <a:srgbClr val="2EB5DE"/>
                </a:solidFill>
                <a:latin typeface="Segoe UI Semibold"/>
                <a:cs typeface="Segoe UI Semibold"/>
              </a:rPr>
              <a:t>E</a:t>
            </a:r>
            <a:r>
              <a:rPr dirty="0" sz="900" spc="-7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900">
                <a:solidFill>
                  <a:srgbClr val="2EB5DE"/>
                </a:solidFill>
                <a:latin typeface="Segoe UI Semibold"/>
                <a:cs typeface="Segoe UI Semibold"/>
              </a:rPr>
              <a:t>V</a:t>
            </a:r>
            <a:r>
              <a:rPr dirty="0" sz="900" spc="-6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900">
                <a:solidFill>
                  <a:srgbClr val="2EB5DE"/>
                </a:solidFill>
                <a:latin typeface="Segoe UI Semibold"/>
                <a:cs typeface="Segoe UI Semibold"/>
              </a:rPr>
              <a:t>E</a:t>
            </a:r>
            <a:r>
              <a:rPr dirty="0" sz="900" spc="-7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900">
                <a:solidFill>
                  <a:srgbClr val="2EB5DE"/>
                </a:solidFill>
                <a:latin typeface="Segoe UI Semibold"/>
                <a:cs typeface="Segoe UI Semibold"/>
              </a:rPr>
              <a:t>L</a:t>
            </a:r>
            <a:r>
              <a:rPr dirty="0" sz="900" spc="20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900" spc="-50">
                <a:solidFill>
                  <a:srgbClr val="2EB5DE"/>
                </a:solidFill>
                <a:latin typeface="Segoe UI Semibold"/>
                <a:cs typeface="Segoe UI Semibold"/>
              </a:rPr>
              <a:t>1</a:t>
            </a:r>
            <a:endParaRPr sz="900">
              <a:latin typeface="Segoe UI Semibold"/>
              <a:cs typeface="Segoe UI Semibold"/>
            </a:endParaRPr>
          </a:p>
          <a:p>
            <a:pPr algn="ctr" marL="2540">
              <a:lnSpc>
                <a:spcPct val="100000"/>
              </a:lnSpc>
              <a:spcBef>
                <a:spcPts val="445"/>
              </a:spcBef>
            </a:pPr>
            <a:r>
              <a:rPr dirty="0" sz="1650">
                <a:solidFill>
                  <a:srgbClr val="15212E"/>
                </a:solidFill>
                <a:latin typeface="Segoe UI Semibold"/>
                <a:cs typeface="Segoe UI Semibold"/>
              </a:rPr>
              <a:t>AI</a:t>
            </a:r>
            <a:r>
              <a:rPr dirty="0" sz="1650" spc="20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650" spc="-20">
                <a:solidFill>
                  <a:srgbClr val="15212E"/>
                </a:solidFill>
                <a:latin typeface="Segoe UI Semibold"/>
                <a:cs typeface="Segoe UI Semibold"/>
              </a:rPr>
              <a:t>Layer</a:t>
            </a:r>
            <a:endParaRPr sz="1650">
              <a:latin typeface="Segoe UI Semibold"/>
              <a:cs typeface="Segoe UI Semibold"/>
            </a:endParaRPr>
          </a:p>
          <a:p>
            <a:pPr algn="ctr">
              <a:lnSpc>
                <a:spcPct val="100000"/>
              </a:lnSpc>
              <a:spcBef>
                <a:spcPts val="770"/>
              </a:spcBef>
            </a:pPr>
            <a:r>
              <a:rPr dirty="0" sz="1000" b="1">
                <a:solidFill>
                  <a:srgbClr val="2EB5DE"/>
                </a:solidFill>
                <a:latin typeface="Calibri"/>
                <a:cs typeface="Calibri"/>
              </a:rPr>
              <a:t>Machine</a:t>
            </a:r>
            <a:r>
              <a:rPr dirty="0" sz="1000" spc="-10" b="1">
                <a:solidFill>
                  <a:srgbClr val="2EB5DE"/>
                </a:solidFill>
                <a:latin typeface="Calibri"/>
                <a:cs typeface="Calibri"/>
              </a:rPr>
              <a:t> screening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93317" y="4965598"/>
            <a:ext cx="2368550" cy="49403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12065" marR="5080" indent="1270">
              <a:lnSpc>
                <a:spcPct val="107900"/>
              </a:lnSpc>
              <a:spcBef>
                <a:spcPts val="95"/>
              </a:spcBef>
            </a:pP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Automated</a:t>
            </a:r>
            <a:r>
              <a:rPr dirty="0" sz="950" spc="1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checks flag</a:t>
            </a:r>
            <a:r>
              <a:rPr dirty="0" sz="950" spc="1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anomalies,</a:t>
            </a:r>
            <a:r>
              <a:rPr dirty="0" sz="950" spc="-10">
                <a:solidFill>
                  <a:srgbClr val="546679"/>
                </a:solidFill>
                <a:latin typeface="Calibri"/>
                <a:cs typeface="Calibri"/>
              </a:rPr>
              <a:t> duplicates,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missing</a:t>
            </a:r>
            <a:r>
              <a:rPr dirty="0" sz="950" spc="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docs</a:t>
            </a:r>
            <a:r>
              <a:rPr dirty="0" sz="950" spc="-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and</a:t>
            </a:r>
            <a:r>
              <a:rPr dirty="0" sz="950" spc="1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outliers before</a:t>
            </a:r>
            <a:r>
              <a:rPr dirty="0" sz="950" spc="-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human</a:t>
            </a:r>
            <a:r>
              <a:rPr dirty="0" sz="950" spc="1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 spc="-10">
                <a:solidFill>
                  <a:srgbClr val="546679"/>
                </a:solidFill>
                <a:latin typeface="Calibri"/>
                <a:cs typeface="Calibri"/>
              </a:rPr>
              <a:t>review begins.</a:t>
            </a:r>
            <a:endParaRPr sz="95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3541014" y="2492120"/>
            <a:ext cx="3241675" cy="3259454"/>
            <a:chOff x="3541014" y="2492120"/>
            <a:chExt cx="3241675" cy="3259454"/>
          </a:xfrm>
        </p:grpSpPr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41014" y="3259835"/>
              <a:ext cx="224027" cy="224027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3745230" y="2497835"/>
              <a:ext cx="3031490" cy="3248025"/>
            </a:xfrm>
            <a:custGeom>
              <a:avLst/>
              <a:gdLst/>
              <a:ahLst/>
              <a:cxnLst/>
              <a:rect l="l" t="t" r="r" b="b"/>
              <a:pathLst>
                <a:path w="3031490" h="3248025">
                  <a:moveTo>
                    <a:pt x="92261" y="3246883"/>
                  </a:moveTo>
                  <a:lnTo>
                    <a:pt x="96012" y="3247644"/>
                  </a:lnTo>
                  <a:lnTo>
                    <a:pt x="2943605" y="3247644"/>
                  </a:lnTo>
                  <a:lnTo>
                    <a:pt x="92261" y="3246883"/>
                  </a:lnTo>
                  <a:close/>
                </a:path>
                <a:path w="3031490" h="3248025">
                  <a:moveTo>
                    <a:pt x="3022948" y="3189796"/>
                  </a:moveTo>
                  <a:lnTo>
                    <a:pt x="8382" y="3189796"/>
                  </a:lnTo>
                  <a:lnTo>
                    <a:pt x="8382" y="3190132"/>
                  </a:lnTo>
                  <a:lnTo>
                    <a:pt x="26034" y="3216528"/>
                  </a:lnTo>
                  <a:lnTo>
                    <a:pt x="27432" y="3217926"/>
                  </a:lnTo>
                  <a:lnTo>
                    <a:pt x="27432" y="3218618"/>
                  </a:lnTo>
                  <a:lnTo>
                    <a:pt x="28003" y="3219473"/>
                  </a:lnTo>
                  <a:lnTo>
                    <a:pt x="28178" y="3219473"/>
                  </a:lnTo>
                  <a:lnTo>
                    <a:pt x="29966" y="3220331"/>
                  </a:lnTo>
                  <a:lnTo>
                    <a:pt x="29837" y="3220331"/>
                  </a:lnTo>
                  <a:lnTo>
                    <a:pt x="30665" y="3221159"/>
                  </a:lnTo>
                  <a:lnTo>
                    <a:pt x="92261" y="3246883"/>
                  </a:lnTo>
                  <a:lnTo>
                    <a:pt x="2943605" y="3247644"/>
                  </a:lnTo>
                  <a:lnTo>
                    <a:pt x="2934450" y="3247644"/>
                  </a:lnTo>
                  <a:lnTo>
                    <a:pt x="2971422" y="3240035"/>
                  </a:lnTo>
                  <a:lnTo>
                    <a:pt x="2971838" y="3240035"/>
                  </a:lnTo>
                  <a:lnTo>
                    <a:pt x="3001398" y="3220331"/>
                  </a:lnTo>
                  <a:lnTo>
                    <a:pt x="3003804" y="3217926"/>
                  </a:lnTo>
                  <a:lnTo>
                    <a:pt x="3004624" y="3216746"/>
                  </a:lnTo>
                  <a:lnTo>
                    <a:pt x="3022948" y="3189796"/>
                  </a:lnTo>
                  <a:close/>
                </a:path>
                <a:path w="3031490" h="3248025">
                  <a:moveTo>
                    <a:pt x="55831" y="3238221"/>
                  </a:moveTo>
                  <a:lnTo>
                    <a:pt x="58507" y="3240035"/>
                  </a:lnTo>
                  <a:lnTo>
                    <a:pt x="60971" y="3240535"/>
                  </a:lnTo>
                  <a:lnTo>
                    <a:pt x="59471" y="3240035"/>
                  </a:lnTo>
                  <a:lnTo>
                    <a:pt x="55831" y="3238221"/>
                  </a:lnTo>
                  <a:close/>
                </a:path>
                <a:path w="3031490" h="3248025">
                  <a:moveTo>
                    <a:pt x="28178" y="3219473"/>
                  </a:moveTo>
                  <a:lnTo>
                    <a:pt x="30665" y="3221159"/>
                  </a:lnTo>
                  <a:lnTo>
                    <a:pt x="29837" y="3220331"/>
                  </a:lnTo>
                  <a:lnTo>
                    <a:pt x="29966" y="3220331"/>
                  </a:lnTo>
                  <a:lnTo>
                    <a:pt x="28178" y="3219473"/>
                  </a:lnTo>
                  <a:close/>
                </a:path>
                <a:path w="3031490" h="3248025">
                  <a:moveTo>
                    <a:pt x="3003822" y="3217926"/>
                  </a:moveTo>
                  <a:lnTo>
                    <a:pt x="3001398" y="3220331"/>
                  </a:lnTo>
                  <a:lnTo>
                    <a:pt x="3002673" y="3219473"/>
                  </a:lnTo>
                  <a:lnTo>
                    <a:pt x="3003352" y="3218618"/>
                  </a:lnTo>
                  <a:lnTo>
                    <a:pt x="3003822" y="3217926"/>
                  </a:lnTo>
                  <a:close/>
                </a:path>
                <a:path w="3031490" h="3248025">
                  <a:moveTo>
                    <a:pt x="26252" y="3216746"/>
                  </a:moveTo>
                  <a:lnTo>
                    <a:pt x="27509" y="3218618"/>
                  </a:lnTo>
                  <a:lnTo>
                    <a:pt x="27432" y="3217926"/>
                  </a:lnTo>
                  <a:lnTo>
                    <a:pt x="26252" y="3216746"/>
                  </a:lnTo>
                  <a:close/>
                </a:path>
                <a:path w="3031490" h="3248025">
                  <a:moveTo>
                    <a:pt x="2934462" y="0"/>
                  </a:moveTo>
                  <a:lnTo>
                    <a:pt x="96012" y="0"/>
                  </a:lnTo>
                  <a:lnTo>
                    <a:pt x="58507" y="7608"/>
                  </a:lnTo>
                  <a:lnTo>
                    <a:pt x="28051" y="28336"/>
                  </a:lnTo>
                  <a:lnTo>
                    <a:pt x="7500" y="58828"/>
                  </a:lnTo>
                  <a:lnTo>
                    <a:pt x="0" y="96011"/>
                  </a:lnTo>
                  <a:lnTo>
                    <a:pt x="0" y="3151632"/>
                  </a:lnTo>
                  <a:lnTo>
                    <a:pt x="6870" y="3185157"/>
                  </a:lnTo>
                  <a:lnTo>
                    <a:pt x="7620" y="3188208"/>
                  </a:lnTo>
                  <a:lnTo>
                    <a:pt x="7620" y="3188815"/>
                  </a:lnTo>
                  <a:lnTo>
                    <a:pt x="8159" y="3189796"/>
                  </a:lnTo>
                  <a:lnTo>
                    <a:pt x="8385" y="3190132"/>
                  </a:lnTo>
                  <a:lnTo>
                    <a:pt x="8382" y="3189796"/>
                  </a:lnTo>
                  <a:lnTo>
                    <a:pt x="3022948" y="3189796"/>
                  </a:lnTo>
                  <a:lnTo>
                    <a:pt x="3024365" y="3185157"/>
                  </a:lnTo>
                  <a:lnTo>
                    <a:pt x="3030474" y="3155349"/>
                  </a:lnTo>
                  <a:lnTo>
                    <a:pt x="3031234" y="96011"/>
                  </a:lnTo>
                  <a:lnTo>
                    <a:pt x="3023896" y="60198"/>
                  </a:lnTo>
                  <a:lnTo>
                    <a:pt x="3023616" y="60198"/>
                  </a:lnTo>
                  <a:lnTo>
                    <a:pt x="3023616" y="58828"/>
                  </a:lnTo>
                  <a:lnTo>
                    <a:pt x="3002883" y="28336"/>
                  </a:lnTo>
                  <a:lnTo>
                    <a:pt x="2972085" y="7608"/>
                  </a:lnTo>
                  <a:lnTo>
                    <a:pt x="2934462" y="0"/>
                  </a:lnTo>
                  <a:close/>
                </a:path>
                <a:path w="3031490" h="3248025">
                  <a:moveTo>
                    <a:pt x="3024365" y="3185157"/>
                  </a:moveTo>
                  <a:lnTo>
                    <a:pt x="3022948" y="3189796"/>
                  </a:lnTo>
                  <a:lnTo>
                    <a:pt x="3023616" y="3188815"/>
                  </a:lnTo>
                  <a:lnTo>
                    <a:pt x="3024365" y="3185157"/>
                  </a:lnTo>
                  <a:close/>
                </a:path>
                <a:path w="3031490" h="3248025">
                  <a:moveTo>
                    <a:pt x="3031234" y="96011"/>
                  </a:moveTo>
                  <a:lnTo>
                    <a:pt x="3030475" y="3151632"/>
                  </a:lnTo>
                  <a:lnTo>
                    <a:pt x="3030474" y="3155349"/>
                  </a:lnTo>
                  <a:lnTo>
                    <a:pt x="3031236" y="3151632"/>
                  </a:lnTo>
                  <a:lnTo>
                    <a:pt x="3031234" y="96011"/>
                  </a:lnTo>
                  <a:close/>
                </a:path>
                <a:path w="3031490" h="3248025">
                  <a:moveTo>
                    <a:pt x="3023616" y="58828"/>
                  </a:moveTo>
                  <a:lnTo>
                    <a:pt x="3023616" y="60198"/>
                  </a:lnTo>
                  <a:lnTo>
                    <a:pt x="3023896" y="60198"/>
                  </a:lnTo>
                  <a:lnTo>
                    <a:pt x="3023616" y="5882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3745230" y="2497835"/>
              <a:ext cx="3031490" cy="3248025"/>
            </a:xfrm>
            <a:custGeom>
              <a:avLst/>
              <a:gdLst/>
              <a:ahLst/>
              <a:cxnLst/>
              <a:rect l="l" t="t" r="r" b="b"/>
              <a:pathLst>
                <a:path w="3031490" h="3248025">
                  <a:moveTo>
                    <a:pt x="96012" y="0"/>
                  </a:moveTo>
                  <a:lnTo>
                    <a:pt x="2934462" y="0"/>
                  </a:lnTo>
                </a:path>
                <a:path w="3031490" h="3248025">
                  <a:moveTo>
                    <a:pt x="2934462" y="3247641"/>
                  </a:moveTo>
                  <a:lnTo>
                    <a:pt x="96012" y="3247644"/>
                  </a:lnTo>
                  <a:lnTo>
                    <a:pt x="92261" y="3246883"/>
                  </a:lnTo>
                </a:path>
                <a:path w="3031490" h="3248025">
                  <a:moveTo>
                    <a:pt x="60971" y="3240535"/>
                  </a:moveTo>
                  <a:lnTo>
                    <a:pt x="58507" y="3240035"/>
                  </a:lnTo>
                  <a:lnTo>
                    <a:pt x="55831" y="3238221"/>
                  </a:lnTo>
                </a:path>
                <a:path w="3031490" h="3248025">
                  <a:moveTo>
                    <a:pt x="30665" y="3221159"/>
                  </a:moveTo>
                  <a:lnTo>
                    <a:pt x="28178" y="3219473"/>
                  </a:lnTo>
                  <a:lnTo>
                    <a:pt x="27999" y="3219467"/>
                  </a:lnTo>
                </a:path>
                <a:path w="3031490" h="3248025">
                  <a:moveTo>
                    <a:pt x="27432" y="3218618"/>
                  </a:moveTo>
                  <a:lnTo>
                    <a:pt x="26034" y="3216528"/>
                  </a:lnTo>
                </a:path>
                <a:path w="3031490" h="3248025">
                  <a:moveTo>
                    <a:pt x="8382" y="3190132"/>
                  </a:moveTo>
                  <a:lnTo>
                    <a:pt x="8114" y="3189732"/>
                  </a:lnTo>
                </a:path>
                <a:path w="3031490" h="3248025">
                  <a:moveTo>
                    <a:pt x="7620" y="3188815"/>
                  </a:moveTo>
                  <a:lnTo>
                    <a:pt x="7500" y="3188232"/>
                  </a:lnTo>
                </a:path>
                <a:path w="3031490" h="3248025">
                  <a:moveTo>
                    <a:pt x="0" y="3151632"/>
                  </a:moveTo>
                  <a:lnTo>
                    <a:pt x="0" y="96011"/>
                  </a:lnTo>
                </a:path>
                <a:path w="3031490" h="3248025">
                  <a:moveTo>
                    <a:pt x="3023896" y="60198"/>
                  </a:moveTo>
                  <a:lnTo>
                    <a:pt x="3024365" y="62486"/>
                  </a:lnTo>
                  <a:lnTo>
                    <a:pt x="3031234" y="96011"/>
                  </a:lnTo>
                </a:path>
                <a:path w="3031490" h="3248025">
                  <a:moveTo>
                    <a:pt x="3030474" y="3155349"/>
                  </a:moveTo>
                  <a:lnTo>
                    <a:pt x="3024365" y="3185157"/>
                  </a:lnTo>
                </a:path>
                <a:path w="3031490" h="3248025">
                  <a:moveTo>
                    <a:pt x="3022948" y="3189796"/>
                  </a:moveTo>
                  <a:lnTo>
                    <a:pt x="3003863" y="3217866"/>
                  </a:lnTo>
                </a:path>
                <a:path w="3031490" h="3248025">
                  <a:moveTo>
                    <a:pt x="3001421" y="3220308"/>
                  </a:moveTo>
                  <a:lnTo>
                    <a:pt x="2972023" y="3239912"/>
                  </a:lnTo>
                  <a:lnTo>
                    <a:pt x="2971786" y="3239960"/>
                  </a:lnTo>
                  <a:lnTo>
                    <a:pt x="2934462" y="3247641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747135" y="5680935"/>
              <a:ext cx="96071" cy="69498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3745230" y="2497835"/>
              <a:ext cx="3031490" cy="3240405"/>
            </a:xfrm>
            <a:custGeom>
              <a:avLst/>
              <a:gdLst/>
              <a:ahLst/>
              <a:cxnLst/>
              <a:rect l="l" t="t" r="r" b="b"/>
              <a:pathLst>
                <a:path w="3031490" h="3240404">
                  <a:moveTo>
                    <a:pt x="7378" y="3188208"/>
                  </a:moveTo>
                  <a:lnTo>
                    <a:pt x="6914" y="3185910"/>
                  </a:lnTo>
                  <a:lnTo>
                    <a:pt x="0" y="3151632"/>
                  </a:lnTo>
                  <a:lnTo>
                    <a:pt x="0" y="96012"/>
                  </a:lnTo>
                  <a:lnTo>
                    <a:pt x="7500" y="58828"/>
                  </a:lnTo>
                  <a:lnTo>
                    <a:pt x="28051" y="28336"/>
                  </a:lnTo>
                  <a:lnTo>
                    <a:pt x="58507" y="7608"/>
                  </a:lnTo>
                  <a:lnTo>
                    <a:pt x="96012" y="0"/>
                  </a:lnTo>
                  <a:lnTo>
                    <a:pt x="2934462" y="0"/>
                  </a:lnTo>
                  <a:lnTo>
                    <a:pt x="2972085" y="7608"/>
                  </a:lnTo>
                  <a:lnTo>
                    <a:pt x="3002851" y="28289"/>
                  </a:lnTo>
                  <a:lnTo>
                    <a:pt x="3021999" y="56451"/>
                  </a:lnTo>
                  <a:lnTo>
                    <a:pt x="3022948" y="57847"/>
                  </a:lnTo>
                  <a:lnTo>
                    <a:pt x="3023616" y="58828"/>
                  </a:lnTo>
                </a:path>
                <a:path w="3031490" h="3240404">
                  <a:moveTo>
                    <a:pt x="3023616" y="58828"/>
                  </a:moveTo>
                  <a:lnTo>
                    <a:pt x="3023896" y="60198"/>
                  </a:lnTo>
                </a:path>
                <a:path w="3031490" h="3240404">
                  <a:moveTo>
                    <a:pt x="3031234" y="96011"/>
                  </a:moveTo>
                  <a:lnTo>
                    <a:pt x="3031236" y="3151632"/>
                  </a:lnTo>
                  <a:lnTo>
                    <a:pt x="3030474" y="3155349"/>
                  </a:lnTo>
                </a:path>
                <a:path w="3031490" h="3240404">
                  <a:moveTo>
                    <a:pt x="3024365" y="3185157"/>
                  </a:moveTo>
                  <a:lnTo>
                    <a:pt x="3023616" y="3188815"/>
                  </a:lnTo>
                  <a:lnTo>
                    <a:pt x="3022948" y="3189796"/>
                  </a:lnTo>
                </a:path>
                <a:path w="3031490" h="3240404">
                  <a:moveTo>
                    <a:pt x="3003863" y="3217866"/>
                  </a:moveTo>
                  <a:lnTo>
                    <a:pt x="3002851" y="3219354"/>
                  </a:lnTo>
                  <a:lnTo>
                    <a:pt x="3001398" y="3220331"/>
                  </a:lnTo>
                </a:path>
                <a:path w="3031490" h="3240404">
                  <a:moveTo>
                    <a:pt x="2972023" y="3239912"/>
                  </a:moveTo>
                  <a:lnTo>
                    <a:pt x="2971786" y="3239960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3745230" y="2497835"/>
              <a:ext cx="3031490" cy="3248025"/>
            </a:xfrm>
            <a:custGeom>
              <a:avLst/>
              <a:gdLst/>
              <a:ahLst/>
              <a:cxnLst/>
              <a:rect l="l" t="t" r="r" b="b"/>
              <a:pathLst>
                <a:path w="3031490" h="3248025">
                  <a:moveTo>
                    <a:pt x="2934462" y="0"/>
                  </a:moveTo>
                  <a:lnTo>
                    <a:pt x="96012" y="0"/>
                  </a:lnTo>
                  <a:lnTo>
                    <a:pt x="58507" y="7608"/>
                  </a:lnTo>
                  <a:lnTo>
                    <a:pt x="28003" y="28289"/>
                  </a:lnTo>
                  <a:lnTo>
                    <a:pt x="7500" y="58828"/>
                  </a:lnTo>
                  <a:lnTo>
                    <a:pt x="0" y="96012"/>
                  </a:lnTo>
                  <a:lnTo>
                    <a:pt x="0" y="3151632"/>
                  </a:lnTo>
                  <a:lnTo>
                    <a:pt x="7500" y="3188815"/>
                  </a:lnTo>
                  <a:lnTo>
                    <a:pt x="28003" y="3219354"/>
                  </a:lnTo>
                  <a:lnTo>
                    <a:pt x="58507" y="3240035"/>
                  </a:lnTo>
                  <a:lnTo>
                    <a:pt x="96012" y="3247644"/>
                  </a:lnTo>
                  <a:lnTo>
                    <a:pt x="2934462" y="3247644"/>
                  </a:lnTo>
                  <a:lnTo>
                    <a:pt x="2972085" y="3240035"/>
                  </a:lnTo>
                  <a:lnTo>
                    <a:pt x="3002851" y="3219354"/>
                  </a:lnTo>
                  <a:lnTo>
                    <a:pt x="3023616" y="3188815"/>
                  </a:lnTo>
                  <a:lnTo>
                    <a:pt x="3031236" y="3151632"/>
                  </a:lnTo>
                  <a:lnTo>
                    <a:pt x="3031236" y="96012"/>
                  </a:lnTo>
                  <a:lnTo>
                    <a:pt x="3023616" y="58828"/>
                  </a:lnTo>
                  <a:lnTo>
                    <a:pt x="3002851" y="28289"/>
                  </a:lnTo>
                  <a:lnTo>
                    <a:pt x="2972085" y="7608"/>
                  </a:lnTo>
                  <a:lnTo>
                    <a:pt x="293446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3745230" y="2497835"/>
              <a:ext cx="3031490" cy="3248025"/>
            </a:xfrm>
            <a:custGeom>
              <a:avLst/>
              <a:gdLst/>
              <a:ahLst/>
              <a:cxnLst/>
              <a:rect l="l" t="t" r="r" b="b"/>
              <a:pathLst>
                <a:path w="3031490" h="3248025">
                  <a:moveTo>
                    <a:pt x="0" y="96012"/>
                  </a:moveTo>
                  <a:lnTo>
                    <a:pt x="7500" y="58828"/>
                  </a:lnTo>
                  <a:lnTo>
                    <a:pt x="28003" y="28289"/>
                  </a:lnTo>
                  <a:lnTo>
                    <a:pt x="58507" y="7608"/>
                  </a:lnTo>
                  <a:lnTo>
                    <a:pt x="96012" y="0"/>
                  </a:lnTo>
                  <a:lnTo>
                    <a:pt x="2934462" y="0"/>
                  </a:lnTo>
                  <a:lnTo>
                    <a:pt x="2972085" y="7608"/>
                  </a:lnTo>
                  <a:lnTo>
                    <a:pt x="3002851" y="28289"/>
                  </a:lnTo>
                  <a:lnTo>
                    <a:pt x="3023616" y="58828"/>
                  </a:lnTo>
                  <a:lnTo>
                    <a:pt x="3031236" y="96012"/>
                  </a:lnTo>
                  <a:lnTo>
                    <a:pt x="3031236" y="3151632"/>
                  </a:lnTo>
                  <a:lnTo>
                    <a:pt x="3023616" y="3188815"/>
                  </a:lnTo>
                  <a:lnTo>
                    <a:pt x="3002851" y="3219354"/>
                  </a:lnTo>
                  <a:lnTo>
                    <a:pt x="2972085" y="3240035"/>
                  </a:lnTo>
                  <a:lnTo>
                    <a:pt x="2934462" y="3247644"/>
                  </a:lnTo>
                  <a:lnTo>
                    <a:pt x="96012" y="3247644"/>
                  </a:lnTo>
                  <a:lnTo>
                    <a:pt x="58507" y="3240035"/>
                  </a:lnTo>
                  <a:lnTo>
                    <a:pt x="28003" y="3219354"/>
                  </a:lnTo>
                  <a:lnTo>
                    <a:pt x="7500" y="3188815"/>
                  </a:lnTo>
                  <a:lnTo>
                    <a:pt x="0" y="3151632"/>
                  </a:lnTo>
                  <a:lnTo>
                    <a:pt x="0" y="96012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3745230" y="2497843"/>
              <a:ext cx="3031490" cy="1323340"/>
            </a:xfrm>
            <a:custGeom>
              <a:avLst/>
              <a:gdLst/>
              <a:ahLst/>
              <a:cxnLst/>
              <a:rect l="l" t="t" r="r" b="b"/>
              <a:pathLst>
                <a:path w="3031490" h="1323339">
                  <a:moveTo>
                    <a:pt x="1996440" y="842010"/>
                  </a:moveTo>
                  <a:lnTo>
                    <a:pt x="1993950" y="792784"/>
                  </a:lnTo>
                  <a:lnTo>
                    <a:pt x="1986686" y="744994"/>
                  </a:lnTo>
                  <a:lnTo>
                    <a:pt x="1974850" y="698881"/>
                  </a:lnTo>
                  <a:lnTo>
                    <a:pt x="1958708" y="654685"/>
                  </a:lnTo>
                  <a:lnTo>
                    <a:pt x="1938477" y="612648"/>
                  </a:lnTo>
                  <a:lnTo>
                    <a:pt x="1914423" y="573011"/>
                  </a:lnTo>
                  <a:lnTo>
                    <a:pt x="1886762" y="536003"/>
                  </a:lnTo>
                  <a:lnTo>
                    <a:pt x="1855749" y="501865"/>
                  </a:lnTo>
                  <a:lnTo>
                    <a:pt x="1821624" y="470852"/>
                  </a:lnTo>
                  <a:lnTo>
                    <a:pt x="1784616" y="443204"/>
                  </a:lnTo>
                  <a:lnTo>
                    <a:pt x="1744967" y="419138"/>
                  </a:lnTo>
                  <a:lnTo>
                    <a:pt x="1702930" y="398919"/>
                  </a:lnTo>
                  <a:lnTo>
                    <a:pt x="1658734" y="382765"/>
                  </a:lnTo>
                  <a:lnTo>
                    <a:pt x="1612620" y="370941"/>
                  </a:lnTo>
                  <a:lnTo>
                    <a:pt x="1564830" y="363664"/>
                  </a:lnTo>
                  <a:lnTo>
                    <a:pt x="1515618" y="361188"/>
                  </a:lnTo>
                  <a:lnTo>
                    <a:pt x="1466380" y="363664"/>
                  </a:lnTo>
                  <a:lnTo>
                    <a:pt x="1418564" y="370941"/>
                  </a:lnTo>
                  <a:lnTo>
                    <a:pt x="1372412" y="382765"/>
                  </a:lnTo>
                  <a:lnTo>
                    <a:pt x="1328166" y="398919"/>
                  </a:lnTo>
                  <a:lnTo>
                    <a:pt x="1286078" y="419138"/>
                  </a:lnTo>
                  <a:lnTo>
                    <a:pt x="1246365" y="443204"/>
                  </a:lnTo>
                  <a:lnTo>
                    <a:pt x="1209294" y="470852"/>
                  </a:lnTo>
                  <a:lnTo>
                    <a:pt x="1175092" y="501865"/>
                  </a:lnTo>
                  <a:lnTo>
                    <a:pt x="1144003" y="536003"/>
                  </a:lnTo>
                  <a:lnTo>
                    <a:pt x="1116279" y="573011"/>
                  </a:lnTo>
                  <a:lnTo>
                    <a:pt x="1092161" y="612648"/>
                  </a:lnTo>
                  <a:lnTo>
                    <a:pt x="1071880" y="654685"/>
                  </a:lnTo>
                  <a:lnTo>
                    <a:pt x="1055687" y="698881"/>
                  </a:lnTo>
                  <a:lnTo>
                    <a:pt x="1043813" y="744994"/>
                  </a:lnTo>
                  <a:lnTo>
                    <a:pt x="1036510" y="792784"/>
                  </a:lnTo>
                  <a:lnTo>
                    <a:pt x="1034034" y="842010"/>
                  </a:lnTo>
                  <a:lnTo>
                    <a:pt x="1036510" y="891235"/>
                  </a:lnTo>
                  <a:lnTo>
                    <a:pt x="1043813" y="939025"/>
                  </a:lnTo>
                  <a:lnTo>
                    <a:pt x="1055687" y="985139"/>
                  </a:lnTo>
                  <a:lnTo>
                    <a:pt x="1071880" y="1029335"/>
                  </a:lnTo>
                  <a:lnTo>
                    <a:pt x="1092161" y="1071372"/>
                  </a:lnTo>
                  <a:lnTo>
                    <a:pt x="1116279" y="1111008"/>
                  </a:lnTo>
                  <a:lnTo>
                    <a:pt x="1144003" y="1148016"/>
                  </a:lnTo>
                  <a:lnTo>
                    <a:pt x="1175092" y="1182141"/>
                  </a:lnTo>
                  <a:lnTo>
                    <a:pt x="1209294" y="1213154"/>
                  </a:lnTo>
                  <a:lnTo>
                    <a:pt x="1246365" y="1240815"/>
                  </a:lnTo>
                  <a:lnTo>
                    <a:pt x="1286078" y="1264881"/>
                  </a:lnTo>
                  <a:lnTo>
                    <a:pt x="1328166" y="1285100"/>
                  </a:lnTo>
                  <a:lnTo>
                    <a:pt x="1372412" y="1301242"/>
                  </a:lnTo>
                  <a:lnTo>
                    <a:pt x="1418564" y="1313078"/>
                  </a:lnTo>
                  <a:lnTo>
                    <a:pt x="1466380" y="1320355"/>
                  </a:lnTo>
                  <a:lnTo>
                    <a:pt x="1515618" y="1322832"/>
                  </a:lnTo>
                  <a:lnTo>
                    <a:pt x="1564830" y="1320355"/>
                  </a:lnTo>
                  <a:lnTo>
                    <a:pt x="1612620" y="1313078"/>
                  </a:lnTo>
                  <a:lnTo>
                    <a:pt x="1658734" y="1301242"/>
                  </a:lnTo>
                  <a:lnTo>
                    <a:pt x="1702930" y="1285100"/>
                  </a:lnTo>
                  <a:lnTo>
                    <a:pt x="1744967" y="1264881"/>
                  </a:lnTo>
                  <a:lnTo>
                    <a:pt x="1784616" y="1240815"/>
                  </a:lnTo>
                  <a:lnTo>
                    <a:pt x="1821624" y="1213154"/>
                  </a:lnTo>
                  <a:lnTo>
                    <a:pt x="1855749" y="1182141"/>
                  </a:lnTo>
                  <a:lnTo>
                    <a:pt x="1886762" y="1148016"/>
                  </a:lnTo>
                  <a:lnTo>
                    <a:pt x="1914423" y="1111008"/>
                  </a:lnTo>
                  <a:lnTo>
                    <a:pt x="1938477" y="1071372"/>
                  </a:lnTo>
                  <a:lnTo>
                    <a:pt x="1958708" y="1029335"/>
                  </a:lnTo>
                  <a:lnTo>
                    <a:pt x="1974850" y="985139"/>
                  </a:lnTo>
                  <a:lnTo>
                    <a:pt x="1986686" y="939025"/>
                  </a:lnTo>
                  <a:lnTo>
                    <a:pt x="1993950" y="891235"/>
                  </a:lnTo>
                  <a:lnTo>
                    <a:pt x="1996440" y="842010"/>
                  </a:lnTo>
                  <a:close/>
                </a:path>
                <a:path w="3031490" h="1323339">
                  <a:moveTo>
                    <a:pt x="3031236" y="48006"/>
                  </a:moveTo>
                  <a:lnTo>
                    <a:pt x="3027476" y="29248"/>
                  </a:lnTo>
                  <a:lnTo>
                    <a:pt x="3017228" y="13995"/>
                  </a:lnTo>
                  <a:lnTo>
                    <a:pt x="3001975" y="3746"/>
                  </a:lnTo>
                  <a:lnTo>
                    <a:pt x="2983230" y="0"/>
                  </a:lnTo>
                  <a:lnTo>
                    <a:pt x="48006" y="0"/>
                  </a:lnTo>
                  <a:lnTo>
                    <a:pt x="29248" y="3746"/>
                  </a:lnTo>
                  <a:lnTo>
                    <a:pt x="13995" y="13995"/>
                  </a:lnTo>
                  <a:lnTo>
                    <a:pt x="3746" y="29248"/>
                  </a:lnTo>
                  <a:lnTo>
                    <a:pt x="0" y="48006"/>
                  </a:lnTo>
                  <a:lnTo>
                    <a:pt x="3746" y="66751"/>
                  </a:lnTo>
                  <a:lnTo>
                    <a:pt x="13995" y="82003"/>
                  </a:lnTo>
                  <a:lnTo>
                    <a:pt x="29248" y="92265"/>
                  </a:lnTo>
                  <a:lnTo>
                    <a:pt x="48006" y="96012"/>
                  </a:lnTo>
                  <a:lnTo>
                    <a:pt x="2983230" y="96012"/>
                  </a:lnTo>
                  <a:lnTo>
                    <a:pt x="3001975" y="92265"/>
                  </a:lnTo>
                  <a:lnTo>
                    <a:pt x="3017228" y="82003"/>
                  </a:lnTo>
                  <a:lnTo>
                    <a:pt x="3027476" y="66751"/>
                  </a:lnTo>
                  <a:lnTo>
                    <a:pt x="3031236" y="48006"/>
                  </a:lnTo>
                  <a:close/>
                </a:path>
              </a:pathLst>
            </a:custGeom>
            <a:solidFill>
              <a:srgbClr val="137BA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000244" y="3076194"/>
              <a:ext cx="524255" cy="524255"/>
            </a:xfrm>
            <a:prstGeom prst="rect">
              <a:avLst/>
            </a:prstGeom>
          </p:spPr>
        </p:pic>
      </p:grpSp>
      <p:sp>
        <p:nvSpPr>
          <p:cNvPr id="24" name="object 24"/>
          <p:cNvSpPr txBox="1"/>
          <p:nvPr/>
        </p:nvSpPr>
        <p:spPr>
          <a:xfrm>
            <a:off x="4575301" y="3966658"/>
            <a:ext cx="1370330" cy="753110"/>
          </a:xfrm>
          <a:prstGeom prst="rect">
            <a:avLst/>
          </a:prstGeom>
        </p:spPr>
        <p:txBody>
          <a:bodyPr wrap="square" lIns="0" tIns="44450" rIns="0" bIns="0" rtlCol="0" vert="horz">
            <a:spAutoFit/>
          </a:bodyPr>
          <a:lstStyle/>
          <a:p>
            <a:pPr algn="ctr" marR="36830">
              <a:lnSpc>
                <a:spcPct val="100000"/>
              </a:lnSpc>
              <a:spcBef>
                <a:spcPts val="350"/>
              </a:spcBef>
            </a:pPr>
            <a:r>
              <a:rPr dirty="0" sz="900">
                <a:solidFill>
                  <a:srgbClr val="137BA6"/>
                </a:solidFill>
                <a:latin typeface="Segoe UI Semibold"/>
                <a:cs typeface="Segoe UI Semibold"/>
              </a:rPr>
              <a:t>L</a:t>
            </a:r>
            <a:r>
              <a:rPr dirty="0" sz="900" spc="-7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900">
                <a:solidFill>
                  <a:srgbClr val="137BA6"/>
                </a:solidFill>
                <a:latin typeface="Segoe UI Semibold"/>
                <a:cs typeface="Segoe UI Semibold"/>
              </a:rPr>
              <a:t>E</a:t>
            </a:r>
            <a:r>
              <a:rPr dirty="0" sz="900" spc="-7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900">
                <a:solidFill>
                  <a:srgbClr val="137BA6"/>
                </a:solidFill>
                <a:latin typeface="Segoe UI Semibold"/>
                <a:cs typeface="Segoe UI Semibold"/>
              </a:rPr>
              <a:t>V</a:t>
            </a:r>
            <a:r>
              <a:rPr dirty="0" sz="900" spc="-6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900">
                <a:solidFill>
                  <a:srgbClr val="137BA6"/>
                </a:solidFill>
                <a:latin typeface="Segoe UI Semibold"/>
                <a:cs typeface="Segoe UI Semibold"/>
              </a:rPr>
              <a:t>E</a:t>
            </a:r>
            <a:r>
              <a:rPr dirty="0" sz="900" spc="-7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900">
                <a:solidFill>
                  <a:srgbClr val="137BA6"/>
                </a:solidFill>
                <a:latin typeface="Segoe UI Semibold"/>
                <a:cs typeface="Segoe UI Semibold"/>
              </a:rPr>
              <a:t>L</a:t>
            </a:r>
            <a:r>
              <a:rPr dirty="0" sz="900" spc="20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900" spc="-50">
                <a:solidFill>
                  <a:srgbClr val="137BA6"/>
                </a:solidFill>
                <a:latin typeface="Segoe UI Semibold"/>
                <a:cs typeface="Segoe UI Semibold"/>
              </a:rPr>
              <a:t>2</a:t>
            </a:r>
            <a:endParaRPr sz="900">
              <a:latin typeface="Segoe UI Semibold"/>
              <a:cs typeface="Segoe UI Semibold"/>
            </a:endParaRPr>
          </a:p>
          <a:p>
            <a:pPr algn="ctr">
              <a:lnSpc>
                <a:spcPct val="100000"/>
              </a:lnSpc>
              <a:spcBef>
                <a:spcPts val="445"/>
              </a:spcBef>
            </a:pPr>
            <a:r>
              <a:rPr dirty="0" sz="1650">
                <a:solidFill>
                  <a:srgbClr val="15212E"/>
                </a:solidFill>
                <a:latin typeface="Segoe UI Semibold"/>
                <a:cs typeface="Segoe UI Semibold"/>
              </a:rPr>
              <a:t>Senior</a:t>
            </a:r>
            <a:r>
              <a:rPr dirty="0" sz="1650" spc="30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650" spc="-10">
                <a:solidFill>
                  <a:srgbClr val="15212E"/>
                </a:solidFill>
                <a:latin typeface="Segoe UI Semibold"/>
                <a:cs typeface="Segoe UI Semibold"/>
              </a:rPr>
              <a:t>Review</a:t>
            </a:r>
            <a:endParaRPr sz="1650">
              <a:latin typeface="Segoe UI Semibold"/>
              <a:cs typeface="Segoe UI Semibold"/>
            </a:endParaRPr>
          </a:p>
          <a:p>
            <a:pPr algn="ctr" marL="635">
              <a:lnSpc>
                <a:spcPct val="100000"/>
              </a:lnSpc>
              <a:spcBef>
                <a:spcPts val="770"/>
              </a:spcBef>
            </a:pPr>
            <a:r>
              <a:rPr dirty="0" sz="1000" b="1">
                <a:solidFill>
                  <a:srgbClr val="137BA6"/>
                </a:solidFill>
                <a:latin typeface="Calibri"/>
                <a:cs typeface="Calibri"/>
              </a:rPr>
              <a:t>Technical</a:t>
            </a:r>
            <a:r>
              <a:rPr dirty="0" sz="1000" spc="-10" b="1">
                <a:solidFill>
                  <a:srgbClr val="137BA6"/>
                </a:solidFill>
                <a:latin typeface="Calibri"/>
                <a:cs typeface="Calibri"/>
              </a:rPr>
              <a:t> accuracy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104385" y="4965598"/>
            <a:ext cx="2313305" cy="49403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12065" marR="5080" indent="1905">
              <a:lnSpc>
                <a:spcPct val="107900"/>
              </a:lnSpc>
              <a:spcBef>
                <a:spcPts val="95"/>
              </a:spcBef>
            </a:pP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Experienced</a:t>
            </a:r>
            <a:r>
              <a:rPr dirty="0" sz="950" spc="3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reviewers</a:t>
            </a:r>
            <a:r>
              <a:rPr dirty="0" sz="950" spc="3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verify</a:t>
            </a:r>
            <a:r>
              <a:rPr dirty="0" sz="950" spc="3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 spc="-10">
                <a:solidFill>
                  <a:srgbClr val="546679"/>
                </a:solidFill>
                <a:latin typeface="Calibri"/>
                <a:cs typeface="Calibri"/>
              </a:rPr>
              <a:t>categorization,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reconciliations and</a:t>
            </a:r>
            <a:r>
              <a:rPr dirty="0" sz="950" spc="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completeness</a:t>
            </a:r>
            <a:r>
              <a:rPr dirty="0" sz="950" spc="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against</a:t>
            </a:r>
            <a:r>
              <a:rPr dirty="0" sz="950" spc="-20">
                <a:solidFill>
                  <a:srgbClr val="546679"/>
                </a:solidFill>
                <a:latin typeface="Calibri"/>
                <a:cs typeface="Calibri"/>
              </a:rPr>
              <a:t> your</a:t>
            </a:r>
            <a:r>
              <a:rPr dirty="0" sz="950" spc="-10">
                <a:solidFill>
                  <a:srgbClr val="546679"/>
                </a:solidFill>
                <a:latin typeface="Calibri"/>
                <a:cs typeface="Calibri"/>
              </a:rPr>
              <a:t> standards.</a:t>
            </a:r>
            <a:endParaRPr sz="950">
              <a:latin typeface="Calibri"/>
              <a:cs typeface="Calibri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6723888" y="2492120"/>
            <a:ext cx="3242310" cy="3259454"/>
            <a:chOff x="6723888" y="2492120"/>
            <a:chExt cx="3242310" cy="3259454"/>
          </a:xfrm>
        </p:grpSpPr>
        <p:pic>
          <p:nvPicPr>
            <p:cNvPr id="27" name="object 2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723888" y="3259835"/>
              <a:ext cx="224789" cy="224027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6928866" y="2497835"/>
              <a:ext cx="3031490" cy="3248025"/>
            </a:xfrm>
            <a:custGeom>
              <a:avLst/>
              <a:gdLst/>
              <a:ahLst/>
              <a:cxnLst/>
              <a:rect l="l" t="t" r="r" b="b"/>
              <a:pathLst>
                <a:path w="3031490" h="3248025">
                  <a:moveTo>
                    <a:pt x="92262" y="3246883"/>
                  </a:moveTo>
                  <a:lnTo>
                    <a:pt x="96011" y="3247644"/>
                  </a:lnTo>
                  <a:lnTo>
                    <a:pt x="2943606" y="3247644"/>
                  </a:lnTo>
                  <a:lnTo>
                    <a:pt x="92262" y="3246883"/>
                  </a:lnTo>
                  <a:close/>
                </a:path>
                <a:path w="3031490" h="3248025">
                  <a:moveTo>
                    <a:pt x="2934461" y="0"/>
                  </a:moveTo>
                  <a:lnTo>
                    <a:pt x="96011" y="0"/>
                  </a:lnTo>
                  <a:lnTo>
                    <a:pt x="58507" y="7608"/>
                  </a:lnTo>
                  <a:lnTo>
                    <a:pt x="28003" y="28289"/>
                  </a:lnTo>
                  <a:lnTo>
                    <a:pt x="7500" y="58828"/>
                  </a:lnTo>
                  <a:lnTo>
                    <a:pt x="0" y="96012"/>
                  </a:lnTo>
                  <a:lnTo>
                    <a:pt x="0" y="3151632"/>
                  </a:lnTo>
                  <a:lnTo>
                    <a:pt x="25986" y="3216349"/>
                  </a:lnTo>
                  <a:lnTo>
                    <a:pt x="59477" y="3240035"/>
                  </a:lnTo>
                  <a:lnTo>
                    <a:pt x="2943606" y="3247644"/>
                  </a:lnTo>
                  <a:lnTo>
                    <a:pt x="2934449" y="3247644"/>
                  </a:lnTo>
                  <a:lnTo>
                    <a:pt x="2970286" y="3240399"/>
                  </a:lnTo>
                  <a:lnTo>
                    <a:pt x="2971014" y="3240035"/>
                  </a:lnTo>
                  <a:lnTo>
                    <a:pt x="2973296" y="3239221"/>
                  </a:lnTo>
                  <a:lnTo>
                    <a:pt x="3021404" y="3192068"/>
                  </a:lnTo>
                  <a:lnTo>
                    <a:pt x="3030474" y="3153156"/>
                  </a:lnTo>
                  <a:lnTo>
                    <a:pt x="3031235" y="96012"/>
                  </a:lnTo>
                  <a:lnTo>
                    <a:pt x="3030923" y="94487"/>
                  </a:lnTo>
                  <a:lnTo>
                    <a:pt x="3030474" y="94487"/>
                  </a:lnTo>
                  <a:lnTo>
                    <a:pt x="3030474" y="92293"/>
                  </a:lnTo>
                  <a:lnTo>
                    <a:pt x="3023896" y="60198"/>
                  </a:lnTo>
                  <a:lnTo>
                    <a:pt x="3023615" y="60198"/>
                  </a:lnTo>
                  <a:lnTo>
                    <a:pt x="3023549" y="58828"/>
                  </a:lnTo>
                  <a:lnTo>
                    <a:pt x="3022854" y="58828"/>
                  </a:lnTo>
                  <a:lnTo>
                    <a:pt x="3022854" y="57708"/>
                  </a:lnTo>
                  <a:lnTo>
                    <a:pt x="3022474" y="57150"/>
                  </a:lnTo>
                  <a:lnTo>
                    <a:pt x="3022091" y="57150"/>
                  </a:lnTo>
                  <a:lnTo>
                    <a:pt x="3022091" y="56587"/>
                  </a:lnTo>
                  <a:lnTo>
                    <a:pt x="3002851" y="28289"/>
                  </a:lnTo>
                  <a:lnTo>
                    <a:pt x="2972085" y="7608"/>
                  </a:lnTo>
                  <a:lnTo>
                    <a:pt x="2934461" y="0"/>
                  </a:lnTo>
                  <a:close/>
                </a:path>
                <a:path w="3031490" h="3248025">
                  <a:moveTo>
                    <a:pt x="56341" y="3238567"/>
                  </a:moveTo>
                  <a:lnTo>
                    <a:pt x="58507" y="3240035"/>
                  </a:lnTo>
                  <a:lnTo>
                    <a:pt x="61741" y="3240691"/>
                  </a:lnTo>
                  <a:lnTo>
                    <a:pt x="59477" y="3240035"/>
                  </a:lnTo>
                  <a:lnTo>
                    <a:pt x="56341" y="3238567"/>
                  </a:lnTo>
                  <a:close/>
                </a:path>
                <a:path w="3031490" h="3248025">
                  <a:moveTo>
                    <a:pt x="2973296" y="3239221"/>
                  </a:moveTo>
                  <a:lnTo>
                    <a:pt x="2971014" y="3240035"/>
                  </a:lnTo>
                  <a:lnTo>
                    <a:pt x="2970286" y="3240399"/>
                  </a:lnTo>
                  <a:lnTo>
                    <a:pt x="2972085" y="3240035"/>
                  </a:lnTo>
                  <a:lnTo>
                    <a:pt x="2973296" y="3239221"/>
                  </a:lnTo>
                  <a:close/>
                </a:path>
                <a:path w="3031490" h="3248025">
                  <a:moveTo>
                    <a:pt x="3003863" y="3217866"/>
                  </a:moveTo>
                  <a:lnTo>
                    <a:pt x="3001398" y="3220331"/>
                  </a:lnTo>
                  <a:lnTo>
                    <a:pt x="3002851" y="3219354"/>
                  </a:lnTo>
                  <a:lnTo>
                    <a:pt x="3003863" y="3217866"/>
                  </a:lnTo>
                  <a:close/>
                </a:path>
                <a:path w="3031490" h="3248025">
                  <a:moveTo>
                    <a:pt x="3024344" y="3185260"/>
                  </a:moveTo>
                  <a:lnTo>
                    <a:pt x="3023615" y="3187446"/>
                  </a:lnTo>
                  <a:lnTo>
                    <a:pt x="3021404" y="3192068"/>
                  </a:lnTo>
                  <a:lnTo>
                    <a:pt x="3023615" y="3188815"/>
                  </a:lnTo>
                  <a:lnTo>
                    <a:pt x="3024344" y="3185260"/>
                  </a:lnTo>
                  <a:close/>
                </a:path>
                <a:path w="3031490" h="3248025">
                  <a:moveTo>
                    <a:pt x="3031235" y="96012"/>
                  </a:moveTo>
                  <a:lnTo>
                    <a:pt x="3030474" y="3151632"/>
                  </a:lnTo>
                  <a:lnTo>
                    <a:pt x="3030474" y="3153156"/>
                  </a:lnTo>
                  <a:lnTo>
                    <a:pt x="3030233" y="3156524"/>
                  </a:lnTo>
                  <a:lnTo>
                    <a:pt x="3031235" y="3151632"/>
                  </a:lnTo>
                  <a:lnTo>
                    <a:pt x="3031235" y="96012"/>
                  </a:lnTo>
                  <a:close/>
                </a:path>
                <a:path w="3031490" h="3248025">
                  <a:moveTo>
                    <a:pt x="3030474" y="92293"/>
                  </a:moveTo>
                  <a:lnTo>
                    <a:pt x="3030474" y="94487"/>
                  </a:lnTo>
                  <a:lnTo>
                    <a:pt x="3030923" y="94487"/>
                  </a:lnTo>
                  <a:lnTo>
                    <a:pt x="3030474" y="92293"/>
                  </a:lnTo>
                  <a:close/>
                </a:path>
                <a:path w="3031490" h="3248025">
                  <a:moveTo>
                    <a:pt x="3023569" y="58828"/>
                  </a:moveTo>
                  <a:lnTo>
                    <a:pt x="3023615" y="60198"/>
                  </a:lnTo>
                  <a:lnTo>
                    <a:pt x="3023896" y="60198"/>
                  </a:lnTo>
                  <a:lnTo>
                    <a:pt x="3023569" y="58828"/>
                  </a:lnTo>
                  <a:close/>
                </a:path>
                <a:path w="3031490" h="3248025">
                  <a:moveTo>
                    <a:pt x="3022854" y="57708"/>
                  </a:moveTo>
                  <a:lnTo>
                    <a:pt x="3022854" y="58828"/>
                  </a:lnTo>
                  <a:lnTo>
                    <a:pt x="3023615" y="58828"/>
                  </a:lnTo>
                  <a:lnTo>
                    <a:pt x="3022854" y="57708"/>
                  </a:lnTo>
                  <a:close/>
                </a:path>
                <a:path w="3031490" h="3248025">
                  <a:moveTo>
                    <a:pt x="3022091" y="56587"/>
                  </a:moveTo>
                  <a:lnTo>
                    <a:pt x="3022091" y="57150"/>
                  </a:lnTo>
                  <a:lnTo>
                    <a:pt x="3022474" y="57150"/>
                  </a:lnTo>
                  <a:lnTo>
                    <a:pt x="3022091" y="5658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6928866" y="2497835"/>
              <a:ext cx="3031490" cy="3248025"/>
            </a:xfrm>
            <a:custGeom>
              <a:avLst/>
              <a:gdLst/>
              <a:ahLst/>
              <a:cxnLst/>
              <a:rect l="l" t="t" r="r" b="b"/>
              <a:pathLst>
                <a:path w="3031490" h="3248025">
                  <a:moveTo>
                    <a:pt x="96011" y="0"/>
                  </a:moveTo>
                  <a:lnTo>
                    <a:pt x="2934461" y="0"/>
                  </a:lnTo>
                </a:path>
                <a:path w="3031490" h="3248025">
                  <a:moveTo>
                    <a:pt x="2934462" y="3247641"/>
                  </a:moveTo>
                  <a:lnTo>
                    <a:pt x="96011" y="3247644"/>
                  </a:lnTo>
                  <a:lnTo>
                    <a:pt x="92262" y="3246883"/>
                  </a:lnTo>
                </a:path>
                <a:path w="3031490" h="3248025">
                  <a:moveTo>
                    <a:pt x="61741" y="3240691"/>
                  </a:moveTo>
                  <a:lnTo>
                    <a:pt x="58507" y="3240035"/>
                  </a:lnTo>
                  <a:lnTo>
                    <a:pt x="56341" y="3238567"/>
                  </a:lnTo>
                </a:path>
                <a:path w="3031490" h="3248025">
                  <a:moveTo>
                    <a:pt x="7619" y="3188815"/>
                  </a:moveTo>
                  <a:lnTo>
                    <a:pt x="7500" y="3188232"/>
                  </a:lnTo>
                </a:path>
                <a:path w="3031490" h="3248025">
                  <a:moveTo>
                    <a:pt x="0" y="3151632"/>
                  </a:moveTo>
                  <a:lnTo>
                    <a:pt x="0" y="96012"/>
                  </a:lnTo>
                </a:path>
                <a:path w="3031490" h="3248025">
                  <a:moveTo>
                    <a:pt x="3022474" y="57150"/>
                  </a:moveTo>
                  <a:lnTo>
                    <a:pt x="3022854" y="57708"/>
                  </a:lnTo>
                </a:path>
                <a:path w="3031490" h="3248025">
                  <a:moveTo>
                    <a:pt x="3023896" y="60198"/>
                  </a:moveTo>
                  <a:lnTo>
                    <a:pt x="3024365" y="62486"/>
                  </a:lnTo>
                  <a:lnTo>
                    <a:pt x="3030474" y="92293"/>
                  </a:lnTo>
                </a:path>
                <a:path w="3031490" h="3248025">
                  <a:moveTo>
                    <a:pt x="3030923" y="94487"/>
                  </a:moveTo>
                  <a:lnTo>
                    <a:pt x="3031235" y="96011"/>
                  </a:lnTo>
                </a:path>
                <a:path w="3031490" h="3248025">
                  <a:moveTo>
                    <a:pt x="3030233" y="3156524"/>
                  </a:moveTo>
                  <a:lnTo>
                    <a:pt x="3024344" y="3185260"/>
                  </a:lnTo>
                </a:path>
                <a:path w="3031490" h="3248025">
                  <a:moveTo>
                    <a:pt x="3021404" y="3192068"/>
                  </a:moveTo>
                  <a:lnTo>
                    <a:pt x="3003863" y="3217866"/>
                  </a:lnTo>
                </a:path>
                <a:path w="3031490" h="3248025">
                  <a:moveTo>
                    <a:pt x="3001398" y="3220331"/>
                  </a:moveTo>
                  <a:lnTo>
                    <a:pt x="2973296" y="3239221"/>
                  </a:lnTo>
                </a:path>
                <a:path w="3031490" h="3248025">
                  <a:moveTo>
                    <a:pt x="2970286" y="3240399"/>
                  </a:moveTo>
                  <a:lnTo>
                    <a:pt x="2934462" y="3247641"/>
                  </a:lnTo>
                </a:path>
                <a:path w="3031490" h="3248025">
                  <a:moveTo>
                    <a:pt x="92262" y="3246883"/>
                  </a:moveTo>
                  <a:lnTo>
                    <a:pt x="61741" y="3240691"/>
                  </a:lnTo>
                </a:path>
                <a:path w="3031490" h="3248025">
                  <a:moveTo>
                    <a:pt x="56341" y="3238567"/>
                  </a:moveTo>
                  <a:lnTo>
                    <a:pt x="28051" y="3219307"/>
                  </a:lnTo>
                  <a:lnTo>
                    <a:pt x="25994" y="3216344"/>
                  </a:lnTo>
                  <a:lnTo>
                    <a:pt x="7619" y="3188815"/>
                  </a:lnTo>
                  <a:lnTo>
                    <a:pt x="7500" y="3188232"/>
                  </a:lnTo>
                  <a:lnTo>
                    <a:pt x="0" y="3151632"/>
                  </a:lnTo>
                  <a:lnTo>
                    <a:pt x="0" y="96012"/>
                  </a:lnTo>
                  <a:lnTo>
                    <a:pt x="7500" y="58828"/>
                  </a:lnTo>
                  <a:lnTo>
                    <a:pt x="28003" y="28289"/>
                  </a:lnTo>
                  <a:lnTo>
                    <a:pt x="58507" y="7608"/>
                  </a:lnTo>
                  <a:lnTo>
                    <a:pt x="96011" y="0"/>
                  </a:lnTo>
                  <a:lnTo>
                    <a:pt x="2934461" y="0"/>
                  </a:lnTo>
                  <a:lnTo>
                    <a:pt x="2972085" y="7608"/>
                  </a:lnTo>
                  <a:lnTo>
                    <a:pt x="3002851" y="28289"/>
                  </a:lnTo>
                  <a:lnTo>
                    <a:pt x="3020454" y="54179"/>
                  </a:lnTo>
                  <a:lnTo>
                    <a:pt x="3021404" y="55575"/>
                  </a:lnTo>
                  <a:lnTo>
                    <a:pt x="3022091" y="56587"/>
                  </a:lnTo>
                </a:path>
                <a:path w="3031490" h="3248025">
                  <a:moveTo>
                    <a:pt x="3022091" y="56587"/>
                  </a:moveTo>
                  <a:lnTo>
                    <a:pt x="3022474" y="57150"/>
                  </a:lnTo>
                </a:path>
                <a:path w="3031490" h="3248025">
                  <a:moveTo>
                    <a:pt x="3022854" y="57708"/>
                  </a:moveTo>
                  <a:lnTo>
                    <a:pt x="3023544" y="58722"/>
                  </a:lnTo>
                  <a:lnTo>
                    <a:pt x="3023896" y="60198"/>
                  </a:lnTo>
                </a:path>
                <a:path w="3031490" h="3248025">
                  <a:moveTo>
                    <a:pt x="3030474" y="92293"/>
                  </a:moveTo>
                  <a:lnTo>
                    <a:pt x="3030923" y="94487"/>
                  </a:lnTo>
                </a:path>
                <a:path w="3031490" h="3248025">
                  <a:moveTo>
                    <a:pt x="3031235" y="96011"/>
                  </a:moveTo>
                  <a:lnTo>
                    <a:pt x="3031235" y="3151632"/>
                  </a:lnTo>
                  <a:lnTo>
                    <a:pt x="3030233" y="3156524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0" name="object 3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893437" y="5677381"/>
              <a:ext cx="65487" cy="66569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6928866" y="2497835"/>
              <a:ext cx="3031490" cy="3248025"/>
            </a:xfrm>
            <a:custGeom>
              <a:avLst/>
              <a:gdLst/>
              <a:ahLst/>
              <a:cxnLst/>
              <a:rect l="l" t="t" r="r" b="b"/>
              <a:pathLst>
                <a:path w="3031490" h="3248025">
                  <a:moveTo>
                    <a:pt x="2934461" y="0"/>
                  </a:moveTo>
                  <a:lnTo>
                    <a:pt x="96011" y="0"/>
                  </a:lnTo>
                  <a:lnTo>
                    <a:pt x="58507" y="7608"/>
                  </a:lnTo>
                  <a:lnTo>
                    <a:pt x="28003" y="28289"/>
                  </a:lnTo>
                  <a:lnTo>
                    <a:pt x="7500" y="58828"/>
                  </a:lnTo>
                  <a:lnTo>
                    <a:pt x="0" y="96012"/>
                  </a:lnTo>
                  <a:lnTo>
                    <a:pt x="0" y="3151632"/>
                  </a:lnTo>
                  <a:lnTo>
                    <a:pt x="7500" y="3188815"/>
                  </a:lnTo>
                  <a:lnTo>
                    <a:pt x="28003" y="3219354"/>
                  </a:lnTo>
                  <a:lnTo>
                    <a:pt x="58507" y="3240035"/>
                  </a:lnTo>
                  <a:lnTo>
                    <a:pt x="96011" y="3247644"/>
                  </a:lnTo>
                  <a:lnTo>
                    <a:pt x="2934461" y="3247644"/>
                  </a:lnTo>
                  <a:lnTo>
                    <a:pt x="2972085" y="3240035"/>
                  </a:lnTo>
                  <a:lnTo>
                    <a:pt x="3002851" y="3219354"/>
                  </a:lnTo>
                  <a:lnTo>
                    <a:pt x="3023615" y="3188815"/>
                  </a:lnTo>
                  <a:lnTo>
                    <a:pt x="3031235" y="3151632"/>
                  </a:lnTo>
                  <a:lnTo>
                    <a:pt x="3031235" y="96012"/>
                  </a:lnTo>
                  <a:lnTo>
                    <a:pt x="3023615" y="58828"/>
                  </a:lnTo>
                  <a:lnTo>
                    <a:pt x="3002851" y="28289"/>
                  </a:lnTo>
                  <a:lnTo>
                    <a:pt x="2972085" y="7608"/>
                  </a:lnTo>
                  <a:lnTo>
                    <a:pt x="293446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/>
            <p:cNvSpPr/>
            <p:nvPr/>
          </p:nvSpPr>
          <p:spPr>
            <a:xfrm>
              <a:off x="6928866" y="2497835"/>
              <a:ext cx="3031490" cy="3248025"/>
            </a:xfrm>
            <a:custGeom>
              <a:avLst/>
              <a:gdLst/>
              <a:ahLst/>
              <a:cxnLst/>
              <a:rect l="l" t="t" r="r" b="b"/>
              <a:pathLst>
                <a:path w="3031490" h="3248025">
                  <a:moveTo>
                    <a:pt x="0" y="96012"/>
                  </a:moveTo>
                  <a:lnTo>
                    <a:pt x="7500" y="58828"/>
                  </a:lnTo>
                  <a:lnTo>
                    <a:pt x="28003" y="28289"/>
                  </a:lnTo>
                  <a:lnTo>
                    <a:pt x="58507" y="7608"/>
                  </a:lnTo>
                  <a:lnTo>
                    <a:pt x="96011" y="0"/>
                  </a:lnTo>
                  <a:lnTo>
                    <a:pt x="2934461" y="0"/>
                  </a:lnTo>
                  <a:lnTo>
                    <a:pt x="2972085" y="7608"/>
                  </a:lnTo>
                  <a:lnTo>
                    <a:pt x="3002851" y="28289"/>
                  </a:lnTo>
                  <a:lnTo>
                    <a:pt x="3023615" y="58828"/>
                  </a:lnTo>
                  <a:lnTo>
                    <a:pt x="3031235" y="96012"/>
                  </a:lnTo>
                  <a:lnTo>
                    <a:pt x="3031235" y="3151632"/>
                  </a:lnTo>
                  <a:lnTo>
                    <a:pt x="3023615" y="3188815"/>
                  </a:lnTo>
                  <a:lnTo>
                    <a:pt x="3002851" y="3219354"/>
                  </a:lnTo>
                  <a:lnTo>
                    <a:pt x="2972085" y="3240035"/>
                  </a:lnTo>
                  <a:lnTo>
                    <a:pt x="2934461" y="3247644"/>
                  </a:lnTo>
                  <a:lnTo>
                    <a:pt x="96011" y="3247644"/>
                  </a:lnTo>
                  <a:lnTo>
                    <a:pt x="58507" y="3240035"/>
                  </a:lnTo>
                  <a:lnTo>
                    <a:pt x="28003" y="3219354"/>
                  </a:lnTo>
                  <a:lnTo>
                    <a:pt x="7500" y="3188815"/>
                  </a:lnTo>
                  <a:lnTo>
                    <a:pt x="0" y="3151632"/>
                  </a:lnTo>
                  <a:lnTo>
                    <a:pt x="0" y="96012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/>
            <p:cNvSpPr/>
            <p:nvPr/>
          </p:nvSpPr>
          <p:spPr>
            <a:xfrm>
              <a:off x="6928866" y="2497843"/>
              <a:ext cx="3031490" cy="1323340"/>
            </a:xfrm>
            <a:custGeom>
              <a:avLst/>
              <a:gdLst/>
              <a:ahLst/>
              <a:cxnLst/>
              <a:rect l="l" t="t" r="r" b="b"/>
              <a:pathLst>
                <a:path w="3031490" h="1323339">
                  <a:moveTo>
                    <a:pt x="1996440" y="842010"/>
                  </a:moveTo>
                  <a:lnTo>
                    <a:pt x="1993950" y="792784"/>
                  </a:lnTo>
                  <a:lnTo>
                    <a:pt x="1986648" y="744994"/>
                  </a:lnTo>
                  <a:lnTo>
                    <a:pt x="1974786" y="698881"/>
                  </a:lnTo>
                  <a:lnTo>
                    <a:pt x="1958594" y="654685"/>
                  </a:lnTo>
                  <a:lnTo>
                    <a:pt x="1938324" y="612648"/>
                  </a:lnTo>
                  <a:lnTo>
                    <a:pt x="1914220" y="573011"/>
                  </a:lnTo>
                  <a:lnTo>
                    <a:pt x="1886521" y="536003"/>
                  </a:lnTo>
                  <a:lnTo>
                    <a:pt x="1855470" y="501865"/>
                  </a:lnTo>
                  <a:lnTo>
                    <a:pt x="1821307" y="470852"/>
                  </a:lnTo>
                  <a:lnTo>
                    <a:pt x="1784273" y="443204"/>
                  </a:lnTo>
                  <a:lnTo>
                    <a:pt x="1744637" y="419138"/>
                  </a:lnTo>
                  <a:lnTo>
                    <a:pt x="1702612" y="398919"/>
                  </a:lnTo>
                  <a:lnTo>
                    <a:pt x="1658454" y="382765"/>
                  </a:lnTo>
                  <a:lnTo>
                    <a:pt x="1612404" y="370941"/>
                  </a:lnTo>
                  <a:lnTo>
                    <a:pt x="1564716" y="363664"/>
                  </a:lnTo>
                  <a:lnTo>
                    <a:pt x="1515618" y="361188"/>
                  </a:lnTo>
                  <a:lnTo>
                    <a:pt x="1466380" y="363664"/>
                  </a:lnTo>
                  <a:lnTo>
                    <a:pt x="1418564" y="370941"/>
                  </a:lnTo>
                  <a:lnTo>
                    <a:pt x="1372412" y="382765"/>
                  </a:lnTo>
                  <a:lnTo>
                    <a:pt x="1328166" y="398919"/>
                  </a:lnTo>
                  <a:lnTo>
                    <a:pt x="1286078" y="419138"/>
                  </a:lnTo>
                  <a:lnTo>
                    <a:pt x="1246365" y="443204"/>
                  </a:lnTo>
                  <a:lnTo>
                    <a:pt x="1209294" y="470852"/>
                  </a:lnTo>
                  <a:lnTo>
                    <a:pt x="1175092" y="501865"/>
                  </a:lnTo>
                  <a:lnTo>
                    <a:pt x="1144003" y="536003"/>
                  </a:lnTo>
                  <a:lnTo>
                    <a:pt x="1116279" y="573011"/>
                  </a:lnTo>
                  <a:lnTo>
                    <a:pt x="1092161" y="612648"/>
                  </a:lnTo>
                  <a:lnTo>
                    <a:pt x="1071880" y="654685"/>
                  </a:lnTo>
                  <a:lnTo>
                    <a:pt x="1055687" y="698881"/>
                  </a:lnTo>
                  <a:lnTo>
                    <a:pt x="1043813" y="744994"/>
                  </a:lnTo>
                  <a:lnTo>
                    <a:pt x="1036510" y="792784"/>
                  </a:lnTo>
                  <a:lnTo>
                    <a:pt x="1034034" y="842010"/>
                  </a:lnTo>
                  <a:lnTo>
                    <a:pt x="1036510" y="891235"/>
                  </a:lnTo>
                  <a:lnTo>
                    <a:pt x="1043813" y="939025"/>
                  </a:lnTo>
                  <a:lnTo>
                    <a:pt x="1055687" y="985139"/>
                  </a:lnTo>
                  <a:lnTo>
                    <a:pt x="1071880" y="1029335"/>
                  </a:lnTo>
                  <a:lnTo>
                    <a:pt x="1092161" y="1071372"/>
                  </a:lnTo>
                  <a:lnTo>
                    <a:pt x="1116279" y="1111008"/>
                  </a:lnTo>
                  <a:lnTo>
                    <a:pt x="1144003" y="1148016"/>
                  </a:lnTo>
                  <a:lnTo>
                    <a:pt x="1175092" y="1182141"/>
                  </a:lnTo>
                  <a:lnTo>
                    <a:pt x="1209294" y="1213154"/>
                  </a:lnTo>
                  <a:lnTo>
                    <a:pt x="1246365" y="1240815"/>
                  </a:lnTo>
                  <a:lnTo>
                    <a:pt x="1286078" y="1264881"/>
                  </a:lnTo>
                  <a:lnTo>
                    <a:pt x="1328166" y="1285100"/>
                  </a:lnTo>
                  <a:lnTo>
                    <a:pt x="1372412" y="1301242"/>
                  </a:lnTo>
                  <a:lnTo>
                    <a:pt x="1418564" y="1313078"/>
                  </a:lnTo>
                  <a:lnTo>
                    <a:pt x="1466380" y="1320355"/>
                  </a:lnTo>
                  <a:lnTo>
                    <a:pt x="1515618" y="1322832"/>
                  </a:lnTo>
                  <a:lnTo>
                    <a:pt x="1564716" y="1320355"/>
                  </a:lnTo>
                  <a:lnTo>
                    <a:pt x="1612404" y="1313078"/>
                  </a:lnTo>
                  <a:lnTo>
                    <a:pt x="1658454" y="1301242"/>
                  </a:lnTo>
                  <a:lnTo>
                    <a:pt x="1702612" y="1285100"/>
                  </a:lnTo>
                  <a:lnTo>
                    <a:pt x="1744637" y="1264881"/>
                  </a:lnTo>
                  <a:lnTo>
                    <a:pt x="1784273" y="1240815"/>
                  </a:lnTo>
                  <a:lnTo>
                    <a:pt x="1821307" y="1213154"/>
                  </a:lnTo>
                  <a:lnTo>
                    <a:pt x="1855470" y="1182141"/>
                  </a:lnTo>
                  <a:lnTo>
                    <a:pt x="1886521" y="1148016"/>
                  </a:lnTo>
                  <a:lnTo>
                    <a:pt x="1914220" y="1111008"/>
                  </a:lnTo>
                  <a:lnTo>
                    <a:pt x="1938324" y="1071372"/>
                  </a:lnTo>
                  <a:lnTo>
                    <a:pt x="1958594" y="1029335"/>
                  </a:lnTo>
                  <a:lnTo>
                    <a:pt x="1974786" y="985139"/>
                  </a:lnTo>
                  <a:lnTo>
                    <a:pt x="1986648" y="939025"/>
                  </a:lnTo>
                  <a:lnTo>
                    <a:pt x="1993950" y="891235"/>
                  </a:lnTo>
                  <a:lnTo>
                    <a:pt x="1996440" y="842010"/>
                  </a:lnTo>
                  <a:close/>
                </a:path>
                <a:path w="3031490" h="1323339">
                  <a:moveTo>
                    <a:pt x="3031236" y="48006"/>
                  </a:moveTo>
                  <a:lnTo>
                    <a:pt x="3027362" y="29248"/>
                  </a:lnTo>
                  <a:lnTo>
                    <a:pt x="3016847" y="13995"/>
                  </a:lnTo>
                  <a:lnTo>
                    <a:pt x="3001327" y="3746"/>
                  </a:lnTo>
                  <a:lnTo>
                    <a:pt x="2982468" y="0"/>
                  </a:lnTo>
                  <a:lnTo>
                    <a:pt x="48006" y="0"/>
                  </a:lnTo>
                  <a:lnTo>
                    <a:pt x="29248" y="3746"/>
                  </a:lnTo>
                  <a:lnTo>
                    <a:pt x="13995" y="13995"/>
                  </a:lnTo>
                  <a:lnTo>
                    <a:pt x="3746" y="29248"/>
                  </a:lnTo>
                  <a:lnTo>
                    <a:pt x="0" y="48006"/>
                  </a:lnTo>
                  <a:lnTo>
                    <a:pt x="3746" y="66751"/>
                  </a:lnTo>
                  <a:lnTo>
                    <a:pt x="13995" y="82003"/>
                  </a:lnTo>
                  <a:lnTo>
                    <a:pt x="29248" y="92265"/>
                  </a:lnTo>
                  <a:lnTo>
                    <a:pt x="48006" y="96012"/>
                  </a:lnTo>
                  <a:lnTo>
                    <a:pt x="2982468" y="96012"/>
                  </a:lnTo>
                  <a:lnTo>
                    <a:pt x="3001327" y="92265"/>
                  </a:lnTo>
                  <a:lnTo>
                    <a:pt x="3016847" y="82003"/>
                  </a:lnTo>
                  <a:lnTo>
                    <a:pt x="3027362" y="66751"/>
                  </a:lnTo>
                  <a:lnTo>
                    <a:pt x="3031236" y="48006"/>
                  </a:lnTo>
                  <a:close/>
                </a:path>
              </a:pathLst>
            </a:custGeom>
            <a:solidFill>
              <a:srgbClr val="071F3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4" name="object 3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183879" y="3076194"/>
              <a:ext cx="519683" cy="524255"/>
            </a:xfrm>
            <a:prstGeom prst="rect">
              <a:avLst/>
            </a:prstGeom>
          </p:spPr>
        </p:pic>
      </p:grpSp>
      <p:sp>
        <p:nvSpPr>
          <p:cNvPr id="35" name="object 35"/>
          <p:cNvSpPr txBox="1"/>
          <p:nvPr/>
        </p:nvSpPr>
        <p:spPr>
          <a:xfrm>
            <a:off x="7803895" y="3966658"/>
            <a:ext cx="1280160" cy="753110"/>
          </a:xfrm>
          <a:prstGeom prst="rect">
            <a:avLst/>
          </a:prstGeom>
        </p:spPr>
        <p:txBody>
          <a:bodyPr wrap="square" lIns="0" tIns="44450" rIns="0" bIns="0" rtlCol="0" vert="horz">
            <a:spAutoFit/>
          </a:bodyPr>
          <a:lstStyle/>
          <a:p>
            <a:pPr algn="ctr" marR="38100">
              <a:lnSpc>
                <a:spcPct val="100000"/>
              </a:lnSpc>
              <a:spcBef>
                <a:spcPts val="350"/>
              </a:spcBef>
            </a:pPr>
            <a:r>
              <a:rPr dirty="0" sz="900">
                <a:solidFill>
                  <a:srgbClr val="071F33"/>
                </a:solidFill>
                <a:latin typeface="Segoe UI Semibold"/>
                <a:cs typeface="Segoe UI Semibold"/>
              </a:rPr>
              <a:t>L</a:t>
            </a:r>
            <a:r>
              <a:rPr dirty="0" sz="900" spc="-70">
                <a:solidFill>
                  <a:srgbClr val="071F33"/>
                </a:solidFill>
                <a:latin typeface="Segoe UI Semibold"/>
                <a:cs typeface="Segoe UI Semibold"/>
              </a:rPr>
              <a:t> </a:t>
            </a:r>
            <a:r>
              <a:rPr dirty="0" sz="900">
                <a:solidFill>
                  <a:srgbClr val="071F33"/>
                </a:solidFill>
                <a:latin typeface="Segoe UI Semibold"/>
                <a:cs typeface="Segoe UI Semibold"/>
              </a:rPr>
              <a:t>E</a:t>
            </a:r>
            <a:r>
              <a:rPr dirty="0" sz="900" spc="-70">
                <a:solidFill>
                  <a:srgbClr val="071F33"/>
                </a:solidFill>
                <a:latin typeface="Segoe UI Semibold"/>
                <a:cs typeface="Segoe UI Semibold"/>
              </a:rPr>
              <a:t> </a:t>
            </a:r>
            <a:r>
              <a:rPr dirty="0" sz="900">
                <a:solidFill>
                  <a:srgbClr val="071F33"/>
                </a:solidFill>
                <a:latin typeface="Segoe UI Semibold"/>
                <a:cs typeface="Segoe UI Semibold"/>
              </a:rPr>
              <a:t>V</a:t>
            </a:r>
            <a:r>
              <a:rPr dirty="0" sz="900" spc="-65">
                <a:solidFill>
                  <a:srgbClr val="071F33"/>
                </a:solidFill>
                <a:latin typeface="Segoe UI Semibold"/>
                <a:cs typeface="Segoe UI Semibold"/>
              </a:rPr>
              <a:t> </a:t>
            </a:r>
            <a:r>
              <a:rPr dirty="0" sz="900">
                <a:solidFill>
                  <a:srgbClr val="071F33"/>
                </a:solidFill>
                <a:latin typeface="Segoe UI Semibold"/>
                <a:cs typeface="Segoe UI Semibold"/>
              </a:rPr>
              <a:t>E</a:t>
            </a:r>
            <a:r>
              <a:rPr dirty="0" sz="900" spc="-70">
                <a:solidFill>
                  <a:srgbClr val="071F33"/>
                </a:solidFill>
                <a:latin typeface="Segoe UI Semibold"/>
                <a:cs typeface="Segoe UI Semibold"/>
              </a:rPr>
              <a:t> </a:t>
            </a:r>
            <a:r>
              <a:rPr dirty="0" sz="900">
                <a:solidFill>
                  <a:srgbClr val="071F33"/>
                </a:solidFill>
                <a:latin typeface="Segoe UI Semibold"/>
                <a:cs typeface="Segoe UI Semibold"/>
              </a:rPr>
              <a:t>L</a:t>
            </a:r>
            <a:r>
              <a:rPr dirty="0" sz="900" spc="200">
                <a:solidFill>
                  <a:srgbClr val="071F33"/>
                </a:solidFill>
                <a:latin typeface="Segoe UI Semibold"/>
                <a:cs typeface="Segoe UI Semibold"/>
              </a:rPr>
              <a:t> </a:t>
            </a:r>
            <a:r>
              <a:rPr dirty="0" sz="900" spc="-50">
                <a:solidFill>
                  <a:srgbClr val="071F33"/>
                </a:solidFill>
                <a:latin typeface="Segoe UI Semibold"/>
                <a:cs typeface="Segoe UI Semibold"/>
              </a:rPr>
              <a:t>3</a:t>
            </a:r>
            <a:endParaRPr sz="900">
              <a:latin typeface="Segoe UI Semibold"/>
              <a:cs typeface="Segoe UI Semibold"/>
            </a:endParaRPr>
          </a:p>
          <a:p>
            <a:pPr algn="ctr">
              <a:lnSpc>
                <a:spcPct val="100000"/>
              </a:lnSpc>
              <a:spcBef>
                <a:spcPts val="445"/>
              </a:spcBef>
            </a:pPr>
            <a:r>
              <a:rPr dirty="0" sz="1650">
                <a:solidFill>
                  <a:srgbClr val="15212E"/>
                </a:solidFill>
                <a:latin typeface="Segoe UI Semibold"/>
                <a:cs typeface="Segoe UI Semibold"/>
              </a:rPr>
              <a:t>CPA</a:t>
            </a:r>
            <a:r>
              <a:rPr dirty="0" sz="1650" spc="-85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650">
                <a:solidFill>
                  <a:srgbClr val="15212E"/>
                </a:solidFill>
                <a:latin typeface="Segoe UI Semibold"/>
                <a:cs typeface="Segoe UI Semibold"/>
              </a:rPr>
              <a:t>Sign-</a:t>
            </a:r>
            <a:r>
              <a:rPr dirty="0" sz="1650" spc="-25">
                <a:solidFill>
                  <a:srgbClr val="15212E"/>
                </a:solidFill>
                <a:latin typeface="Segoe UI Semibold"/>
                <a:cs typeface="Segoe UI Semibold"/>
              </a:rPr>
              <a:t>Off</a:t>
            </a:r>
            <a:endParaRPr sz="1650">
              <a:latin typeface="Segoe UI Semibold"/>
              <a:cs typeface="Segoe UI Semibold"/>
            </a:endParaRPr>
          </a:p>
          <a:p>
            <a:pPr algn="ctr" marL="1270">
              <a:lnSpc>
                <a:spcPct val="100000"/>
              </a:lnSpc>
              <a:spcBef>
                <a:spcPts val="770"/>
              </a:spcBef>
            </a:pPr>
            <a:r>
              <a:rPr dirty="0" sz="1000" b="1">
                <a:solidFill>
                  <a:srgbClr val="071F33"/>
                </a:solidFill>
                <a:latin typeface="Calibri"/>
                <a:cs typeface="Calibri"/>
              </a:rPr>
              <a:t>Final </a:t>
            </a:r>
            <a:r>
              <a:rPr dirty="0" sz="1000" spc="-10" b="1">
                <a:solidFill>
                  <a:srgbClr val="071F33"/>
                </a:solidFill>
                <a:latin typeface="Calibri"/>
                <a:cs typeface="Calibri"/>
              </a:rPr>
              <a:t>accountability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7229347" y="5043322"/>
            <a:ext cx="2428875" cy="3378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77825" marR="5080" indent="-365760">
              <a:lnSpc>
                <a:spcPct val="107900"/>
              </a:lnSpc>
              <a:spcBef>
                <a:spcPts val="95"/>
              </a:spcBef>
            </a:pP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A</a:t>
            </a:r>
            <a:r>
              <a:rPr dirty="0" sz="950" spc="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licensed</a:t>
            </a:r>
            <a:r>
              <a:rPr dirty="0" sz="950" spc="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CPA</a:t>
            </a:r>
            <a:r>
              <a:rPr dirty="0" sz="950" spc="-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performs</a:t>
            </a:r>
            <a:r>
              <a:rPr dirty="0" sz="950" spc="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the</a:t>
            </a:r>
            <a:r>
              <a:rPr dirty="0" sz="950" spc="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final</a:t>
            </a:r>
            <a:r>
              <a:rPr dirty="0" sz="950" spc="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quality</a:t>
            </a:r>
            <a:r>
              <a:rPr dirty="0" sz="950" spc="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gate</a:t>
            </a:r>
            <a:r>
              <a:rPr dirty="0" sz="950" spc="-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 spc="-50">
                <a:solidFill>
                  <a:srgbClr val="546679"/>
                </a:solidFill>
                <a:latin typeface="Calibri"/>
                <a:cs typeface="Calibri"/>
              </a:rPr>
              <a:t>—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 nothing reaches</a:t>
            </a:r>
            <a:r>
              <a:rPr dirty="0" sz="950" spc="-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you</a:t>
            </a:r>
            <a:r>
              <a:rPr dirty="0" sz="950" spc="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 spc="-10">
                <a:solidFill>
                  <a:srgbClr val="546679"/>
                </a:solidFill>
                <a:latin typeface="Calibri"/>
                <a:cs typeface="Calibri"/>
              </a:rPr>
              <a:t>unapproved.</a:t>
            </a:r>
            <a:endParaRPr sz="950">
              <a:latin typeface="Calibri"/>
              <a:cs typeface="Calibri"/>
            </a:endParaRPr>
          </a:p>
        </p:txBody>
      </p:sp>
      <p:pic>
        <p:nvPicPr>
          <p:cNvPr id="37" name="object 3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57022" y="6368033"/>
            <a:ext cx="233171" cy="216407"/>
          </a:xfrm>
          <a:prstGeom prst="rect">
            <a:avLst/>
          </a:prstGeom>
        </p:spPr>
      </p:pic>
      <p:sp>
        <p:nvSpPr>
          <p:cNvPr id="38" name="object 38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9685" rIns="0" bIns="0" rtlCol="0" vert="horz">
            <a:spAutoFit/>
          </a:bodyPr>
          <a:lstStyle/>
          <a:p>
            <a:pPr marL="38735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dirty="0" spc="-25"/>
              <a:t>22</a:t>
            </a:fld>
          </a:p>
        </p:txBody>
      </p:sp>
      <p:sp>
        <p:nvSpPr>
          <p:cNvPr id="39" name="object 39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90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dirty="0" spc="-10"/>
              <a:t>O</a:t>
            </a:r>
            <a:r>
              <a:rPr dirty="0" spc="-75"/>
              <a:t> </a:t>
            </a:r>
            <a:r>
              <a:rPr dirty="0" spc="-10"/>
              <a:t>B</a:t>
            </a:r>
            <a:r>
              <a:rPr dirty="0" spc="-75"/>
              <a:t> </a:t>
            </a:r>
            <a:r>
              <a:rPr dirty="0"/>
              <a:t>G</a:t>
            </a:r>
            <a:r>
              <a:rPr dirty="0" spc="254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 spc="-10"/>
              <a:t>T</a:t>
            </a:r>
            <a:r>
              <a:rPr dirty="0" spc="-75"/>
              <a:t> </a:t>
            </a:r>
            <a:r>
              <a:rPr dirty="0" spc="-10"/>
              <a:t>S</a:t>
            </a:r>
            <a:r>
              <a:rPr dirty="0" spc="-75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/>
              <a:t>R</a:t>
            </a:r>
            <a:r>
              <a:rPr dirty="0" spc="-75"/>
              <a:t> </a:t>
            </a:r>
            <a:r>
              <a:rPr dirty="0" spc="-10"/>
              <a:t>C</a:t>
            </a:r>
            <a:r>
              <a:rPr dirty="0" spc="-75"/>
              <a:t> </a:t>
            </a:r>
            <a:r>
              <a:rPr dirty="0"/>
              <a:t>I</a:t>
            </a:r>
            <a:r>
              <a:rPr dirty="0" spc="-80"/>
              <a:t> </a:t>
            </a:r>
            <a:r>
              <a:rPr dirty="0" spc="-25"/>
              <a:t>NG</a:t>
            </a:r>
          </a:p>
        </p:txBody>
      </p:sp>
      <p:sp>
        <p:nvSpPr>
          <p:cNvPr id="40" name="object 40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10"/>
              </a:lnSpc>
            </a:pPr>
            <a:r>
              <a:rPr dirty="0" spc="-10"/>
              <a:t>Confidential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9655" y="1286509"/>
            <a:ext cx="1929130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E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N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G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A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G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E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M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E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N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T</a:t>
            </a:r>
            <a:r>
              <a:rPr dirty="0" sz="1100" spc="48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M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O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D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 spc="-25">
                <a:solidFill>
                  <a:srgbClr val="137BA6"/>
                </a:solidFill>
                <a:latin typeface="Segoe UI Semibold"/>
                <a:cs typeface="Segoe UI Semibold"/>
              </a:rPr>
              <a:t>EL</a:t>
            </a:r>
            <a:endParaRPr sz="1100">
              <a:latin typeface="Segoe UI Semibold"/>
              <a:cs typeface="Segoe UI Semibold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/>
              <a:t>A</a:t>
            </a:r>
            <a:r>
              <a:rPr dirty="0" spc="-65"/>
              <a:t> </a:t>
            </a:r>
            <a:r>
              <a:rPr dirty="0" spc="-20"/>
              <a:t>low-</a:t>
            </a:r>
            <a:r>
              <a:rPr dirty="0"/>
              <a:t>risk</a:t>
            </a:r>
            <a:r>
              <a:rPr dirty="0" spc="-45"/>
              <a:t> </a:t>
            </a:r>
            <a:r>
              <a:rPr dirty="0"/>
              <a:t>path</a:t>
            </a:r>
            <a:r>
              <a:rPr dirty="0" spc="-60"/>
              <a:t> </a:t>
            </a:r>
            <a:r>
              <a:rPr dirty="0"/>
              <a:t>from</a:t>
            </a:r>
            <a:r>
              <a:rPr dirty="0" spc="-60"/>
              <a:t> </a:t>
            </a:r>
            <a:r>
              <a:rPr dirty="0"/>
              <a:t>pilot</a:t>
            </a:r>
            <a:r>
              <a:rPr dirty="0" spc="-60"/>
              <a:t> </a:t>
            </a:r>
            <a:r>
              <a:rPr dirty="0"/>
              <a:t>to</a:t>
            </a:r>
            <a:r>
              <a:rPr dirty="0" spc="-60"/>
              <a:t> </a:t>
            </a:r>
            <a:r>
              <a:rPr dirty="0" spc="-10"/>
              <a:t>scale</a:t>
            </a:r>
          </a:p>
        </p:txBody>
      </p:sp>
      <p:sp>
        <p:nvSpPr>
          <p:cNvPr id="4" name="object 4"/>
          <p:cNvSpPr/>
          <p:nvPr/>
        </p:nvSpPr>
        <p:spPr>
          <a:xfrm>
            <a:off x="978408" y="3820667"/>
            <a:ext cx="882650" cy="273050"/>
          </a:xfrm>
          <a:custGeom>
            <a:avLst/>
            <a:gdLst/>
            <a:ahLst/>
            <a:cxnLst/>
            <a:rect l="l" t="t" r="r" b="b"/>
            <a:pathLst>
              <a:path w="882650" h="273050">
                <a:moveTo>
                  <a:pt x="745997" y="0"/>
                </a:moveTo>
                <a:lnTo>
                  <a:pt x="136397" y="0"/>
                </a:lnTo>
                <a:lnTo>
                  <a:pt x="93244" y="6943"/>
                </a:lnTo>
                <a:lnTo>
                  <a:pt x="55796" y="26285"/>
                </a:lnTo>
                <a:lnTo>
                  <a:pt x="26285" y="55796"/>
                </a:lnTo>
                <a:lnTo>
                  <a:pt x="6943" y="93244"/>
                </a:lnTo>
                <a:lnTo>
                  <a:pt x="0" y="136398"/>
                </a:lnTo>
                <a:lnTo>
                  <a:pt x="6943" y="179551"/>
                </a:lnTo>
                <a:lnTo>
                  <a:pt x="26285" y="216999"/>
                </a:lnTo>
                <a:lnTo>
                  <a:pt x="55796" y="246510"/>
                </a:lnTo>
                <a:lnTo>
                  <a:pt x="93244" y="265852"/>
                </a:lnTo>
                <a:lnTo>
                  <a:pt x="136397" y="272796"/>
                </a:lnTo>
                <a:lnTo>
                  <a:pt x="745997" y="272796"/>
                </a:lnTo>
                <a:lnTo>
                  <a:pt x="789151" y="265852"/>
                </a:lnTo>
                <a:lnTo>
                  <a:pt x="826599" y="246510"/>
                </a:lnTo>
                <a:lnTo>
                  <a:pt x="856110" y="216999"/>
                </a:lnTo>
                <a:lnTo>
                  <a:pt x="875452" y="179551"/>
                </a:lnTo>
                <a:lnTo>
                  <a:pt x="882396" y="136398"/>
                </a:lnTo>
                <a:lnTo>
                  <a:pt x="875452" y="93244"/>
                </a:lnTo>
                <a:lnTo>
                  <a:pt x="856110" y="55796"/>
                </a:lnTo>
                <a:lnTo>
                  <a:pt x="826599" y="26285"/>
                </a:lnTo>
                <a:lnTo>
                  <a:pt x="789151" y="6943"/>
                </a:lnTo>
                <a:lnTo>
                  <a:pt x="745997" y="0"/>
                </a:lnTo>
                <a:close/>
              </a:path>
            </a:pathLst>
          </a:custGeom>
          <a:solidFill>
            <a:srgbClr val="137BA6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5" name="object 5"/>
          <p:cNvGrpSpPr/>
          <p:nvPr/>
        </p:nvGrpSpPr>
        <p:grpSpPr>
          <a:xfrm>
            <a:off x="882396" y="2764154"/>
            <a:ext cx="8901430" cy="910590"/>
            <a:chOff x="882396" y="2764154"/>
            <a:chExt cx="8901430" cy="910590"/>
          </a:xfrm>
        </p:grpSpPr>
        <p:sp>
          <p:nvSpPr>
            <p:cNvPr id="6" name="object 6"/>
            <p:cNvSpPr/>
            <p:nvPr/>
          </p:nvSpPr>
          <p:spPr>
            <a:xfrm>
              <a:off x="882396" y="3219449"/>
              <a:ext cx="8901430" cy="24765"/>
            </a:xfrm>
            <a:custGeom>
              <a:avLst/>
              <a:gdLst/>
              <a:ahLst/>
              <a:cxnLst/>
              <a:rect l="l" t="t" r="r" b="b"/>
              <a:pathLst>
                <a:path w="8901430" h="24764">
                  <a:moveTo>
                    <a:pt x="8900922" y="0"/>
                  </a:moveTo>
                  <a:lnTo>
                    <a:pt x="0" y="0"/>
                  </a:lnTo>
                  <a:lnTo>
                    <a:pt x="0" y="24384"/>
                  </a:lnTo>
                  <a:lnTo>
                    <a:pt x="8900922" y="24384"/>
                  </a:lnTo>
                  <a:lnTo>
                    <a:pt x="8900922" y="0"/>
                  </a:lnTo>
                  <a:close/>
                </a:path>
              </a:pathLst>
            </a:custGeom>
            <a:solidFill>
              <a:srgbClr val="DBE7E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64311" y="2764154"/>
              <a:ext cx="910590" cy="91059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81100" y="2980944"/>
              <a:ext cx="473201" cy="47396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57119" y="2764154"/>
              <a:ext cx="909828" cy="91059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076194" y="2980944"/>
              <a:ext cx="473963" cy="47396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749165" y="2764154"/>
              <a:ext cx="910590" cy="91059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967477" y="2980944"/>
              <a:ext cx="473201" cy="473963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641973" y="2764154"/>
              <a:ext cx="909827" cy="91059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857999" y="2980944"/>
              <a:ext cx="473963" cy="473963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534018" y="2764154"/>
              <a:ext cx="910589" cy="91059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753855" y="2980944"/>
              <a:ext cx="473963" cy="473963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1236217" y="3874261"/>
            <a:ext cx="367665" cy="15303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800">
                <a:solidFill>
                  <a:srgbClr val="FFFFFF"/>
                </a:solidFill>
                <a:latin typeface="Segoe UI Semibold"/>
                <a:cs typeface="Segoe UI Semibold"/>
              </a:rPr>
              <a:t>Week</a:t>
            </a:r>
            <a:r>
              <a:rPr dirty="0" sz="800" spc="65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800" spc="-50">
                <a:solidFill>
                  <a:srgbClr val="FFFFFF"/>
                </a:solidFill>
                <a:latin typeface="Segoe UI Semibold"/>
                <a:cs typeface="Segoe UI Semibold"/>
              </a:rPr>
              <a:t>1</a:t>
            </a:r>
            <a:endParaRPr sz="800">
              <a:latin typeface="Segoe UI Semibold"/>
              <a:cs typeface="Segoe UI Semibold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038097" y="4219447"/>
            <a:ext cx="756920" cy="22606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300" spc="-10">
                <a:solidFill>
                  <a:srgbClr val="15212E"/>
                </a:solidFill>
                <a:latin typeface="Segoe UI Semibold"/>
                <a:cs typeface="Segoe UI Semibold"/>
              </a:rPr>
              <a:t>Discovery</a:t>
            </a:r>
            <a:endParaRPr sz="1300">
              <a:latin typeface="Segoe UI Semibold"/>
              <a:cs typeface="Segoe UI Semibold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98423" y="4626965"/>
            <a:ext cx="1642110" cy="3149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701675" marR="5080" indent="-689610">
              <a:lnSpc>
                <a:spcPct val="105600"/>
              </a:lnSpc>
              <a:spcBef>
                <a:spcPts val="100"/>
              </a:spcBef>
            </a:pPr>
            <a:r>
              <a:rPr dirty="0" sz="900" spc="-10">
                <a:solidFill>
                  <a:srgbClr val="546679"/>
                </a:solidFill>
                <a:latin typeface="Calibri"/>
                <a:cs typeface="Calibri"/>
              </a:rPr>
              <a:t>Understand</a:t>
            </a:r>
            <a:r>
              <a:rPr dirty="0" sz="900" spc="-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your</a:t>
            </a:r>
            <a:r>
              <a:rPr dirty="0" sz="900" spc="-10">
                <a:solidFill>
                  <a:srgbClr val="546679"/>
                </a:solidFill>
                <a:latin typeface="Calibri"/>
                <a:cs typeface="Calibri"/>
              </a:rPr>
              <a:t> firm, systems </a:t>
            </a:r>
            <a:r>
              <a:rPr dirty="0" sz="900" spc="-25">
                <a:solidFill>
                  <a:srgbClr val="546679"/>
                </a:solidFill>
                <a:latin typeface="Calibri"/>
                <a:cs typeface="Calibri"/>
              </a:rPr>
              <a:t>and</a:t>
            </a:r>
            <a:r>
              <a:rPr dirty="0" sz="900" spc="50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546679"/>
                </a:solidFill>
                <a:latin typeface="Calibri"/>
                <a:cs typeface="Calibri"/>
              </a:rPr>
              <a:t>goals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2871216" y="3820667"/>
            <a:ext cx="882015" cy="273050"/>
          </a:xfrm>
          <a:custGeom>
            <a:avLst/>
            <a:gdLst/>
            <a:ahLst/>
            <a:cxnLst/>
            <a:rect l="l" t="t" r="r" b="b"/>
            <a:pathLst>
              <a:path w="882014" h="273050">
                <a:moveTo>
                  <a:pt x="745997" y="0"/>
                </a:moveTo>
                <a:lnTo>
                  <a:pt x="136397" y="0"/>
                </a:lnTo>
                <a:lnTo>
                  <a:pt x="93244" y="6943"/>
                </a:lnTo>
                <a:lnTo>
                  <a:pt x="55796" y="26285"/>
                </a:lnTo>
                <a:lnTo>
                  <a:pt x="26285" y="55796"/>
                </a:lnTo>
                <a:lnTo>
                  <a:pt x="6943" y="93244"/>
                </a:lnTo>
                <a:lnTo>
                  <a:pt x="0" y="136398"/>
                </a:lnTo>
                <a:lnTo>
                  <a:pt x="6943" y="179551"/>
                </a:lnTo>
                <a:lnTo>
                  <a:pt x="26285" y="216999"/>
                </a:lnTo>
                <a:lnTo>
                  <a:pt x="55796" y="246510"/>
                </a:lnTo>
                <a:lnTo>
                  <a:pt x="93244" y="265852"/>
                </a:lnTo>
                <a:lnTo>
                  <a:pt x="136397" y="272796"/>
                </a:lnTo>
                <a:lnTo>
                  <a:pt x="745997" y="272796"/>
                </a:lnTo>
                <a:lnTo>
                  <a:pt x="788779" y="265852"/>
                </a:lnTo>
                <a:lnTo>
                  <a:pt x="826001" y="246510"/>
                </a:lnTo>
                <a:lnTo>
                  <a:pt x="855396" y="216999"/>
                </a:lnTo>
                <a:lnTo>
                  <a:pt x="874696" y="179551"/>
                </a:lnTo>
                <a:lnTo>
                  <a:pt x="881633" y="136398"/>
                </a:lnTo>
                <a:lnTo>
                  <a:pt x="874696" y="93244"/>
                </a:lnTo>
                <a:lnTo>
                  <a:pt x="855396" y="55796"/>
                </a:lnTo>
                <a:lnTo>
                  <a:pt x="826001" y="26285"/>
                </a:lnTo>
                <a:lnTo>
                  <a:pt x="788779" y="6943"/>
                </a:lnTo>
                <a:lnTo>
                  <a:pt x="745997" y="0"/>
                </a:lnTo>
                <a:close/>
              </a:path>
            </a:pathLst>
          </a:custGeom>
          <a:solidFill>
            <a:srgbClr val="2EB5D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3065017" y="3874261"/>
            <a:ext cx="494665" cy="15303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800">
                <a:solidFill>
                  <a:srgbClr val="FFFFFF"/>
                </a:solidFill>
                <a:latin typeface="Segoe UI Semibold"/>
                <a:cs typeface="Segoe UI Semibold"/>
              </a:rPr>
              <a:t>Week</a:t>
            </a:r>
            <a:r>
              <a:rPr dirty="0" sz="800" spc="75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800">
                <a:solidFill>
                  <a:srgbClr val="FFFFFF"/>
                </a:solidFill>
                <a:latin typeface="Segoe UI Semibold"/>
                <a:cs typeface="Segoe UI Semibold"/>
              </a:rPr>
              <a:t>2–</a:t>
            </a:r>
            <a:r>
              <a:rPr dirty="0" sz="800" spc="-50">
                <a:solidFill>
                  <a:srgbClr val="FFFFFF"/>
                </a:solidFill>
                <a:latin typeface="Segoe UI Semibold"/>
                <a:cs typeface="Segoe UI Semibold"/>
              </a:rPr>
              <a:t>3</a:t>
            </a:r>
            <a:endParaRPr sz="800">
              <a:latin typeface="Segoe UI Semibold"/>
              <a:cs typeface="Segoe UI Semibold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127501" y="4219447"/>
            <a:ext cx="370205" cy="22606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300" spc="-10">
                <a:solidFill>
                  <a:srgbClr val="15212E"/>
                </a:solidFill>
                <a:latin typeface="Segoe UI Semibold"/>
                <a:cs typeface="Segoe UI Semibold"/>
              </a:rPr>
              <a:t>Pilot</a:t>
            </a:r>
            <a:endParaRPr sz="1300">
              <a:latin typeface="Segoe UI Semibold"/>
              <a:cs typeface="Segoe UI Semibold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444750" y="4626965"/>
            <a:ext cx="1736089" cy="3149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710565" marR="5080" indent="-698500">
              <a:lnSpc>
                <a:spcPct val="105600"/>
              </a:lnSpc>
              <a:spcBef>
                <a:spcPts val="100"/>
              </a:spcBef>
            </a:pP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Run</a:t>
            </a:r>
            <a:r>
              <a:rPr dirty="0" sz="900" spc="-2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a</a:t>
            </a:r>
            <a:r>
              <a:rPr dirty="0" sz="900" spc="-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546679"/>
                </a:solidFill>
                <a:latin typeface="Calibri"/>
                <a:cs typeface="Calibri"/>
              </a:rPr>
              <a:t>scoped</a:t>
            </a:r>
            <a:r>
              <a:rPr dirty="0" sz="900" spc="-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sample</a:t>
            </a:r>
            <a:r>
              <a:rPr dirty="0" sz="900" spc="-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to</a:t>
            </a:r>
            <a:r>
              <a:rPr dirty="0" sz="900" spc="-2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prove</a:t>
            </a:r>
            <a:r>
              <a:rPr dirty="0" sz="900" spc="-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fit</a:t>
            </a:r>
            <a:r>
              <a:rPr dirty="0" sz="900" spc="-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 spc="-25">
                <a:solidFill>
                  <a:srgbClr val="546679"/>
                </a:solidFill>
                <a:latin typeface="Calibri"/>
                <a:cs typeface="Calibri"/>
              </a:rPr>
              <a:t>and</a:t>
            </a:r>
            <a:r>
              <a:rPr dirty="0" sz="900" spc="50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546679"/>
                </a:solidFill>
                <a:latin typeface="Calibri"/>
                <a:cs typeface="Calibri"/>
              </a:rPr>
              <a:t>quality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4763261" y="3820667"/>
            <a:ext cx="882650" cy="273050"/>
          </a:xfrm>
          <a:custGeom>
            <a:avLst/>
            <a:gdLst/>
            <a:ahLst/>
            <a:cxnLst/>
            <a:rect l="l" t="t" r="r" b="b"/>
            <a:pathLst>
              <a:path w="882650" h="273050">
                <a:moveTo>
                  <a:pt x="745998" y="0"/>
                </a:moveTo>
                <a:lnTo>
                  <a:pt x="136398" y="0"/>
                </a:lnTo>
                <a:lnTo>
                  <a:pt x="93244" y="6943"/>
                </a:lnTo>
                <a:lnTo>
                  <a:pt x="55796" y="26285"/>
                </a:lnTo>
                <a:lnTo>
                  <a:pt x="26285" y="55796"/>
                </a:lnTo>
                <a:lnTo>
                  <a:pt x="6943" y="93244"/>
                </a:lnTo>
                <a:lnTo>
                  <a:pt x="0" y="136398"/>
                </a:lnTo>
                <a:lnTo>
                  <a:pt x="6943" y="179551"/>
                </a:lnTo>
                <a:lnTo>
                  <a:pt x="26285" y="216999"/>
                </a:lnTo>
                <a:lnTo>
                  <a:pt x="55796" y="246510"/>
                </a:lnTo>
                <a:lnTo>
                  <a:pt x="93244" y="265852"/>
                </a:lnTo>
                <a:lnTo>
                  <a:pt x="136398" y="272796"/>
                </a:lnTo>
                <a:lnTo>
                  <a:pt x="745998" y="272796"/>
                </a:lnTo>
                <a:lnTo>
                  <a:pt x="789151" y="265852"/>
                </a:lnTo>
                <a:lnTo>
                  <a:pt x="826599" y="246510"/>
                </a:lnTo>
                <a:lnTo>
                  <a:pt x="856110" y="216999"/>
                </a:lnTo>
                <a:lnTo>
                  <a:pt x="875452" y="179551"/>
                </a:lnTo>
                <a:lnTo>
                  <a:pt x="882396" y="136398"/>
                </a:lnTo>
                <a:lnTo>
                  <a:pt x="875452" y="93244"/>
                </a:lnTo>
                <a:lnTo>
                  <a:pt x="856110" y="55796"/>
                </a:lnTo>
                <a:lnTo>
                  <a:pt x="826599" y="26285"/>
                </a:lnTo>
                <a:lnTo>
                  <a:pt x="789151" y="6943"/>
                </a:lnTo>
                <a:lnTo>
                  <a:pt x="745998" y="0"/>
                </a:lnTo>
                <a:close/>
              </a:path>
            </a:pathLst>
          </a:custGeom>
          <a:solidFill>
            <a:srgbClr val="137BA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 txBox="1"/>
          <p:nvPr/>
        </p:nvSpPr>
        <p:spPr>
          <a:xfrm>
            <a:off x="4956301" y="3874261"/>
            <a:ext cx="496570" cy="15303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800">
                <a:solidFill>
                  <a:srgbClr val="FFFFFF"/>
                </a:solidFill>
                <a:latin typeface="Segoe UI Semibold"/>
                <a:cs typeface="Segoe UI Semibold"/>
              </a:rPr>
              <a:t>Week</a:t>
            </a:r>
            <a:r>
              <a:rPr dirty="0" sz="800" spc="75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800">
                <a:solidFill>
                  <a:srgbClr val="FFFFFF"/>
                </a:solidFill>
                <a:latin typeface="Segoe UI Semibold"/>
                <a:cs typeface="Segoe UI Semibold"/>
              </a:rPr>
              <a:t>3–</a:t>
            </a:r>
            <a:r>
              <a:rPr dirty="0" sz="800" spc="-50">
                <a:solidFill>
                  <a:srgbClr val="FFFFFF"/>
                </a:solidFill>
                <a:latin typeface="Segoe UI Semibold"/>
                <a:cs typeface="Segoe UI Semibold"/>
              </a:rPr>
              <a:t>4</a:t>
            </a:r>
            <a:endParaRPr sz="800">
              <a:latin typeface="Segoe UI Semibold"/>
              <a:cs typeface="Segoe UI Semibold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585970" y="4219447"/>
            <a:ext cx="1235710" cy="22606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300" spc="-10">
                <a:solidFill>
                  <a:srgbClr val="15212E"/>
                </a:solidFill>
                <a:latin typeface="Segoe UI Semibold"/>
                <a:cs typeface="Segoe UI Semibold"/>
              </a:rPr>
              <a:t>Implementation</a:t>
            </a:r>
            <a:endParaRPr sz="1300">
              <a:latin typeface="Segoe UI Semibold"/>
              <a:cs typeface="Segoe UI Semibold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548632" y="4626965"/>
            <a:ext cx="1310640" cy="3149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15290" marR="5080" indent="-403225">
              <a:lnSpc>
                <a:spcPct val="105600"/>
              </a:lnSpc>
              <a:spcBef>
                <a:spcPts val="100"/>
              </a:spcBef>
            </a:pP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Document</a:t>
            </a:r>
            <a:r>
              <a:rPr dirty="0" sz="900" spc="-3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SOPs,</a:t>
            </a:r>
            <a:r>
              <a:rPr dirty="0" sz="900" spc="-5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access</a:t>
            </a:r>
            <a:r>
              <a:rPr dirty="0" sz="900" spc="-3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 spc="-25">
                <a:solidFill>
                  <a:srgbClr val="546679"/>
                </a:solidFill>
                <a:latin typeface="Calibri"/>
                <a:cs typeface="Calibri"/>
              </a:rPr>
              <a:t>and</a:t>
            </a:r>
            <a:r>
              <a:rPr dirty="0" sz="900" spc="50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546679"/>
                </a:solidFill>
                <a:latin typeface="Calibri"/>
                <a:cs typeface="Calibri"/>
              </a:rPr>
              <a:t>workflows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6656069" y="3820667"/>
            <a:ext cx="882015" cy="273050"/>
          </a:xfrm>
          <a:custGeom>
            <a:avLst/>
            <a:gdLst/>
            <a:ahLst/>
            <a:cxnLst/>
            <a:rect l="l" t="t" r="r" b="b"/>
            <a:pathLst>
              <a:path w="882015" h="273050">
                <a:moveTo>
                  <a:pt x="745998" y="0"/>
                </a:moveTo>
                <a:lnTo>
                  <a:pt x="136398" y="0"/>
                </a:lnTo>
                <a:lnTo>
                  <a:pt x="93244" y="6943"/>
                </a:lnTo>
                <a:lnTo>
                  <a:pt x="55796" y="26285"/>
                </a:lnTo>
                <a:lnTo>
                  <a:pt x="26285" y="55796"/>
                </a:lnTo>
                <a:lnTo>
                  <a:pt x="6943" y="93244"/>
                </a:lnTo>
                <a:lnTo>
                  <a:pt x="0" y="136398"/>
                </a:lnTo>
                <a:lnTo>
                  <a:pt x="6943" y="179551"/>
                </a:lnTo>
                <a:lnTo>
                  <a:pt x="26285" y="216999"/>
                </a:lnTo>
                <a:lnTo>
                  <a:pt x="55796" y="246510"/>
                </a:lnTo>
                <a:lnTo>
                  <a:pt x="93244" y="265852"/>
                </a:lnTo>
                <a:lnTo>
                  <a:pt x="136398" y="272796"/>
                </a:lnTo>
                <a:lnTo>
                  <a:pt x="745998" y="272796"/>
                </a:lnTo>
                <a:lnTo>
                  <a:pt x="788779" y="265852"/>
                </a:lnTo>
                <a:lnTo>
                  <a:pt x="826001" y="246510"/>
                </a:lnTo>
                <a:lnTo>
                  <a:pt x="855396" y="216999"/>
                </a:lnTo>
                <a:lnTo>
                  <a:pt x="874696" y="179551"/>
                </a:lnTo>
                <a:lnTo>
                  <a:pt x="881633" y="136398"/>
                </a:lnTo>
                <a:lnTo>
                  <a:pt x="874696" y="93244"/>
                </a:lnTo>
                <a:lnTo>
                  <a:pt x="855396" y="55796"/>
                </a:lnTo>
                <a:lnTo>
                  <a:pt x="826001" y="26285"/>
                </a:lnTo>
                <a:lnTo>
                  <a:pt x="788779" y="6943"/>
                </a:lnTo>
                <a:lnTo>
                  <a:pt x="745998" y="0"/>
                </a:lnTo>
                <a:close/>
              </a:path>
            </a:pathLst>
          </a:custGeom>
          <a:solidFill>
            <a:srgbClr val="2EB5D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 txBox="1"/>
          <p:nvPr/>
        </p:nvSpPr>
        <p:spPr>
          <a:xfrm>
            <a:off x="6873493" y="3874261"/>
            <a:ext cx="448309" cy="15303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800" spc="-10">
                <a:solidFill>
                  <a:srgbClr val="FFFFFF"/>
                </a:solidFill>
                <a:latin typeface="Segoe UI Semibold"/>
                <a:cs typeface="Segoe UI Semibold"/>
              </a:rPr>
              <a:t>Ongoing</a:t>
            </a:r>
            <a:endParaRPr sz="800">
              <a:latin typeface="Segoe UI Semibold"/>
              <a:cs typeface="Segoe UI Semibold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666991" y="4219447"/>
            <a:ext cx="861060" cy="22606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300" spc="-10">
                <a:solidFill>
                  <a:srgbClr val="15212E"/>
                </a:solidFill>
                <a:latin typeface="Segoe UI Semibold"/>
                <a:cs typeface="Segoe UI Semibold"/>
              </a:rPr>
              <a:t>Production</a:t>
            </a:r>
            <a:endParaRPr sz="1300">
              <a:latin typeface="Segoe UI Semibold"/>
              <a:cs typeface="Segoe UI Semibold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290563" y="4626965"/>
            <a:ext cx="1615440" cy="3149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701040" marR="5080" indent="-688975">
              <a:lnSpc>
                <a:spcPct val="105600"/>
              </a:lnSpc>
              <a:spcBef>
                <a:spcPts val="100"/>
              </a:spcBef>
            </a:pP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Full</a:t>
            </a:r>
            <a:r>
              <a:rPr dirty="0" sz="900" spc="-10">
                <a:solidFill>
                  <a:srgbClr val="546679"/>
                </a:solidFill>
                <a:latin typeface="Calibri"/>
                <a:cs typeface="Calibri"/>
              </a:rPr>
              <a:t> delivery</a:t>
            </a:r>
            <a:r>
              <a:rPr dirty="0" sz="900" spc="-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at</a:t>
            </a:r>
            <a:r>
              <a:rPr dirty="0" sz="900" spc="-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546679"/>
                </a:solidFill>
                <a:latin typeface="Calibri"/>
                <a:cs typeface="Calibri"/>
              </a:rPr>
              <a:t>agreed</a:t>
            </a:r>
            <a:r>
              <a:rPr dirty="0" sz="900" spc="-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546679"/>
                </a:solidFill>
                <a:latin typeface="Calibri"/>
                <a:cs typeface="Calibri"/>
              </a:rPr>
              <a:t>volume </a:t>
            </a:r>
            <a:r>
              <a:rPr dirty="0" sz="900" spc="-25">
                <a:solidFill>
                  <a:srgbClr val="546679"/>
                </a:solidFill>
                <a:latin typeface="Calibri"/>
                <a:cs typeface="Calibri"/>
              </a:rPr>
              <a:t>and</a:t>
            </a:r>
            <a:r>
              <a:rPr dirty="0" sz="900" spc="50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 spc="-20">
                <a:solidFill>
                  <a:srgbClr val="546679"/>
                </a:solidFill>
                <a:latin typeface="Calibri"/>
                <a:cs typeface="Calibri"/>
              </a:rPr>
              <a:t>SLAs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8548116" y="3820667"/>
            <a:ext cx="882650" cy="273050"/>
          </a:xfrm>
          <a:custGeom>
            <a:avLst/>
            <a:gdLst/>
            <a:ahLst/>
            <a:cxnLst/>
            <a:rect l="l" t="t" r="r" b="b"/>
            <a:pathLst>
              <a:path w="882650" h="273050">
                <a:moveTo>
                  <a:pt x="745998" y="0"/>
                </a:moveTo>
                <a:lnTo>
                  <a:pt x="136398" y="0"/>
                </a:lnTo>
                <a:lnTo>
                  <a:pt x="93537" y="6943"/>
                </a:lnTo>
                <a:lnTo>
                  <a:pt x="56125" y="26285"/>
                </a:lnTo>
                <a:lnTo>
                  <a:pt x="26505" y="55796"/>
                </a:lnTo>
                <a:lnTo>
                  <a:pt x="7016" y="93244"/>
                </a:lnTo>
                <a:lnTo>
                  <a:pt x="0" y="136398"/>
                </a:lnTo>
                <a:lnTo>
                  <a:pt x="7016" y="179551"/>
                </a:lnTo>
                <a:lnTo>
                  <a:pt x="26505" y="216999"/>
                </a:lnTo>
                <a:lnTo>
                  <a:pt x="56125" y="246510"/>
                </a:lnTo>
                <a:lnTo>
                  <a:pt x="93537" y="265852"/>
                </a:lnTo>
                <a:lnTo>
                  <a:pt x="136398" y="272796"/>
                </a:lnTo>
                <a:lnTo>
                  <a:pt x="745998" y="272796"/>
                </a:lnTo>
                <a:lnTo>
                  <a:pt x="789151" y="265852"/>
                </a:lnTo>
                <a:lnTo>
                  <a:pt x="826599" y="246510"/>
                </a:lnTo>
                <a:lnTo>
                  <a:pt x="856110" y="216999"/>
                </a:lnTo>
                <a:lnTo>
                  <a:pt x="875452" y="179551"/>
                </a:lnTo>
                <a:lnTo>
                  <a:pt x="882395" y="136398"/>
                </a:lnTo>
                <a:lnTo>
                  <a:pt x="875452" y="93244"/>
                </a:lnTo>
                <a:lnTo>
                  <a:pt x="856110" y="55796"/>
                </a:lnTo>
                <a:lnTo>
                  <a:pt x="826599" y="26285"/>
                </a:lnTo>
                <a:lnTo>
                  <a:pt x="789151" y="6943"/>
                </a:lnTo>
                <a:lnTo>
                  <a:pt x="745998" y="0"/>
                </a:lnTo>
                <a:close/>
              </a:path>
            </a:pathLst>
          </a:custGeom>
          <a:solidFill>
            <a:srgbClr val="137BA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 txBox="1"/>
          <p:nvPr/>
        </p:nvSpPr>
        <p:spPr>
          <a:xfrm>
            <a:off x="8751061" y="3874261"/>
            <a:ext cx="476884" cy="15303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800" spc="-10">
                <a:solidFill>
                  <a:srgbClr val="FFFFFF"/>
                </a:solidFill>
                <a:latin typeface="Segoe UI Semibold"/>
                <a:cs typeface="Segoe UI Semibold"/>
              </a:rPr>
              <a:t>Quarterly</a:t>
            </a:r>
            <a:endParaRPr sz="800">
              <a:latin typeface="Segoe UI Semibold"/>
              <a:cs typeface="Segoe UI Semibold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8410447" y="4219447"/>
            <a:ext cx="1155700" cy="22606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300">
                <a:solidFill>
                  <a:srgbClr val="15212E"/>
                </a:solidFill>
                <a:latin typeface="Segoe UI Semibold"/>
                <a:cs typeface="Segoe UI Semibold"/>
              </a:rPr>
              <a:t>Review</a:t>
            </a:r>
            <a:r>
              <a:rPr dirty="0" sz="1300" spc="-10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300">
                <a:solidFill>
                  <a:srgbClr val="15212E"/>
                </a:solidFill>
                <a:latin typeface="Segoe UI Semibold"/>
                <a:cs typeface="Segoe UI Semibold"/>
              </a:rPr>
              <a:t>&amp;</a:t>
            </a:r>
            <a:r>
              <a:rPr dirty="0" sz="1300" spc="-10">
                <a:solidFill>
                  <a:srgbClr val="15212E"/>
                </a:solidFill>
                <a:latin typeface="Segoe UI Semibold"/>
                <a:cs typeface="Segoe UI Semibold"/>
              </a:rPr>
              <a:t> Scale</a:t>
            </a:r>
            <a:endParaRPr sz="1300">
              <a:latin typeface="Segoe UI Semibold"/>
              <a:cs typeface="Segoe UI Semibold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8235188" y="4626965"/>
            <a:ext cx="1508125" cy="3149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87375" marR="5080" indent="-575310">
              <a:lnSpc>
                <a:spcPct val="105600"/>
              </a:lnSpc>
              <a:spcBef>
                <a:spcPts val="100"/>
              </a:spcBef>
            </a:pP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QBRs,</a:t>
            </a:r>
            <a:r>
              <a:rPr dirty="0" sz="900" spc="-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546679"/>
                </a:solidFill>
                <a:latin typeface="Calibri"/>
                <a:cs typeface="Calibri"/>
              </a:rPr>
              <a:t>optimization</a:t>
            </a:r>
            <a:r>
              <a:rPr dirty="0" sz="900" spc="-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and</a:t>
            </a:r>
            <a:r>
              <a:rPr dirty="0" sz="900" spc="-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546679"/>
                </a:solidFill>
                <a:latin typeface="Calibri"/>
                <a:cs typeface="Calibri"/>
              </a:rPr>
              <a:t>capacity</a:t>
            </a:r>
            <a:r>
              <a:rPr dirty="0" sz="900" spc="50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546679"/>
                </a:solidFill>
                <a:latin typeface="Calibri"/>
                <a:cs typeface="Calibri"/>
              </a:rPr>
              <a:t>growth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36" name="object 3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57022" y="6368033"/>
            <a:ext cx="233171" cy="216407"/>
          </a:xfrm>
          <a:prstGeom prst="rect">
            <a:avLst/>
          </a:prstGeom>
        </p:spPr>
      </p:pic>
      <p:sp>
        <p:nvSpPr>
          <p:cNvPr id="37" name="object 37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9685" rIns="0" bIns="0" rtlCol="0" vert="horz">
            <a:spAutoFit/>
          </a:bodyPr>
          <a:lstStyle/>
          <a:p>
            <a:pPr marL="38735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dirty="0" spc="-25"/>
              <a:t>22</a:t>
            </a:fld>
          </a:p>
        </p:txBody>
      </p:sp>
      <p:sp>
        <p:nvSpPr>
          <p:cNvPr id="38" name="object 38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90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dirty="0" spc="-10"/>
              <a:t>O</a:t>
            </a:r>
            <a:r>
              <a:rPr dirty="0" spc="-75"/>
              <a:t> </a:t>
            </a:r>
            <a:r>
              <a:rPr dirty="0" spc="-10"/>
              <a:t>B</a:t>
            </a:r>
            <a:r>
              <a:rPr dirty="0" spc="-75"/>
              <a:t> </a:t>
            </a:r>
            <a:r>
              <a:rPr dirty="0"/>
              <a:t>G</a:t>
            </a:r>
            <a:r>
              <a:rPr dirty="0" spc="254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 spc="-10"/>
              <a:t>T</a:t>
            </a:r>
            <a:r>
              <a:rPr dirty="0" spc="-75"/>
              <a:t> </a:t>
            </a:r>
            <a:r>
              <a:rPr dirty="0" spc="-10"/>
              <a:t>S</a:t>
            </a:r>
            <a:r>
              <a:rPr dirty="0" spc="-75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/>
              <a:t>R</a:t>
            </a:r>
            <a:r>
              <a:rPr dirty="0" spc="-75"/>
              <a:t> </a:t>
            </a:r>
            <a:r>
              <a:rPr dirty="0" spc="-10"/>
              <a:t>C</a:t>
            </a:r>
            <a:r>
              <a:rPr dirty="0" spc="-75"/>
              <a:t> </a:t>
            </a:r>
            <a:r>
              <a:rPr dirty="0"/>
              <a:t>I</a:t>
            </a:r>
            <a:r>
              <a:rPr dirty="0" spc="-80"/>
              <a:t> </a:t>
            </a:r>
            <a:r>
              <a:rPr dirty="0" spc="-25"/>
              <a:t>NG</a:t>
            </a:r>
          </a:p>
        </p:txBody>
      </p:sp>
      <p:sp>
        <p:nvSpPr>
          <p:cNvPr id="39" name="object 39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10"/>
              </a:lnSpc>
            </a:pPr>
            <a:r>
              <a:rPr dirty="0" spc="-10"/>
              <a:t>Confidential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9655" y="1286509"/>
            <a:ext cx="2308225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C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O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M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M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U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N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I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C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A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T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I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O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N</a:t>
            </a:r>
            <a:r>
              <a:rPr dirty="0" sz="1100" spc="48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M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O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D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 spc="-25">
                <a:solidFill>
                  <a:srgbClr val="137BA6"/>
                </a:solidFill>
                <a:latin typeface="Segoe UI Semibold"/>
                <a:cs typeface="Segoe UI Semibold"/>
              </a:rPr>
              <a:t>EL</a:t>
            </a:r>
            <a:endParaRPr sz="1100">
              <a:latin typeface="Segoe UI Semibold"/>
              <a:cs typeface="Segoe UI Semibold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/>
              <a:t>We</a:t>
            </a:r>
            <a:r>
              <a:rPr dirty="0" spc="-95"/>
              <a:t> </a:t>
            </a:r>
            <a:r>
              <a:rPr dirty="0"/>
              <a:t>work</a:t>
            </a:r>
            <a:r>
              <a:rPr dirty="0" spc="-95"/>
              <a:t> </a:t>
            </a:r>
            <a:r>
              <a:rPr dirty="0"/>
              <a:t>inside</a:t>
            </a:r>
            <a:r>
              <a:rPr dirty="0" spc="-95"/>
              <a:t> </a:t>
            </a:r>
            <a:r>
              <a:rPr dirty="0"/>
              <a:t>your</a:t>
            </a:r>
            <a:r>
              <a:rPr dirty="0" spc="-95"/>
              <a:t> </a:t>
            </a:r>
            <a:r>
              <a:rPr dirty="0" spc="-10"/>
              <a:t>rhythm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555879" y="2332100"/>
            <a:ext cx="2305050" cy="933450"/>
            <a:chOff x="555879" y="2332100"/>
            <a:chExt cx="2305050" cy="933450"/>
          </a:xfrm>
        </p:grpSpPr>
        <p:sp>
          <p:nvSpPr>
            <p:cNvPr id="5" name="object 5"/>
            <p:cNvSpPr/>
            <p:nvPr/>
          </p:nvSpPr>
          <p:spPr>
            <a:xfrm>
              <a:off x="561594" y="2337815"/>
              <a:ext cx="2293620" cy="922019"/>
            </a:xfrm>
            <a:custGeom>
              <a:avLst/>
              <a:gdLst/>
              <a:ahLst/>
              <a:cxnLst/>
              <a:rect l="l" t="t" r="r" b="b"/>
              <a:pathLst>
                <a:path w="2293620" h="922020">
                  <a:moveTo>
                    <a:pt x="76242" y="921258"/>
                  </a:moveTo>
                  <a:lnTo>
                    <a:pt x="80009" y="922020"/>
                  </a:lnTo>
                  <a:lnTo>
                    <a:pt x="2218181" y="922020"/>
                  </a:lnTo>
                  <a:lnTo>
                    <a:pt x="76242" y="921258"/>
                  </a:lnTo>
                  <a:close/>
                </a:path>
                <a:path w="2293620" h="922020">
                  <a:moveTo>
                    <a:pt x="2286761" y="873251"/>
                  </a:moveTo>
                  <a:lnTo>
                    <a:pt x="6857" y="873251"/>
                  </a:lnTo>
                  <a:lnTo>
                    <a:pt x="6857" y="873690"/>
                  </a:lnTo>
                  <a:lnTo>
                    <a:pt x="45977" y="913766"/>
                  </a:lnTo>
                  <a:lnTo>
                    <a:pt x="2218181" y="922020"/>
                  </a:lnTo>
                  <a:lnTo>
                    <a:pt x="2213601" y="922020"/>
                  </a:lnTo>
                  <a:lnTo>
                    <a:pt x="2266939" y="900693"/>
                  </a:lnTo>
                  <a:lnTo>
                    <a:pt x="2268473" y="899160"/>
                  </a:lnTo>
                  <a:lnTo>
                    <a:pt x="2269806" y="898493"/>
                  </a:lnTo>
                  <a:lnTo>
                    <a:pt x="2269949" y="898493"/>
                  </a:lnTo>
                  <a:lnTo>
                    <a:pt x="2270759" y="896874"/>
                  </a:lnTo>
                  <a:lnTo>
                    <a:pt x="2272298" y="895335"/>
                  </a:lnTo>
                  <a:lnTo>
                    <a:pt x="2285890" y="874994"/>
                  </a:lnTo>
                  <a:lnTo>
                    <a:pt x="2286761" y="873251"/>
                  </a:lnTo>
                  <a:close/>
                </a:path>
                <a:path w="2293620" h="922020">
                  <a:moveTo>
                    <a:pt x="45977" y="913766"/>
                  </a:moveTo>
                  <a:lnTo>
                    <a:pt x="48862" y="915721"/>
                  </a:lnTo>
                  <a:lnTo>
                    <a:pt x="52888" y="916535"/>
                  </a:lnTo>
                  <a:lnTo>
                    <a:pt x="48767" y="915162"/>
                  </a:lnTo>
                  <a:lnTo>
                    <a:pt x="45977" y="913766"/>
                  </a:lnTo>
                  <a:close/>
                </a:path>
                <a:path w="2293620" h="922020">
                  <a:moveTo>
                    <a:pt x="2247641" y="913766"/>
                  </a:moveTo>
                  <a:lnTo>
                    <a:pt x="2244851" y="915162"/>
                  </a:lnTo>
                  <a:lnTo>
                    <a:pt x="2240730" y="916535"/>
                  </a:lnTo>
                  <a:lnTo>
                    <a:pt x="2244756" y="915721"/>
                  </a:lnTo>
                  <a:lnTo>
                    <a:pt x="2247641" y="913766"/>
                  </a:lnTo>
                  <a:close/>
                </a:path>
                <a:path w="2293620" h="922020">
                  <a:moveTo>
                    <a:pt x="21320" y="895335"/>
                  </a:moveTo>
                  <a:lnTo>
                    <a:pt x="23430" y="898493"/>
                  </a:lnTo>
                  <a:lnTo>
                    <a:pt x="26679" y="900693"/>
                  </a:lnTo>
                  <a:lnTo>
                    <a:pt x="21320" y="895335"/>
                  </a:lnTo>
                  <a:close/>
                </a:path>
                <a:path w="2293620" h="922020">
                  <a:moveTo>
                    <a:pt x="2272298" y="895335"/>
                  </a:moveTo>
                  <a:lnTo>
                    <a:pt x="2270759" y="896874"/>
                  </a:lnTo>
                  <a:lnTo>
                    <a:pt x="2269949" y="898493"/>
                  </a:lnTo>
                  <a:lnTo>
                    <a:pt x="2269806" y="898493"/>
                  </a:lnTo>
                  <a:lnTo>
                    <a:pt x="2268473" y="899160"/>
                  </a:lnTo>
                  <a:lnTo>
                    <a:pt x="2266939" y="900693"/>
                  </a:lnTo>
                  <a:lnTo>
                    <a:pt x="2270187" y="898493"/>
                  </a:lnTo>
                  <a:lnTo>
                    <a:pt x="2272298" y="895335"/>
                  </a:lnTo>
                  <a:close/>
                </a:path>
                <a:path w="2293620" h="922020">
                  <a:moveTo>
                    <a:pt x="2288164" y="868655"/>
                  </a:moveTo>
                  <a:lnTo>
                    <a:pt x="2286761" y="873251"/>
                  </a:lnTo>
                  <a:lnTo>
                    <a:pt x="2285890" y="874994"/>
                  </a:lnTo>
                  <a:lnTo>
                    <a:pt x="2287332" y="872835"/>
                  </a:lnTo>
                  <a:lnTo>
                    <a:pt x="2288164" y="868655"/>
                  </a:lnTo>
                  <a:close/>
                </a:path>
                <a:path w="2293620" h="922020">
                  <a:moveTo>
                    <a:pt x="2287459" y="870966"/>
                  </a:moveTo>
                  <a:lnTo>
                    <a:pt x="6095" y="870966"/>
                  </a:lnTo>
                  <a:lnTo>
                    <a:pt x="6095" y="871878"/>
                  </a:lnTo>
                  <a:lnTo>
                    <a:pt x="6285" y="872835"/>
                  </a:lnTo>
                  <a:lnTo>
                    <a:pt x="6857" y="873690"/>
                  </a:lnTo>
                  <a:lnTo>
                    <a:pt x="6857" y="873251"/>
                  </a:lnTo>
                  <a:lnTo>
                    <a:pt x="2286761" y="873251"/>
                  </a:lnTo>
                  <a:lnTo>
                    <a:pt x="2287459" y="870966"/>
                  </a:lnTo>
                  <a:close/>
                </a:path>
                <a:path w="2293620" h="922020">
                  <a:moveTo>
                    <a:pt x="2213609" y="0"/>
                  </a:moveTo>
                  <a:lnTo>
                    <a:pt x="80009" y="0"/>
                  </a:lnTo>
                  <a:lnTo>
                    <a:pt x="48862" y="6286"/>
                  </a:lnTo>
                  <a:lnTo>
                    <a:pt x="23430" y="23431"/>
                  </a:lnTo>
                  <a:lnTo>
                    <a:pt x="6285" y="48863"/>
                  </a:lnTo>
                  <a:lnTo>
                    <a:pt x="75" y="80010"/>
                  </a:lnTo>
                  <a:lnTo>
                    <a:pt x="0" y="841248"/>
                  </a:lnTo>
                  <a:lnTo>
                    <a:pt x="6095" y="871878"/>
                  </a:lnTo>
                  <a:lnTo>
                    <a:pt x="6095" y="870966"/>
                  </a:lnTo>
                  <a:lnTo>
                    <a:pt x="2287459" y="870966"/>
                  </a:lnTo>
                  <a:lnTo>
                    <a:pt x="2288164" y="868655"/>
                  </a:lnTo>
                  <a:lnTo>
                    <a:pt x="2292859" y="845065"/>
                  </a:lnTo>
                  <a:lnTo>
                    <a:pt x="2293614" y="80010"/>
                  </a:lnTo>
                  <a:lnTo>
                    <a:pt x="2287352" y="48863"/>
                  </a:lnTo>
                  <a:lnTo>
                    <a:pt x="2286761" y="48863"/>
                  </a:lnTo>
                  <a:lnTo>
                    <a:pt x="2286761" y="48015"/>
                  </a:lnTo>
                  <a:lnTo>
                    <a:pt x="2286241" y="47244"/>
                  </a:lnTo>
                  <a:lnTo>
                    <a:pt x="2285999" y="47244"/>
                  </a:lnTo>
                  <a:lnTo>
                    <a:pt x="2285999" y="46885"/>
                  </a:lnTo>
                  <a:lnTo>
                    <a:pt x="2270187" y="23431"/>
                  </a:lnTo>
                  <a:lnTo>
                    <a:pt x="2244756" y="6286"/>
                  </a:lnTo>
                  <a:lnTo>
                    <a:pt x="2213609" y="0"/>
                  </a:lnTo>
                  <a:close/>
                </a:path>
                <a:path w="2293620" h="922020">
                  <a:moveTo>
                    <a:pt x="2293614" y="80010"/>
                  </a:moveTo>
                  <a:lnTo>
                    <a:pt x="2292863" y="841248"/>
                  </a:lnTo>
                  <a:lnTo>
                    <a:pt x="2292859" y="845065"/>
                  </a:lnTo>
                  <a:lnTo>
                    <a:pt x="2293619" y="841248"/>
                  </a:lnTo>
                  <a:lnTo>
                    <a:pt x="2293614" y="80010"/>
                  </a:lnTo>
                  <a:close/>
                </a:path>
                <a:path w="2293620" h="922020">
                  <a:moveTo>
                    <a:pt x="2286761" y="48015"/>
                  </a:moveTo>
                  <a:lnTo>
                    <a:pt x="2286761" y="48863"/>
                  </a:lnTo>
                  <a:lnTo>
                    <a:pt x="2287405" y="48863"/>
                  </a:lnTo>
                  <a:lnTo>
                    <a:pt x="2286761" y="48015"/>
                  </a:lnTo>
                  <a:close/>
                </a:path>
                <a:path w="2293620" h="922020">
                  <a:moveTo>
                    <a:pt x="2285999" y="46885"/>
                  </a:moveTo>
                  <a:lnTo>
                    <a:pt x="2285999" y="47244"/>
                  </a:lnTo>
                  <a:lnTo>
                    <a:pt x="2286241" y="47244"/>
                  </a:lnTo>
                  <a:lnTo>
                    <a:pt x="2285999" y="4688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561594" y="2337815"/>
              <a:ext cx="2293620" cy="922019"/>
            </a:xfrm>
            <a:custGeom>
              <a:avLst/>
              <a:gdLst/>
              <a:ahLst/>
              <a:cxnLst/>
              <a:rect l="l" t="t" r="r" b="b"/>
              <a:pathLst>
                <a:path w="2293620" h="922020">
                  <a:moveTo>
                    <a:pt x="80009" y="0"/>
                  </a:moveTo>
                  <a:lnTo>
                    <a:pt x="2213609" y="0"/>
                  </a:lnTo>
                </a:path>
                <a:path w="2293620" h="922020">
                  <a:moveTo>
                    <a:pt x="2213609" y="922018"/>
                  </a:moveTo>
                  <a:lnTo>
                    <a:pt x="80009" y="922020"/>
                  </a:lnTo>
                  <a:lnTo>
                    <a:pt x="76242" y="921258"/>
                  </a:lnTo>
                </a:path>
                <a:path w="2293620" h="922020">
                  <a:moveTo>
                    <a:pt x="52888" y="916535"/>
                  </a:moveTo>
                  <a:lnTo>
                    <a:pt x="48862" y="915721"/>
                  </a:lnTo>
                  <a:lnTo>
                    <a:pt x="45977" y="913766"/>
                  </a:lnTo>
                </a:path>
                <a:path w="2293620" h="922020">
                  <a:moveTo>
                    <a:pt x="26679" y="900693"/>
                  </a:moveTo>
                  <a:lnTo>
                    <a:pt x="23430" y="898493"/>
                  </a:lnTo>
                  <a:lnTo>
                    <a:pt x="21320" y="895335"/>
                  </a:lnTo>
                </a:path>
                <a:path w="2293620" h="922020">
                  <a:moveTo>
                    <a:pt x="6857" y="873690"/>
                  </a:moveTo>
                  <a:lnTo>
                    <a:pt x="6564" y="873251"/>
                  </a:lnTo>
                </a:path>
                <a:path w="2293620" h="922020">
                  <a:moveTo>
                    <a:pt x="6095" y="871878"/>
                  </a:moveTo>
                  <a:lnTo>
                    <a:pt x="5913" y="870966"/>
                  </a:lnTo>
                </a:path>
                <a:path w="2293620" h="922020">
                  <a:moveTo>
                    <a:pt x="0" y="841248"/>
                  </a:moveTo>
                  <a:lnTo>
                    <a:pt x="75" y="80010"/>
                  </a:lnTo>
                </a:path>
                <a:path w="2293620" h="922020">
                  <a:moveTo>
                    <a:pt x="2286241" y="47244"/>
                  </a:moveTo>
                  <a:lnTo>
                    <a:pt x="2286761" y="48015"/>
                  </a:lnTo>
                </a:path>
                <a:path w="2293620" h="922020">
                  <a:moveTo>
                    <a:pt x="2287332" y="48768"/>
                  </a:moveTo>
                  <a:lnTo>
                    <a:pt x="2287617" y="50273"/>
                  </a:lnTo>
                  <a:lnTo>
                    <a:pt x="2293614" y="80009"/>
                  </a:lnTo>
                </a:path>
                <a:path w="2293620" h="922020">
                  <a:moveTo>
                    <a:pt x="2292859" y="845065"/>
                  </a:moveTo>
                  <a:lnTo>
                    <a:pt x="2288164" y="868655"/>
                  </a:lnTo>
                </a:path>
                <a:path w="2293620" h="922020">
                  <a:moveTo>
                    <a:pt x="2285890" y="874994"/>
                  </a:moveTo>
                  <a:lnTo>
                    <a:pt x="2272298" y="895335"/>
                  </a:lnTo>
                </a:path>
                <a:path w="2293620" h="922020">
                  <a:moveTo>
                    <a:pt x="2266939" y="900693"/>
                  </a:moveTo>
                  <a:lnTo>
                    <a:pt x="2247641" y="913766"/>
                  </a:lnTo>
                </a:path>
                <a:path w="2293620" h="922020">
                  <a:moveTo>
                    <a:pt x="2240730" y="916535"/>
                  </a:moveTo>
                  <a:lnTo>
                    <a:pt x="2213609" y="922018"/>
                  </a:lnTo>
                </a:path>
                <a:path w="2293620" h="922020">
                  <a:moveTo>
                    <a:pt x="76242" y="921258"/>
                  </a:moveTo>
                  <a:lnTo>
                    <a:pt x="52888" y="916535"/>
                  </a:lnTo>
                </a:path>
                <a:path w="2293620" h="922020">
                  <a:moveTo>
                    <a:pt x="45977" y="913766"/>
                  </a:moveTo>
                  <a:lnTo>
                    <a:pt x="26679" y="900693"/>
                  </a:lnTo>
                </a:path>
                <a:path w="2293620" h="922020">
                  <a:moveTo>
                    <a:pt x="21320" y="895335"/>
                  </a:moveTo>
                  <a:lnTo>
                    <a:pt x="7594" y="874792"/>
                  </a:lnTo>
                  <a:lnTo>
                    <a:pt x="6857" y="873690"/>
                  </a:lnTo>
                </a:path>
                <a:path w="2293620" h="922020">
                  <a:moveTo>
                    <a:pt x="6564" y="873251"/>
                  </a:moveTo>
                  <a:lnTo>
                    <a:pt x="6285" y="872835"/>
                  </a:lnTo>
                  <a:lnTo>
                    <a:pt x="6095" y="871878"/>
                  </a:lnTo>
                </a:path>
                <a:path w="2293620" h="922020">
                  <a:moveTo>
                    <a:pt x="5913" y="870966"/>
                  </a:moveTo>
                  <a:lnTo>
                    <a:pt x="5454" y="868655"/>
                  </a:lnTo>
                  <a:lnTo>
                    <a:pt x="0" y="841248"/>
                  </a:lnTo>
                  <a:lnTo>
                    <a:pt x="75" y="80010"/>
                  </a:lnTo>
                  <a:lnTo>
                    <a:pt x="6285" y="48863"/>
                  </a:lnTo>
                  <a:lnTo>
                    <a:pt x="23430" y="23431"/>
                  </a:lnTo>
                  <a:lnTo>
                    <a:pt x="48862" y="6286"/>
                  </a:lnTo>
                  <a:lnTo>
                    <a:pt x="80009" y="0"/>
                  </a:lnTo>
                  <a:lnTo>
                    <a:pt x="2213609" y="0"/>
                  </a:lnTo>
                  <a:lnTo>
                    <a:pt x="2244756" y="6286"/>
                  </a:lnTo>
                  <a:lnTo>
                    <a:pt x="2270187" y="23431"/>
                  </a:lnTo>
                  <a:lnTo>
                    <a:pt x="2285999" y="46885"/>
                  </a:lnTo>
                </a:path>
                <a:path w="2293620" h="922020">
                  <a:moveTo>
                    <a:pt x="2285999" y="46885"/>
                  </a:moveTo>
                  <a:lnTo>
                    <a:pt x="2286241" y="47244"/>
                  </a:lnTo>
                </a:path>
                <a:path w="2293620" h="922020">
                  <a:moveTo>
                    <a:pt x="2286761" y="48015"/>
                  </a:moveTo>
                  <a:lnTo>
                    <a:pt x="2287332" y="48768"/>
                  </a:lnTo>
                </a:path>
                <a:path w="2293620" h="922020">
                  <a:moveTo>
                    <a:pt x="2293614" y="80009"/>
                  </a:moveTo>
                  <a:lnTo>
                    <a:pt x="2293619" y="841248"/>
                  </a:lnTo>
                  <a:lnTo>
                    <a:pt x="2292859" y="845065"/>
                  </a:lnTo>
                </a:path>
                <a:path w="2293620" h="922020">
                  <a:moveTo>
                    <a:pt x="2288164" y="868655"/>
                  </a:moveTo>
                  <a:lnTo>
                    <a:pt x="2287332" y="872835"/>
                  </a:lnTo>
                  <a:lnTo>
                    <a:pt x="2285890" y="874994"/>
                  </a:lnTo>
                </a:path>
                <a:path w="2293620" h="922020">
                  <a:moveTo>
                    <a:pt x="2272298" y="895335"/>
                  </a:moveTo>
                  <a:lnTo>
                    <a:pt x="2270187" y="898493"/>
                  </a:lnTo>
                  <a:lnTo>
                    <a:pt x="2266939" y="900693"/>
                  </a:lnTo>
                </a:path>
                <a:path w="2293620" h="922020">
                  <a:moveTo>
                    <a:pt x="2247641" y="913766"/>
                  </a:moveTo>
                  <a:lnTo>
                    <a:pt x="2244756" y="915721"/>
                  </a:lnTo>
                  <a:lnTo>
                    <a:pt x="2240730" y="916535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561594" y="2337815"/>
              <a:ext cx="2293620" cy="922019"/>
            </a:xfrm>
            <a:custGeom>
              <a:avLst/>
              <a:gdLst/>
              <a:ahLst/>
              <a:cxnLst/>
              <a:rect l="l" t="t" r="r" b="b"/>
              <a:pathLst>
                <a:path w="2293620" h="922020">
                  <a:moveTo>
                    <a:pt x="2213610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841248"/>
                  </a:lnTo>
                  <a:lnTo>
                    <a:pt x="6286" y="872835"/>
                  </a:lnTo>
                  <a:lnTo>
                    <a:pt x="23431" y="898493"/>
                  </a:lnTo>
                  <a:lnTo>
                    <a:pt x="48863" y="915721"/>
                  </a:lnTo>
                  <a:lnTo>
                    <a:pt x="80010" y="922020"/>
                  </a:lnTo>
                  <a:lnTo>
                    <a:pt x="2213610" y="922020"/>
                  </a:lnTo>
                  <a:lnTo>
                    <a:pt x="2244756" y="915721"/>
                  </a:lnTo>
                  <a:lnTo>
                    <a:pt x="2270188" y="898493"/>
                  </a:lnTo>
                  <a:lnTo>
                    <a:pt x="2287333" y="872835"/>
                  </a:lnTo>
                  <a:lnTo>
                    <a:pt x="2293620" y="841248"/>
                  </a:lnTo>
                  <a:lnTo>
                    <a:pt x="2293620" y="80010"/>
                  </a:lnTo>
                  <a:lnTo>
                    <a:pt x="2287333" y="48863"/>
                  </a:lnTo>
                  <a:lnTo>
                    <a:pt x="2270188" y="23431"/>
                  </a:lnTo>
                  <a:lnTo>
                    <a:pt x="2244756" y="6286"/>
                  </a:lnTo>
                  <a:lnTo>
                    <a:pt x="22136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561594" y="2337815"/>
              <a:ext cx="2293620" cy="922019"/>
            </a:xfrm>
            <a:custGeom>
              <a:avLst/>
              <a:gdLst/>
              <a:ahLst/>
              <a:cxnLst/>
              <a:rect l="l" t="t" r="r" b="b"/>
              <a:pathLst>
                <a:path w="2293620" h="922020">
                  <a:moveTo>
                    <a:pt x="0" y="80010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2213610" y="0"/>
                  </a:lnTo>
                  <a:lnTo>
                    <a:pt x="2244756" y="6286"/>
                  </a:lnTo>
                  <a:lnTo>
                    <a:pt x="2270188" y="23431"/>
                  </a:lnTo>
                  <a:lnTo>
                    <a:pt x="2287333" y="48863"/>
                  </a:lnTo>
                  <a:lnTo>
                    <a:pt x="2293620" y="80010"/>
                  </a:lnTo>
                  <a:lnTo>
                    <a:pt x="2293620" y="841248"/>
                  </a:lnTo>
                  <a:lnTo>
                    <a:pt x="2287333" y="872835"/>
                  </a:lnTo>
                  <a:lnTo>
                    <a:pt x="2270188" y="898493"/>
                  </a:lnTo>
                  <a:lnTo>
                    <a:pt x="2244756" y="915721"/>
                  </a:lnTo>
                  <a:lnTo>
                    <a:pt x="2213610" y="922020"/>
                  </a:lnTo>
                  <a:lnTo>
                    <a:pt x="80010" y="922020"/>
                  </a:lnTo>
                  <a:lnTo>
                    <a:pt x="48863" y="915721"/>
                  </a:lnTo>
                  <a:lnTo>
                    <a:pt x="23431" y="898493"/>
                  </a:lnTo>
                  <a:lnTo>
                    <a:pt x="6286" y="872835"/>
                  </a:lnTo>
                  <a:lnTo>
                    <a:pt x="0" y="841248"/>
                  </a:lnTo>
                  <a:lnTo>
                    <a:pt x="0" y="80010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770381" y="2554223"/>
              <a:ext cx="481330" cy="481330"/>
            </a:xfrm>
            <a:custGeom>
              <a:avLst/>
              <a:gdLst/>
              <a:ahLst/>
              <a:cxnLst/>
              <a:rect l="l" t="t" r="r" b="b"/>
              <a:pathLst>
                <a:path w="481330" h="481330">
                  <a:moveTo>
                    <a:pt x="384809" y="0"/>
                  </a:moveTo>
                  <a:lnTo>
                    <a:pt x="96012" y="0"/>
                  </a:lnTo>
                  <a:lnTo>
                    <a:pt x="58507" y="7500"/>
                  </a:lnTo>
                  <a:lnTo>
                    <a:pt x="28003" y="28003"/>
                  </a:lnTo>
                  <a:lnTo>
                    <a:pt x="7500" y="58507"/>
                  </a:lnTo>
                  <a:lnTo>
                    <a:pt x="0" y="96012"/>
                  </a:lnTo>
                  <a:lnTo>
                    <a:pt x="0" y="384810"/>
                  </a:lnTo>
                  <a:lnTo>
                    <a:pt x="7500" y="422314"/>
                  </a:lnTo>
                  <a:lnTo>
                    <a:pt x="28003" y="452818"/>
                  </a:lnTo>
                  <a:lnTo>
                    <a:pt x="58507" y="473321"/>
                  </a:lnTo>
                  <a:lnTo>
                    <a:pt x="96012" y="480822"/>
                  </a:lnTo>
                  <a:lnTo>
                    <a:pt x="384809" y="480822"/>
                  </a:lnTo>
                  <a:lnTo>
                    <a:pt x="422314" y="473321"/>
                  </a:lnTo>
                  <a:lnTo>
                    <a:pt x="452818" y="452818"/>
                  </a:lnTo>
                  <a:lnTo>
                    <a:pt x="473321" y="422314"/>
                  </a:lnTo>
                  <a:lnTo>
                    <a:pt x="480822" y="384810"/>
                  </a:lnTo>
                  <a:lnTo>
                    <a:pt x="480822" y="96012"/>
                  </a:lnTo>
                  <a:lnTo>
                    <a:pt x="473321" y="58507"/>
                  </a:lnTo>
                  <a:lnTo>
                    <a:pt x="452818" y="28003"/>
                  </a:lnTo>
                  <a:lnTo>
                    <a:pt x="422314" y="7500"/>
                  </a:lnTo>
                  <a:lnTo>
                    <a:pt x="384809" y="0"/>
                  </a:lnTo>
                  <a:close/>
                </a:path>
              </a:pathLst>
            </a:custGeom>
            <a:solidFill>
              <a:srgbClr val="137BA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90016" y="2673095"/>
              <a:ext cx="240791" cy="241554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351279" y="2682493"/>
            <a:ext cx="1188085" cy="21336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200">
                <a:solidFill>
                  <a:srgbClr val="15212E"/>
                </a:solidFill>
                <a:latin typeface="Segoe UI Semibold"/>
                <a:cs typeface="Segoe UI Semibold"/>
              </a:rPr>
              <a:t>Microsoft</a:t>
            </a:r>
            <a:r>
              <a:rPr dirty="0" sz="1200" spc="75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200" spc="-10">
                <a:solidFill>
                  <a:srgbClr val="15212E"/>
                </a:solidFill>
                <a:latin typeface="Segoe UI Semibold"/>
                <a:cs typeface="Segoe UI Semibold"/>
              </a:rPr>
              <a:t>Teams</a:t>
            </a:r>
            <a:endParaRPr sz="1200">
              <a:latin typeface="Segoe UI Semibold"/>
              <a:cs typeface="Segoe UI Semibold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3009519" y="2332100"/>
            <a:ext cx="2305050" cy="933450"/>
            <a:chOff x="3009519" y="2332100"/>
            <a:chExt cx="2305050" cy="933450"/>
          </a:xfrm>
        </p:grpSpPr>
        <p:sp>
          <p:nvSpPr>
            <p:cNvPr id="13" name="object 13"/>
            <p:cNvSpPr/>
            <p:nvPr/>
          </p:nvSpPr>
          <p:spPr>
            <a:xfrm>
              <a:off x="3015234" y="2337815"/>
              <a:ext cx="2293620" cy="922019"/>
            </a:xfrm>
            <a:custGeom>
              <a:avLst/>
              <a:gdLst/>
              <a:ahLst/>
              <a:cxnLst/>
              <a:rect l="l" t="t" r="r" b="b"/>
              <a:pathLst>
                <a:path w="2293620" h="922020">
                  <a:moveTo>
                    <a:pt x="76951" y="921258"/>
                  </a:moveTo>
                  <a:lnTo>
                    <a:pt x="80772" y="922020"/>
                  </a:lnTo>
                  <a:lnTo>
                    <a:pt x="2218181" y="922020"/>
                  </a:lnTo>
                  <a:lnTo>
                    <a:pt x="76951" y="921258"/>
                  </a:lnTo>
                  <a:close/>
                </a:path>
                <a:path w="2293620" h="922020">
                  <a:moveTo>
                    <a:pt x="2286405" y="874013"/>
                  </a:moveTo>
                  <a:lnTo>
                    <a:pt x="7620" y="874013"/>
                  </a:lnTo>
                  <a:lnTo>
                    <a:pt x="7658" y="874861"/>
                  </a:lnTo>
                  <a:lnTo>
                    <a:pt x="47136" y="914346"/>
                  </a:lnTo>
                  <a:lnTo>
                    <a:pt x="2218181" y="922020"/>
                  </a:lnTo>
                  <a:lnTo>
                    <a:pt x="2213601" y="922020"/>
                  </a:lnTo>
                  <a:lnTo>
                    <a:pt x="2266940" y="900693"/>
                  </a:lnTo>
                  <a:lnTo>
                    <a:pt x="2267712" y="899922"/>
                  </a:lnTo>
                  <a:lnTo>
                    <a:pt x="2269226" y="899145"/>
                  </a:lnTo>
                  <a:lnTo>
                    <a:pt x="2270760" y="897636"/>
                  </a:lnTo>
                  <a:lnTo>
                    <a:pt x="2271522" y="896112"/>
                  </a:lnTo>
                  <a:lnTo>
                    <a:pt x="2272298" y="895335"/>
                  </a:lnTo>
                  <a:lnTo>
                    <a:pt x="2285979" y="874861"/>
                  </a:lnTo>
                  <a:lnTo>
                    <a:pt x="2286405" y="874013"/>
                  </a:lnTo>
                  <a:close/>
                </a:path>
                <a:path w="2293620" h="922020">
                  <a:moveTo>
                    <a:pt x="2247642" y="913766"/>
                  </a:moveTo>
                  <a:lnTo>
                    <a:pt x="2244852" y="915162"/>
                  </a:lnTo>
                  <a:lnTo>
                    <a:pt x="2240268" y="916629"/>
                  </a:lnTo>
                  <a:lnTo>
                    <a:pt x="2244756" y="915721"/>
                  </a:lnTo>
                  <a:lnTo>
                    <a:pt x="2247642" y="913766"/>
                  </a:lnTo>
                  <a:close/>
                </a:path>
                <a:path w="2293620" h="922020">
                  <a:moveTo>
                    <a:pt x="47136" y="914346"/>
                  </a:moveTo>
                  <a:lnTo>
                    <a:pt x="49184" y="915721"/>
                  </a:lnTo>
                  <a:lnTo>
                    <a:pt x="52325" y="916347"/>
                  </a:lnTo>
                  <a:lnTo>
                    <a:pt x="48768" y="915162"/>
                  </a:lnTo>
                  <a:lnTo>
                    <a:pt x="47136" y="914346"/>
                  </a:lnTo>
                  <a:close/>
                </a:path>
                <a:path w="2293620" h="922020">
                  <a:moveTo>
                    <a:pt x="21580" y="895594"/>
                  </a:moveTo>
                  <a:lnTo>
                    <a:pt x="23526" y="898493"/>
                  </a:lnTo>
                  <a:lnTo>
                    <a:pt x="26425" y="900439"/>
                  </a:lnTo>
                  <a:lnTo>
                    <a:pt x="21580" y="895594"/>
                  </a:lnTo>
                  <a:close/>
                </a:path>
                <a:path w="2293620" h="922020">
                  <a:moveTo>
                    <a:pt x="2269226" y="899145"/>
                  </a:moveTo>
                  <a:lnTo>
                    <a:pt x="2267712" y="899922"/>
                  </a:lnTo>
                  <a:lnTo>
                    <a:pt x="2267194" y="900439"/>
                  </a:lnTo>
                  <a:lnTo>
                    <a:pt x="2268079" y="899922"/>
                  </a:lnTo>
                  <a:lnTo>
                    <a:pt x="2269226" y="899145"/>
                  </a:lnTo>
                  <a:close/>
                </a:path>
                <a:path w="2293620" h="922020">
                  <a:moveTo>
                    <a:pt x="2270760" y="897636"/>
                  </a:moveTo>
                  <a:lnTo>
                    <a:pt x="2269226" y="899145"/>
                  </a:lnTo>
                  <a:lnTo>
                    <a:pt x="2270188" y="898493"/>
                  </a:lnTo>
                  <a:lnTo>
                    <a:pt x="2270760" y="897636"/>
                  </a:lnTo>
                  <a:close/>
                </a:path>
                <a:path w="2293620" h="922020">
                  <a:moveTo>
                    <a:pt x="2272125" y="895594"/>
                  </a:moveTo>
                  <a:lnTo>
                    <a:pt x="2271522" y="896112"/>
                  </a:lnTo>
                  <a:lnTo>
                    <a:pt x="2270760" y="897636"/>
                  </a:lnTo>
                  <a:lnTo>
                    <a:pt x="2272125" y="895594"/>
                  </a:lnTo>
                  <a:close/>
                </a:path>
                <a:path w="2293620" h="922020">
                  <a:moveTo>
                    <a:pt x="2287172" y="872489"/>
                  </a:moveTo>
                  <a:lnTo>
                    <a:pt x="6858" y="872489"/>
                  </a:lnTo>
                  <a:lnTo>
                    <a:pt x="6858" y="873668"/>
                  </a:lnTo>
                  <a:lnTo>
                    <a:pt x="7658" y="874861"/>
                  </a:lnTo>
                  <a:lnTo>
                    <a:pt x="7620" y="874013"/>
                  </a:lnTo>
                  <a:lnTo>
                    <a:pt x="2286405" y="874013"/>
                  </a:lnTo>
                  <a:lnTo>
                    <a:pt x="2287172" y="872489"/>
                  </a:lnTo>
                  <a:close/>
                </a:path>
                <a:path w="2293620" h="922020">
                  <a:moveTo>
                    <a:pt x="2287535" y="871820"/>
                  </a:moveTo>
                  <a:lnTo>
                    <a:pt x="2287172" y="872489"/>
                  </a:lnTo>
                  <a:lnTo>
                    <a:pt x="2285979" y="874861"/>
                  </a:lnTo>
                  <a:lnTo>
                    <a:pt x="2287333" y="872835"/>
                  </a:lnTo>
                  <a:lnTo>
                    <a:pt x="2287535" y="871820"/>
                  </a:lnTo>
                  <a:close/>
                </a:path>
                <a:path w="2293620" h="922020">
                  <a:moveTo>
                    <a:pt x="2287705" y="870966"/>
                  </a:moveTo>
                  <a:lnTo>
                    <a:pt x="6096" y="870966"/>
                  </a:lnTo>
                  <a:lnTo>
                    <a:pt x="6096" y="871820"/>
                  </a:lnTo>
                  <a:lnTo>
                    <a:pt x="6229" y="872489"/>
                  </a:lnTo>
                  <a:lnTo>
                    <a:pt x="6298" y="872835"/>
                  </a:lnTo>
                  <a:lnTo>
                    <a:pt x="6858" y="873668"/>
                  </a:lnTo>
                  <a:lnTo>
                    <a:pt x="6858" y="872489"/>
                  </a:lnTo>
                  <a:lnTo>
                    <a:pt x="2287172" y="872489"/>
                  </a:lnTo>
                  <a:lnTo>
                    <a:pt x="2287509" y="871820"/>
                  </a:lnTo>
                  <a:lnTo>
                    <a:pt x="2287705" y="870966"/>
                  </a:lnTo>
                  <a:close/>
                </a:path>
                <a:path w="2293620" h="922020">
                  <a:moveTo>
                    <a:pt x="2292863" y="844296"/>
                  </a:moveTo>
                  <a:lnTo>
                    <a:pt x="762" y="844296"/>
                  </a:lnTo>
                  <a:lnTo>
                    <a:pt x="762" y="845069"/>
                  </a:lnTo>
                  <a:lnTo>
                    <a:pt x="6096" y="871820"/>
                  </a:lnTo>
                  <a:lnTo>
                    <a:pt x="6096" y="870966"/>
                  </a:lnTo>
                  <a:lnTo>
                    <a:pt x="2287705" y="870966"/>
                  </a:lnTo>
                  <a:lnTo>
                    <a:pt x="2292859" y="845069"/>
                  </a:lnTo>
                  <a:lnTo>
                    <a:pt x="2292863" y="844296"/>
                  </a:lnTo>
                  <a:close/>
                </a:path>
                <a:path w="2293620" h="922020">
                  <a:moveTo>
                    <a:pt x="2213610" y="0"/>
                  </a:moveTo>
                  <a:lnTo>
                    <a:pt x="80772" y="0"/>
                  </a:lnTo>
                  <a:lnTo>
                    <a:pt x="49184" y="6286"/>
                  </a:lnTo>
                  <a:lnTo>
                    <a:pt x="23526" y="23431"/>
                  </a:lnTo>
                  <a:lnTo>
                    <a:pt x="6298" y="48863"/>
                  </a:lnTo>
                  <a:lnTo>
                    <a:pt x="0" y="80010"/>
                  </a:lnTo>
                  <a:lnTo>
                    <a:pt x="0" y="841248"/>
                  </a:lnTo>
                  <a:lnTo>
                    <a:pt x="762" y="845069"/>
                  </a:lnTo>
                  <a:lnTo>
                    <a:pt x="762" y="844296"/>
                  </a:lnTo>
                  <a:lnTo>
                    <a:pt x="2292863" y="844296"/>
                  </a:lnTo>
                  <a:lnTo>
                    <a:pt x="2293611" y="80010"/>
                  </a:lnTo>
                  <a:lnTo>
                    <a:pt x="2287333" y="48863"/>
                  </a:lnTo>
                  <a:lnTo>
                    <a:pt x="2270188" y="23431"/>
                  </a:lnTo>
                  <a:lnTo>
                    <a:pt x="2244756" y="6286"/>
                  </a:lnTo>
                  <a:lnTo>
                    <a:pt x="2213610" y="0"/>
                  </a:lnTo>
                  <a:close/>
                </a:path>
                <a:path w="2293620" h="922020">
                  <a:moveTo>
                    <a:pt x="2293611" y="80010"/>
                  </a:moveTo>
                  <a:lnTo>
                    <a:pt x="2292866" y="841248"/>
                  </a:lnTo>
                  <a:lnTo>
                    <a:pt x="2292862" y="845069"/>
                  </a:lnTo>
                  <a:lnTo>
                    <a:pt x="2293620" y="841248"/>
                  </a:lnTo>
                  <a:lnTo>
                    <a:pt x="2293611" y="8001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3015234" y="2337815"/>
              <a:ext cx="2292985" cy="922019"/>
            </a:xfrm>
            <a:custGeom>
              <a:avLst/>
              <a:gdLst/>
              <a:ahLst/>
              <a:cxnLst/>
              <a:rect l="l" t="t" r="r" b="b"/>
              <a:pathLst>
                <a:path w="2292985" h="922020">
                  <a:moveTo>
                    <a:pt x="80772" y="0"/>
                  </a:moveTo>
                  <a:lnTo>
                    <a:pt x="2213610" y="0"/>
                  </a:lnTo>
                </a:path>
                <a:path w="2292985" h="922020">
                  <a:moveTo>
                    <a:pt x="2213610" y="922018"/>
                  </a:moveTo>
                  <a:lnTo>
                    <a:pt x="80772" y="922020"/>
                  </a:lnTo>
                  <a:lnTo>
                    <a:pt x="76951" y="921258"/>
                  </a:lnTo>
                </a:path>
                <a:path w="2292985" h="922020">
                  <a:moveTo>
                    <a:pt x="52325" y="916347"/>
                  </a:moveTo>
                  <a:lnTo>
                    <a:pt x="49184" y="915721"/>
                  </a:lnTo>
                  <a:lnTo>
                    <a:pt x="47136" y="914346"/>
                  </a:lnTo>
                </a:path>
                <a:path w="2292985" h="922020">
                  <a:moveTo>
                    <a:pt x="26425" y="900439"/>
                  </a:moveTo>
                  <a:lnTo>
                    <a:pt x="23526" y="898493"/>
                  </a:lnTo>
                  <a:lnTo>
                    <a:pt x="21580" y="895594"/>
                  </a:lnTo>
                </a:path>
                <a:path w="2292985" h="922020">
                  <a:moveTo>
                    <a:pt x="7620" y="874803"/>
                  </a:moveTo>
                  <a:lnTo>
                    <a:pt x="7089" y="874013"/>
                  </a:lnTo>
                </a:path>
                <a:path w="2292985" h="922020">
                  <a:moveTo>
                    <a:pt x="6858" y="873668"/>
                  </a:moveTo>
                  <a:lnTo>
                    <a:pt x="6298" y="872835"/>
                  </a:lnTo>
                  <a:lnTo>
                    <a:pt x="6229" y="872489"/>
                  </a:lnTo>
                </a:path>
                <a:path w="2292985" h="922020">
                  <a:moveTo>
                    <a:pt x="6096" y="871820"/>
                  </a:moveTo>
                  <a:lnTo>
                    <a:pt x="5925" y="870966"/>
                  </a:lnTo>
                </a:path>
                <a:path w="2292985" h="922020">
                  <a:moveTo>
                    <a:pt x="762" y="845069"/>
                  </a:moveTo>
                  <a:lnTo>
                    <a:pt x="607" y="844296"/>
                  </a:lnTo>
                </a:path>
                <a:path w="2292985" h="922020">
                  <a:moveTo>
                    <a:pt x="0" y="841248"/>
                  </a:moveTo>
                  <a:lnTo>
                    <a:pt x="0" y="80010"/>
                  </a:lnTo>
                </a:path>
                <a:path w="2292985" h="922020">
                  <a:moveTo>
                    <a:pt x="2292862" y="845054"/>
                  </a:moveTo>
                  <a:lnTo>
                    <a:pt x="2287552" y="871733"/>
                  </a:lnTo>
                </a:path>
                <a:path w="2292985" h="922020">
                  <a:moveTo>
                    <a:pt x="2285979" y="874861"/>
                  </a:moveTo>
                  <a:lnTo>
                    <a:pt x="2272298" y="895335"/>
                  </a:lnTo>
                </a:path>
                <a:path w="2292985" h="922020">
                  <a:moveTo>
                    <a:pt x="2266940" y="900693"/>
                  </a:moveTo>
                  <a:lnTo>
                    <a:pt x="2247642" y="913766"/>
                  </a:lnTo>
                </a:path>
                <a:path w="2292985" h="922020">
                  <a:moveTo>
                    <a:pt x="2240268" y="916629"/>
                  </a:moveTo>
                  <a:lnTo>
                    <a:pt x="2213610" y="922018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10281" y="3177170"/>
              <a:ext cx="87619" cy="87618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3015234" y="2337815"/>
              <a:ext cx="2293620" cy="916940"/>
            </a:xfrm>
            <a:custGeom>
              <a:avLst/>
              <a:gdLst/>
              <a:ahLst/>
              <a:cxnLst/>
              <a:rect l="l" t="t" r="r" b="b"/>
              <a:pathLst>
                <a:path w="2293620" h="916939">
                  <a:moveTo>
                    <a:pt x="607" y="844296"/>
                  </a:moveTo>
                  <a:lnTo>
                    <a:pt x="0" y="841248"/>
                  </a:lnTo>
                  <a:lnTo>
                    <a:pt x="0" y="80010"/>
                  </a:lnTo>
                  <a:lnTo>
                    <a:pt x="6298" y="48863"/>
                  </a:lnTo>
                  <a:lnTo>
                    <a:pt x="23526" y="23431"/>
                  </a:lnTo>
                  <a:lnTo>
                    <a:pt x="49184" y="6286"/>
                  </a:lnTo>
                  <a:lnTo>
                    <a:pt x="80772" y="0"/>
                  </a:lnTo>
                  <a:lnTo>
                    <a:pt x="2213610" y="0"/>
                  </a:lnTo>
                  <a:lnTo>
                    <a:pt x="2244756" y="6286"/>
                  </a:lnTo>
                  <a:lnTo>
                    <a:pt x="2270188" y="23431"/>
                  </a:lnTo>
                  <a:lnTo>
                    <a:pt x="2286757" y="48008"/>
                  </a:lnTo>
                  <a:lnTo>
                    <a:pt x="2287333" y="48863"/>
                  </a:lnTo>
                  <a:lnTo>
                    <a:pt x="2287618" y="50273"/>
                  </a:lnTo>
                  <a:lnTo>
                    <a:pt x="2293611" y="80009"/>
                  </a:lnTo>
                </a:path>
                <a:path w="2293620" h="916939">
                  <a:moveTo>
                    <a:pt x="2293611" y="80009"/>
                  </a:moveTo>
                  <a:lnTo>
                    <a:pt x="2293620" y="841248"/>
                  </a:lnTo>
                  <a:lnTo>
                    <a:pt x="2292862" y="845054"/>
                  </a:lnTo>
                </a:path>
                <a:path w="2293620" h="916939">
                  <a:moveTo>
                    <a:pt x="2287552" y="871733"/>
                  </a:moveTo>
                  <a:lnTo>
                    <a:pt x="2287333" y="872835"/>
                  </a:lnTo>
                  <a:lnTo>
                    <a:pt x="2285979" y="874861"/>
                  </a:lnTo>
                </a:path>
                <a:path w="2293620" h="916939">
                  <a:moveTo>
                    <a:pt x="2272298" y="895335"/>
                  </a:moveTo>
                  <a:lnTo>
                    <a:pt x="2270760" y="897636"/>
                  </a:lnTo>
                  <a:lnTo>
                    <a:pt x="2270188" y="898493"/>
                  </a:lnTo>
                  <a:lnTo>
                    <a:pt x="2269226" y="899145"/>
                  </a:lnTo>
                  <a:lnTo>
                    <a:pt x="2266940" y="900693"/>
                  </a:lnTo>
                </a:path>
                <a:path w="2293620" h="916939">
                  <a:moveTo>
                    <a:pt x="2247642" y="913766"/>
                  </a:moveTo>
                  <a:lnTo>
                    <a:pt x="2244756" y="915721"/>
                  </a:lnTo>
                  <a:lnTo>
                    <a:pt x="2240268" y="916629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3015234" y="2337815"/>
              <a:ext cx="2293620" cy="922019"/>
            </a:xfrm>
            <a:custGeom>
              <a:avLst/>
              <a:gdLst/>
              <a:ahLst/>
              <a:cxnLst/>
              <a:rect l="l" t="t" r="r" b="b"/>
              <a:pathLst>
                <a:path w="2293620" h="922020">
                  <a:moveTo>
                    <a:pt x="2213610" y="0"/>
                  </a:moveTo>
                  <a:lnTo>
                    <a:pt x="80772" y="0"/>
                  </a:lnTo>
                  <a:lnTo>
                    <a:pt x="49184" y="6286"/>
                  </a:lnTo>
                  <a:lnTo>
                    <a:pt x="23526" y="23431"/>
                  </a:lnTo>
                  <a:lnTo>
                    <a:pt x="6298" y="48863"/>
                  </a:lnTo>
                  <a:lnTo>
                    <a:pt x="0" y="80010"/>
                  </a:lnTo>
                  <a:lnTo>
                    <a:pt x="0" y="841248"/>
                  </a:lnTo>
                  <a:lnTo>
                    <a:pt x="6298" y="872835"/>
                  </a:lnTo>
                  <a:lnTo>
                    <a:pt x="23526" y="898493"/>
                  </a:lnTo>
                  <a:lnTo>
                    <a:pt x="49184" y="915721"/>
                  </a:lnTo>
                  <a:lnTo>
                    <a:pt x="80772" y="922020"/>
                  </a:lnTo>
                  <a:lnTo>
                    <a:pt x="2213610" y="922020"/>
                  </a:lnTo>
                  <a:lnTo>
                    <a:pt x="2244756" y="915721"/>
                  </a:lnTo>
                  <a:lnTo>
                    <a:pt x="2270188" y="898493"/>
                  </a:lnTo>
                  <a:lnTo>
                    <a:pt x="2287333" y="872835"/>
                  </a:lnTo>
                  <a:lnTo>
                    <a:pt x="2293620" y="841248"/>
                  </a:lnTo>
                  <a:lnTo>
                    <a:pt x="2293620" y="80010"/>
                  </a:lnTo>
                  <a:lnTo>
                    <a:pt x="2287333" y="48863"/>
                  </a:lnTo>
                  <a:lnTo>
                    <a:pt x="2270188" y="23431"/>
                  </a:lnTo>
                  <a:lnTo>
                    <a:pt x="2244756" y="6286"/>
                  </a:lnTo>
                  <a:lnTo>
                    <a:pt x="22136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3015234" y="2337815"/>
              <a:ext cx="2293620" cy="922019"/>
            </a:xfrm>
            <a:custGeom>
              <a:avLst/>
              <a:gdLst/>
              <a:ahLst/>
              <a:cxnLst/>
              <a:rect l="l" t="t" r="r" b="b"/>
              <a:pathLst>
                <a:path w="2293620" h="922020">
                  <a:moveTo>
                    <a:pt x="0" y="80010"/>
                  </a:moveTo>
                  <a:lnTo>
                    <a:pt x="6298" y="48863"/>
                  </a:lnTo>
                  <a:lnTo>
                    <a:pt x="23526" y="23431"/>
                  </a:lnTo>
                  <a:lnTo>
                    <a:pt x="49184" y="6286"/>
                  </a:lnTo>
                  <a:lnTo>
                    <a:pt x="80772" y="0"/>
                  </a:lnTo>
                  <a:lnTo>
                    <a:pt x="2213610" y="0"/>
                  </a:lnTo>
                  <a:lnTo>
                    <a:pt x="2244756" y="6286"/>
                  </a:lnTo>
                  <a:lnTo>
                    <a:pt x="2270188" y="23431"/>
                  </a:lnTo>
                  <a:lnTo>
                    <a:pt x="2287333" y="48863"/>
                  </a:lnTo>
                  <a:lnTo>
                    <a:pt x="2293620" y="80010"/>
                  </a:lnTo>
                  <a:lnTo>
                    <a:pt x="2293620" y="841248"/>
                  </a:lnTo>
                  <a:lnTo>
                    <a:pt x="2287333" y="872835"/>
                  </a:lnTo>
                  <a:lnTo>
                    <a:pt x="2270188" y="898493"/>
                  </a:lnTo>
                  <a:lnTo>
                    <a:pt x="2244756" y="915721"/>
                  </a:lnTo>
                  <a:lnTo>
                    <a:pt x="2213610" y="922020"/>
                  </a:lnTo>
                  <a:lnTo>
                    <a:pt x="80772" y="922020"/>
                  </a:lnTo>
                  <a:lnTo>
                    <a:pt x="49184" y="915721"/>
                  </a:lnTo>
                  <a:lnTo>
                    <a:pt x="23526" y="898493"/>
                  </a:lnTo>
                  <a:lnTo>
                    <a:pt x="6298" y="872835"/>
                  </a:lnTo>
                  <a:lnTo>
                    <a:pt x="0" y="841248"/>
                  </a:lnTo>
                  <a:lnTo>
                    <a:pt x="0" y="80010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3224022" y="2554223"/>
              <a:ext cx="481330" cy="481330"/>
            </a:xfrm>
            <a:custGeom>
              <a:avLst/>
              <a:gdLst/>
              <a:ahLst/>
              <a:cxnLst/>
              <a:rect l="l" t="t" r="r" b="b"/>
              <a:pathLst>
                <a:path w="481329" h="481330">
                  <a:moveTo>
                    <a:pt x="384810" y="0"/>
                  </a:moveTo>
                  <a:lnTo>
                    <a:pt x="96012" y="0"/>
                  </a:lnTo>
                  <a:lnTo>
                    <a:pt x="58507" y="7500"/>
                  </a:lnTo>
                  <a:lnTo>
                    <a:pt x="28003" y="28003"/>
                  </a:lnTo>
                  <a:lnTo>
                    <a:pt x="7500" y="58507"/>
                  </a:lnTo>
                  <a:lnTo>
                    <a:pt x="0" y="96012"/>
                  </a:lnTo>
                  <a:lnTo>
                    <a:pt x="0" y="384810"/>
                  </a:lnTo>
                  <a:lnTo>
                    <a:pt x="7500" y="422314"/>
                  </a:lnTo>
                  <a:lnTo>
                    <a:pt x="28003" y="452818"/>
                  </a:lnTo>
                  <a:lnTo>
                    <a:pt x="58507" y="473321"/>
                  </a:lnTo>
                  <a:lnTo>
                    <a:pt x="96012" y="480822"/>
                  </a:lnTo>
                  <a:lnTo>
                    <a:pt x="384810" y="480822"/>
                  </a:lnTo>
                  <a:lnTo>
                    <a:pt x="422314" y="473321"/>
                  </a:lnTo>
                  <a:lnTo>
                    <a:pt x="452818" y="452818"/>
                  </a:lnTo>
                  <a:lnTo>
                    <a:pt x="473321" y="422314"/>
                  </a:lnTo>
                  <a:lnTo>
                    <a:pt x="480822" y="384810"/>
                  </a:lnTo>
                  <a:lnTo>
                    <a:pt x="480822" y="96012"/>
                  </a:lnTo>
                  <a:lnTo>
                    <a:pt x="473321" y="58507"/>
                  </a:lnTo>
                  <a:lnTo>
                    <a:pt x="452818" y="28003"/>
                  </a:lnTo>
                  <a:lnTo>
                    <a:pt x="422314" y="7500"/>
                  </a:lnTo>
                  <a:lnTo>
                    <a:pt x="384810" y="0"/>
                  </a:lnTo>
                  <a:close/>
                </a:path>
              </a:pathLst>
            </a:custGeom>
            <a:solidFill>
              <a:srgbClr val="2EB5D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45941" y="2673095"/>
              <a:ext cx="236981" cy="241554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3804920" y="2682493"/>
            <a:ext cx="388620" cy="21336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200" spc="-10">
                <a:solidFill>
                  <a:srgbClr val="15212E"/>
                </a:solidFill>
                <a:latin typeface="Segoe UI Semibold"/>
                <a:cs typeface="Segoe UI Semibold"/>
              </a:rPr>
              <a:t>Slack</a:t>
            </a:r>
            <a:endParaRPr sz="1200">
              <a:latin typeface="Segoe UI Semibold"/>
              <a:cs typeface="Segoe UI Semibold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5463159" y="2332100"/>
            <a:ext cx="2305050" cy="933450"/>
            <a:chOff x="5463159" y="2332100"/>
            <a:chExt cx="2305050" cy="933450"/>
          </a:xfrm>
        </p:grpSpPr>
        <p:sp>
          <p:nvSpPr>
            <p:cNvPr id="23" name="object 23"/>
            <p:cNvSpPr/>
            <p:nvPr/>
          </p:nvSpPr>
          <p:spPr>
            <a:xfrm>
              <a:off x="5468874" y="2337815"/>
              <a:ext cx="2293620" cy="922019"/>
            </a:xfrm>
            <a:custGeom>
              <a:avLst/>
              <a:gdLst/>
              <a:ahLst/>
              <a:cxnLst/>
              <a:rect l="l" t="t" r="r" b="b"/>
              <a:pathLst>
                <a:path w="2293620" h="922020">
                  <a:moveTo>
                    <a:pt x="76990" y="921258"/>
                  </a:moveTo>
                  <a:lnTo>
                    <a:pt x="80772" y="922020"/>
                  </a:lnTo>
                  <a:lnTo>
                    <a:pt x="2218181" y="922020"/>
                  </a:lnTo>
                  <a:lnTo>
                    <a:pt x="76990" y="921258"/>
                  </a:lnTo>
                  <a:close/>
                </a:path>
                <a:path w="2293620" h="922020">
                  <a:moveTo>
                    <a:pt x="2286414" y="874013"/>
                  </a:moveTo>
                  <a:lnTo>
                    <a:pt x="7620" y="874013"/>
                  </a:lnTo>
                  <a:lnTo>
                    <a:pt x="7733" y="874792"/>
                  </a:lnTo>
                  <a:lnTo>
                    <a:pt x="46632" y="913766"/>
                  </a:lnTo>
                  <a:lnTo>
                    <a:pt x="2218181" y="922020"/>
                  </a:lnTo>
                  <a:lnTo>
                    <a:pt x="2213601" y="922020"/>
                  </a:lnTo>
                  <a:lnTo>
                    <a:pt x="2241758" y="916327"/>
                  </a:lnTo>
                  <a:lnTo>
                    <a:pt x="2242355" y="916029"/>
                  </a:lnTo>
                  <a:lnTo>
                    <a:pt x="2243173" y="915721"/>
                  </a:lnTo>
                  <a:lnTo>
                    <a:pt x="2286025" y="874792"/>
                  </a:lnTo>
                  <a:lnTo>
                    <a:pt x="2286414" y="874013"/>
                  </a:lnTo>
                  <a:close/>
                </a:path>
                <a:path w="2293620" h="922020">
                  <a:moveTo>
                    <a:pt x="2247642" y="913766"/>
                  </a:moveTo>
                  <a:lnTo>
                    <a:pt x="2244852" y="915162"/>
                  </a:lnTo>
                  <a:lnTo>
                    <a:pt x="2243173" y="915721"/>
                  </a:lnTo>
                  <a:lnTo>
                    <a:pt x="2242355" y="916029"/>
                  </a:lnTo>
                  <a:lnTo>
                    <a:pt x="2241758" y="916327"/>
                  </a:lnTo>
                  <a:lnTo>
                    <a:pt x="2244756" y="915721"/>
                  </a:lnTo>
                  <a:lnTo>
                    <a:pt x="2247642" y="913766"/>
                  </a:lnTo>
                  <a:close/>
                </a:path>
                <a:path w="2293620" h="922020">
                  <a:moveTo>
                    <a:pt x="46632" y="913766"/>
                  </a:moveTo>
                  <a:lnTo>
                    <a:pt x="49506" y="915721"/>
                  </a:lnTo>
                  <a:lnTo>
                    <a:pt x="51032" y="916029"/>
                  </a:lnTo>
                  <a:lnTo>
                    <a:pt x="46632" y="913766"/>
                  </a:lnTo>
                  <a:close/>
                </a:path>
                <a:path w="2293620" h="922020">
                  <a:moveTo>
                    <a:pt x="22405" y="896419"/>
                  </a:moveTo>
                  <a:lnTo>
                    <a:pt x="23812" y="898493"/>
                  </a:lnTo>
                  <a:lnTo>
                    <a:pt x="25836" y="899850"/>
                  </a:lnTo>
                  <a:lnTo>
                    <a:pt x="22405" y="896419"/>
                  </a:lnTo>
                  <a:close/>
                </a:path>
                <a:path w="2293620" h="922020">
                  <a:moveTo>
                    <a:pt x="2270763" y="897632"/>
                  </a:moveTo>
                  <a:lnTo>
                    <a:pt x="2269302" y="899093"/>
                  </a:lnTo>
                  <a:lnTo>
                    <a:pt x="2270188" y="898493"/>
                  </a:lnTo>
                  <a:lnTo>
                    <a:pt x="2270763" y="897632"/>
                  </a:lnTo>
                  <a:close/>
                </a:path>
                <a:path w="2293620" h="922020">
                  <a:moveTo>
                    <a:pt x="2287175" y="872489"/>
                  </a:moveTo>
                  <a:lnTo>
                    <a:pt x="6858" y="872489"/>
                  </a:lnTo>
                  <a:lnTo>
                    <a:pt x="6858" y="873502"/>
                  </a:lnTo>
                  <a:lnTo>
                    <a:pt x="7620" y="874625"/>
                  </a:lnTo>
                  <a:lnTo>
                    <a:pt x="7620" y="874013"/>
                  </a:lnTo>
                  <a:lnTo>
                    <a:pt x="2286414" y="874013"/>
                  </a:lnTo>
                  <a:lnTo>
                    <a:pt x="2287175" y="872489"/>
                  </a:lnTo>
                  <a:close/>
                </a:path>
                <a:path w="2293620" h="922020">
                  <a:moveTo>
                    <a:pt x="2287552" y="871733"/>
                  </a:moveTo>
                  <a:lnTo>
                    <a:pt x="2286109" y="874625"/>
                  </a:lnTo>
                  <a:lnTo>
                    <a:pt x="2286545" y="874013"/>
                  </a:lnTo>
                  <a:lnTo>
                    <a:pt x="2287333" y="872835"/>
                  </a:lnTo>
                  <a:lnTo>
                    <a:pt x="2287552" y="871733"/>
                  </a:lnTo>
                  <a:close/>
                </a:path>
                <a:path w="2293620" h="922020">
                  <a:moveTo>
                    <a:pt x="2287857" y="870204"/>
                  </a:moveTo>
                  <a:lnTo>
                    <a:pt x="6096" y="870204"/>
                  </a:lnTo>
                  <a:lnTo>
                    <a:pt x="6182" y="871733"/>
                  </a:lnTo>
                  <a:lnTo>
                    <a:pt x="6335" y="872489"/>
                  </a:lnTo>
                  <a:lnTo>
                    <a:pt x="6405" y="872835"/>
                  </a:lnTo>
                  <a:lnTo>
                    <a:pt x="6858" y="873502"/>
                  </a:lnTo>
                  <a:lnTo>
                    <a:pt x="6858" y="872489"/>
                  </a:lnTo>
                  <a:lnTo>
                    <a:pt x="2287175" y="872489"/>
                  </a:lnTo>
                  <a:lnTo>
                    <a:pt x="2287552" y="871733"/>
                  </a:lnTo>
                  <a:lnTo>
                    <a:pt x="2287857" y="870204"/>
                  </a:lnTo>
                  <a:close/>
                </a:path>
                <a:path w="2293620" h="922020">
                  <a:moveTo>
                    <a:pt x="2292866" y="842010"/>
                  </a:moveTo>
                  <a:lnTo>
                    <a:pt x="762" y="842010"/>
                  </a:lnTo>
                  <a:lnTo>
                    <a:pt x="771" y="845050"/>
                  </a:lnTo>
                  <a:lnTo>
                    <a:pt x="6096" y="871308"/>
                  </a:lnTo>
                  <a:lnTo>
                    <a:pt x="6096" y="870204"/>
                  </a:lnTo>
                  <a:lnTo>
                    <a:pt x="2287857" y="870204"/>
                  </a:lnTo>
                  <a:lnTo>
                    <a:pt x="2292863" y="845050"/>
                  </a:lnTo>
                  <a:lnTo>
                    <a:pt x="2292866" y="842010"/>
                  </a:lnTo>
                  <a:close/>
                </a:path>
                <a:path w="2293620" h="922020">
                  <a:moveTo>
                    <a:pt x="2213609" y="0"/>
                  </a:moveTo>
                  <a:lnTo>
                    <a:pt x="80772" y="0"/>
                  </a:lnTo>
                  <a:lnTo>
                    <a:pt x="49506" y="6286"/>
                  </a:lnTo>
                  <a:lnTo>
                    <a:pt x="23812" y="23431"/>
                  </a:lnTo>
                  <a:lnTo>
                    <a:pt x="6321" y="48863"/>
                  </a:lnTo>
                  <a:lnTo>
                    <a:pt x="0" y="80010"/>
                  </a:lnTo>
                  <a:lnTo>
                    <a:pt x="0" y="841248"/>
                  </a:lnTo>
                  <a:lnTo>
                    <a:pt x="771" y="845050"/>
                  </a:lnTo>
                  <a:lnTo>
                    <a:pt x="762" y="842010"/>
                  </a:lnTo>
                  <a:lnTo>
                    <a:pt x="2292866" y="842010"/>
                  </a:lnTo>
                  <a:lnTo>
                    <a:pt x="2293611" y="80010"/>
                  </a:lnTo>
                  <a:lnTo>
                    <a:pt x="2287333" y="48863"/>
                  </a:lnTo>
                  <a:lnTo>
                    <a:pt x="2270188" y="23431"/>
                  </a:lnTo>
                  <a:lnTo>
                    <a:pt x="2244756" y="6286"/>
                  </a:lnTo>
                  <a:lnTo>
                    <a:pt x="2213609" y="0"/>
                  </a:lnTo>
                  <a:close/>
                </a:path>
                <a:path w="2293620" h="922020">
                  <a:moveTo>
                    <a:pt x="2293611" y="80010"/>
                  </a:moveTo>
                  <a:lnTo>
                    <a:pt x="2292866" y="841248"/>
                  </a:lnTo>
                  <a:lnTo>
                    <a:pt x="2292863" y="845050"/>
                  </a:lnTo>
                  <a:lnTo>
                    <a:pt x="2293620" y="841248"/>
                  </a:lnTo>
                  <a:lnTo>
                    <a:pt x="2293611" y="8001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5468874" y="2337815"/>
              <a:ext cx="2292985" cy="922019"/>
            </a:xfrm>
            <a:custGeom>
              <a:avLst/>
              <a:gdLst/>
              <a:ahLst/>
              <a:cxnLst/>
              <a:rect l="l" t="t" r="r" b="b"/>
              <a:pathLst>
                <a:path w="2292984" h="922020">
                  <a:moveTo>
                    <a:pt x="80772" y="0"/>
                  </a:moveTo>
                  <a:lnTo>
                    <a:pt x="2213609" y="0"/>
                  </a:lnTo>
                </a:path>
                <a:path w="2292984" h="922020">
                  <a:moveTo>
                    <a:pt x="2213610" y="922018"/>
                  </a:moveTo>
                  <a:lnTo>
                    <a:pt x="80772" y="922020"/>
                  </a:lnTo>
                  <a:lnTo>
                    <a:pt x="76990" y="921258"/>
                  </a:lnTo>
                </a:path>
                <a:path w="2292984" h="922020">
                  <a:moveTo>
                    <a:pt x="51032" y="916029"/>
                  </a:moveTo>
                  <a:lnTo>
                    <a:pt x="49506" y="915721"/>
                  </a:lnTo>
                  <a:lnTo>
                    <a:pt x="46456" y="913676"/>
                  </a:lnTo>
                </a:path>
                <a:path w="2292984" h="922020">
                  <a:moveTo>
                    <a:pt x="25836" y="899850"/>
                  </a:moveTo>
                  <a:lnTo>
                    <a:pt x="23812" y="898493"/>
                  </a:lnTo>
                  <a:lnTo>
                    <a:pt x="22405" y="896419"/>
                  </a:lnTo>
                </a:path>
                <a:path w="2292984" h="922020">
                  <a:moveTo>
                    <a:pt x="7620" y="874625"/>
                  </a:moveTo>
                  <a:lnTo>
                    <a:pt x="7205" y="874013"/>
                  </a:lnTo>
                </a:path>
                <a:path w="2292984" h="922020">
                  <a:moveTo>
                    <a:pt x="6858" y="873502"/>
                  </a:moveTo>
                  <a:lnTo>
                    <a:pt x="6405" y="872835"/>
                  </a:lnTo>
                  <a:lnTo>
                    <a:pt x="6335" y="872489"/>
                  </a:lnTo>
                </a:path>
                <a:path w="2292984" h="922020">
                  <a:moveTo>
                    <a:pt x="6096" y="871308"/>
                  </a:moveTo>
                  <a:lnTo>
                    <a:pt x="5871" y="870204"/>
                  </a:lnTo>
                </a:path>
                <a:path w="2292984" h="922020">
                  <a:moveTo>
                    <a:pt x="762" y="845005"/>
                  </a:moveTo>
                  <a:lnTo>
                    <a:pt x="154" y="842010"/>
                  </a:lnTo>
                </a:path>
                <a:path w="2292984" h="922020">
                  <a:moveTo>
                    <a:pt x="0" y="841248"/>
                  </a:moveTo>
                  <a:lnTo>
                    <a:pt x="0" y="80010"/>
                  </a:lnTo>
                </a:path>
                <a:path w="2292984" h="922020">
                  <a:moveTo>
                    <a:pt x="2292863" y="845050"/>
                  </a:moveTo>
                  <a:lnTo>
                    <a:pt x="2287552" y="871733"/>
                  </a:lnTo>
                </a:path>
                <a:path w="2292984" h="922020">
                  <a:moveTo>
                    <a:pt x="2286025" y="874792"/>
                  </a:moveTo>
                  <a:lnTo>
                    <a:pt x="2270763" y="897632"/>
                  </a:lnTo>
                </a:path>
                <a:path w="2292984" h="922020">
                  <a:moveTo>
                    <a:pt x="2269302" y="899093"/>
                  </a:moveTo>
                  <a:lnTo>
                    <a:pt x="2247642" y="913766"/>
                  </a:lnTo>
                </a:path>
                <a:path w="2292984" h="922020">
                  <a:moveTo>
                    <a:pt x="2241758" y="916327"/>
                  </a:moveTo>
                  <a:lnTo>
                    <a:pt x="2213610" y="922018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5" name="object 2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463921" y="3177106"/>
              <a:ext cx="87658" cy="87682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5468874" y="2337815"/>
              <a:ext cx="2293620" cy="916940"/>
            </a:xfrm>
            <a:custGeom>
              <a:avLst/>
              <a:gdLst/>
              <a:ahLst/>
              <a:cxnLst/>
              <a:rect l="l" t="t" r="r" b="b"/>
              <a:pathLst>
                <a:path w="2293620" h="916939">
                  <a:moveTo>
                    <a:pt x="154" y="842010"/>
                  </a:moveTo>
                  <a:lnTo>
                    <a:pt x="0" y="841248"/>
                  </a:lnTo>
                  <a:lnTo>
                    <a:pt x="0" y="80010"/>
                  </a:lnTo>
                  <a:lnTo>
                    <a:pt x="6182" y="49547"/>
                  </a:lnTo>
                  <a:lnTo>
                    <a:pt x="6326" y="48837"/>
                  </a:lnTo>
                  <a:lnTo>
                    <a:pt x="23812" y="23431"/>
                  </a:lnTo>
                  <a:lnTo>
                    <a:pt x="49506" y="6286"/>
                  </a:lnTo>
                  <a:lnTo>
                    <a:pt x="80772" y="0"/>
                  </a:lnTo>
                  <a:lnTo>
                    <a:pt x="2213609" y="0"/>
                  </a:lnTo>
                  <a:lnTo>
                    <a:pt x="2244756" y="6286"/>
                  </a:lnTo>
                  <a:lnTo>
                    <a:pt x="2270188" y="23431"/>
                  </a:lnTo>
                  <a:lnTo>
                    <a:pt x="2286757" y="48008"/>
                  </a:lnTo>
                  <a:lnTo>
                    <a:pt x="2287333" y="48863"/>
                  </a:lnTo>
                  <a:lnTo>
                    <a:pt x="2287470" y="49540"/>
                  </a:lnTo>
                  <a:lnTo>
                    <a:pt x="2293611" y="80009"/>
                  </a:lnTo>
                </a:path>
                <a:path w="2293620" h="916939">
                  <a:moveTo>
                    <a:pt x="2293611" y="80009"/>
                  </a:moveTo>
                  <a:lnTo>
                    <a:pt x="2293620" y="841248"/>
                  </a:lnTo>
                  <a:lnTo>
                    <a:pt x="2292863" y="845050"/>
                  </a:lnTo>
                </a:path>
                <a:path w="2293620" h="916939">
                  <a:moveTo>
                    <a:pt x="2287552" y="871733"/>
                  </a:moveTo>
                  <a:lnTo>
                    <a:pt x="2287333" y="872835"/>
                  </a:lnTo>
                  <a:lnTo>
                    <a:pt x="2286025" y="874792"/>
                  </a:lnTo>
                </a:path>
                <a:path w="2293620" h="916939">
                  <a:moveTo>
                    <a:pt x="2270763" y="897632"/>
                  </a:moveTo>
                  <a:lnTo>
                    <a:pt x="2270188" y="898493"/>
                  </a:lnTo>
                  <a:lnTo>
                    <a:pt x="2269302" y="899093"/>
                  </a:lnTo>
                </a:path>
                <a:path w="2293620" h="916939">
                  <a:moveTo>
                    <a:pt x="2247642" y="913766"/>
                  </a:moveTo>
                  <a:lnTo>
                    <a:pt x="2244756" y="915721"/>
                  </a:lnTo>
                  <a:lnTo>
                    <a:pt x="2241758" y="916327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5468874" y="2337815"/>
              <a:ext cx="2293620" cy="922019"/>
            </a:xfrm>
            <a:custGeom>
              <a:avLst/>
              <a:gdLst/>
              <a:ahLst/>
              <a:cxnLst/>
              <a:rect l="l" t="t" r="r" b="b"/>
              <a:pathLst>
                <a:path w="2293620" h="922020">
                  <a:moveTo>
                    <a:pt x="2213609" y="0"/>
                  </a:moveTo>
                  <a:lnTo>
                    <a:pt x="80772" y="0"/>
                  </a:lnTo>
                  <a:lnTo>
                    <a:pt x="49506" y="6286"/>
                  </a:lnTo>
                  <a:lnTo>
                    <a:pt x="23812" y="23431"/>
                  </a:lnTo>
                  <a:lnTo>
                    <a:pt x="6405" y="48863"/>
                  </a:lnTo>
                  <a:lnTo>
                    <a:pt x="0" y="80010"/>
                  </a:lnTo>
                  <a:lnTo>
                    <a:pt x="0" y="841248"/>
                  </a:lnTo>
                  <a:lnTo>
                    <a:pt x="6405" y="872835"/>
                  </a:lnTo>
                  <a:lnTo>
                    <a:pt x="23812" y="898493"/>
                  </a:lnTo>
                  <a:lnTo>
                    <a:pt x="49506" y="915721"/>
                  </a:lnTo>
                  <a:lnTo>
                    <a:pt x="80772" y="922020"/>
                  </a:lnTo>
                  <a:lnTo>
                    <a:pt x="2213609" y="922020"/>
                  </a:lnTo>
                  <a:lnTo>
                    <a:pt x="2244756" y="915721"/>
                  </a:lnTo>
                  <a:lnTo>
                    <a:pt x="2270188" y="898493"/>
                  </a:lnTo>
                  <a:lnTo>
                    <a:pt x="2287333" y="872835"/>
                  </a:lnTo>
                  <a:lnTo>
                    <a:pt x="2293620" y="841248"/>
                  </a:lnTo>
                  <a:lnTo>
                    <a:pt x="2293620" y="80010"/>
                  </a:lnTo>
                  <a:lnTo>
                    <a:pt x="2287333" y="48863"/>
                  </a:lnTo>
                  <a:lnTo>
                    <a:pt x="2270188" y="23431"/>
                  </a:lnTo>
                  <a:lnTo>
                    <a:pt x="2244756" y="6286"/>
                  </a:lnTo>
                  <a:lnTo>
                    <a:pt x="221360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/>
            <p:cNvSpPr/>
            <p:nvPr/>
          </p:nvSpPr>
          <p:spPr>
            <a:xfrm>
              <a:off x="5468874" y="2337815"/>
              <a:ext cx="2293620" cy="922019"/>
            </a:xfrm>
            <a:custGeom>
              <a:avLst/>
              <a:gdLst/>
              <a:ahLst/>
              <a:cxnLst/>
              <a:rect l="l" t="t" r="r" b="b"/>
              <a:pathLst>
                <a:path w="2293620" h="922020">
                  <a:moveTo>
                    <a:pt x="0" y="80010"/>
                  </a:moveTo>
                  <a:lnTo>
                    <a:pt x="6405" y="48863"/>
                  </a:lnTo>
                  <a:lnTo>
                    <a:pt x="23812" y="23431"/>
                  </a:lnTo>
                  <a:lnTo>
                    <a:pt x="49506" y="6286"/>
                  </a:lnTo>
                  <a:lnTo>
                    <a:pt x="80772" y="0"/>
                  </a:lnTo>
                  <a:lnTo>
                    <a:pt x="2213609" y="0"/>
                  </a:lnTo>
                  <a:lnTo>
                    <a:pt x="2244756" y="6286"/>
                  </a:lnTo>
                  <a:lnTo>
                    <a:pt x="2270188" y="23431"/>
                  </a:lnTo>
                  <a:lnTo>
                    <a:pt x="2287333" y="48863"/>
                  </a:lnTo>
                  <a:lnTo>
                    <a:pt x="2293620" y="80010"/>
                  </a:lnTo>
                  <a:lnTo>
                    <a:pt x="2293620" y="841248"/>
                  </a:lnTo>
                  <a:lnTo>
                    <a:pt x="2287333" y="872835"/>
                  </a:lnTo>
                  <a:lnTo>
                    <a:pt x="2270188" y="898493"/>
                  </a:lnTo>
                  <a:lnTo>
                    <a:pt x="2244756" y="915721"/>
                  </a:lnTo>
                  <a:lnTo>
                    <a:pt x="2213609" y="922020"/>
                  </a:lnTo>
                  <a:lnTo>
                    <a:pt x="80772" y="922020"/>
                  </a:lnTo>
                  <a:lnTo>
                    <a:pt x="49506" y="915721"/>
                  </a:lnTo>
                  <a:lnTo>
                    <a:pt x="23812" y="898493"/>
                  </a:lnTo>
                  <a:lnTo>
                    <a:pt x="6405" y="872835"/>
                  </a:lnTo>
                  <a:lnTo>
                    <a:pt x="0" y="841248"/>
                  </a:lnTo>
                  <a:lnTo>
                    <a:pt x="0" y="80010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5677662" y="2554223"/>
              <a:ext cx="481330" cy="481330"/>
            </a:xfrm>
            <a:custGeom>
              <a:avLst/>
              <a:gdLst/>
              <a:ahLst/>
              <a:cxnLst/>
              <a:rect l="l" t="t" r="r" b="b"/>
              <a:pathLst>
                <a:path w="481329" h="481330">
                  <a:moveTo>
                    <a:pt x="384810" y="0"/>
                  </a:moveTo>
                  <a:lnTo>
                    <a:pt x="96012" y="0"/>
                  </a:lnTo>
                  <a:lnTo>
                    <a:pt x="58828" y="7500"/>
                  </a:lnTo>
                  <a:lnTo>
                    <a:pt x="28289" y="28003"/>
                  </a:lnTo>
                  <a:lnTo>
                    <a:pt x="7608" y="58507"/>
                  </a:lnTo>
                  <a:lnTo>
                    <a:pt x="0" y="96012"/>
                  </a:lnTo>
                  <a:lnTo>
                    <a:pt x="0" y="384810"/>
                  </a:lnTo>
                  <a:lnTo>
                    <a:pt x="7608" y="422314"/>
                  </a:lnTo>
                  <a:lnTo>
                    <a:pt x="28289" y="452818"/>
                  </a:lnTo>
                  <a:lnTo>
                    <a:pt x="58828" y="473321"/>
                  </a:lnTo>
                  <a:lnTo>
                    <a:pt x="96012" y="480822"/>
                  </a:lnTo>
                  <a:lnTo>
                    <a:pt x="384810" y="480822"/>
                  </a:lnTo>
                  <a:lnTo>
                    <a:pt x="422314" y="473321"/>
                  </a:lnTo>
                  <a:lnTo>
                    <a:pt x="452818" y="452818"/>
                  </a:lnTo>
                  <a:lnTo>
                    <a:pt x="473321" y="422314"/>
                  </a:lnTo>
                  <a:lnTo>
                    <a:pt x="480822" y="384810"/>
                  </a:lnTo>
                  <a:lnTo>
                    <a:pt x="480822" y="96012"/>
                  </a:lnTo>
                  <a:lnTo>
                    <a:pt x="473321" y="58507"/>
                  </a:lnTo>
                  <a:lnTo>
                    <a:pt x="452818" y="28003"/>
                  </a:lnTo>
                  <a:lnTo>
                    <a:pt x="422314" y="7500"/>
                  </a:lnTo>
                  <a:lnTo>
                    <a:pt x="384810" y="0"/>
                  </a:lnTo>
                  <a:close/>
                </a:path>
              </a:pathLst>
            </a:custGeom>
            <a:solidFill>
              <a:srgbClr val="137BA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0" name="object 3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798819" y="2673095"/>
              <a:ext cx="240791" cy="241554"/>
            </a:xfrm>
            <a:prstGeom prst="rect">
              <a:avLst/>
            </a:prstGeom>
          </p:spPr>
        </p:pic>
      </p:grpSp>
      <p:sp>
        <p:nvSpPr>
          <p:cNvPr id="31" name="object 31"/>
          <p:cNvSpPr txBox="1"/>
          <p:nvPr/>
        </p:nvSpPr>
        <p:spPr>
          <a:xfrm>
            <a:off x="6258559" y="2682493"/>
            <a:ext cx="407670" cy="21336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200" spc="-10">
                <a:solidFill>
                  <a:srgbClr val="15212E"/>
                </a:solidFill>
                <a:latin typeface="Segoe UI Semibold"/>
                <a:cs typeface="Segoe UI Semibold"/>
              </a:rPr>
              <a:t>Email</a:t>
            </a:r>
            <a:endParaRPr sz="1200">
              <a:latin typeface="Segoe UI Semibold"/>
              <a:cs typeface="Segoe UI Semibold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7917560" y="2332100"/>
            <a:ext cx="2304415" cy="933450"/>
            <a:chOff x="7917560" y="2332100"/>
            <a:chExt cx="2304415" cy="933450"/>
          </a:xfrm>
        </p:grpSpPr>
        <p:sp>
          <p:nvSpPr>
            <p:cNvPr id="33" name="object 33"/>
            <p:cNvSpPr/>
            <p:nvPr/>
          </p:nvSpPr>
          <p:spPr>
            <a:xfrm>
              <a:off x="7923275" y="2337815"/>
              <a:ext cx="2292985" cy="922019"/>
            </a:xfrm>
            <a:custGeom>
              <a:avLst/>
              <a:gdLst/>
              <a:ahLst/>
              <a:cxnLst/>
              <a:rect l="l" t="t" r="r" b="b"/>
              <a:pathLst>
                <a:path w="2292984" h="922020">
                  <a:moveTo>
                    <a:pt x="76243" y="921258"/>
                  </a:moveTo>
                  <a:lnTo>
                    <a:pt x="80009" y="922020"/>
                  </a:lnTo>
                  <a:lnTo>
                    <a:pt x="2217419" y="922020"/>
                  </a:lnTo>
                  <a:lnTo>
                    <a:pt x="76243" y="921258"/>
                  </a:lnTo>
                  <a:close/>
                </a:path>
                <a:path w="2292984" h="922020">
                  <a:moveTo>
                    <a:pt x="2212847" y="0"/>
                  </a:moveTo>
                  <a:lnTo>
                    <a:pt x="80009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841248"/>
                  </a:lnTo>
                  <a:lnTo>
                    <a:pt x="22856" y="897632"/>
                  </a:lnTo>
                  <a:lnTo>
                    <a:pt x="51053" y="915924"/>
                  </a:lnTo>
                  <a:lnTo>
                    <a:pt x="51861" y="916327"/>
                  </a:lnTo>
                  <a:lnTo>
                    <a:pt x="76243" y="921258"/>
                  </a:lnTo>
                  <a:lnTo>
                    <a:pt x="2217419" y="922020"/>
                  </a:lnTo>
                  <a:lnTo>
                    <a:pt x="2212839" y="922020"/>
                  </a:lnTo>
                  <a:lnTo>
                    <a:pt x="2240996" y="916327"/>
                  </a:lnTo>
                  <a:lnTo>
                    <a:pt x="2241804" y="915924"/>
                  </a:lnTo>
                  <a:lnTo>
                    <a:pt x="2244090" y="915162"/>
                  </a:lnTo>
                  <a:lnTo>
                    <a:pt x="2286233" y="873341"/>
                  </a:lnTo>
                  <a:lnTo>
                    <a:pt x="2292848" y="80010"/>
                  </a:lnTo>
                  <a:lnTo>
                    <a:pt x="2286571" y="48863"/>
                  </a:lnTo>
                  <a:lnTo>
                    <a:pt x="2269426" y="23431"/>
                  </a:lnTo>
                  <a:lnTo>
                    <a:pt x="2243994" y="6286"/>
                  </a:lnTo>
                  <a:lnTo>
                    <a:pt x="2212847" y="0"/>
                  </a:lnTo>
                  <a:close/>
                </a:path>
                <a:path w="2292984" h="922020">
                  <a:moveTo>
                    <a:pt x="45977" y="913766"/>
                  </a:moveTo>
                  <a:lnTo>
                    <a:pt x="48863" y="915721"/>
                  </a:lnTo>
                  <a:lnTo>
                    <a:pt x="51861" y="916327"/>
                  </a:lnTo>
                  <a:lnTo>
                    <a:pt x="51053" y="915924"/>
                  </a:lnTo>
                  <a:lnTo>
                    <a:pt x="48768" y="915162"/>
                  </a:lnTo>
                  <a:lnTo>
                    <a:pt x="45977" y="913766"/>
                  </a:lnTo>
                  <a:close/>
                </a:path>
                <a:path w="2292984" h="922020">
                  <a:moveTo>
                    <a:pt x="2246880" y="913766"/>
                  </a:moveTo>
                  <a:lnTo>
                    <a:pt x="2244090" y="915162"/>
                  </a:lnTo>
                  <a:lnTo>
                    <a:pt x="2241804" y="915924"/>
                  </a:lnTo>
                  <a:lnTo>
                    <a:pt x="2240996" y="916327"/>
                  </a:lnTo>
                  <a:lnTo>
                    <a:pt x="2243994" y="915721"/>
                  </a:lnTo>
                  <a:lnTo>
                    <a:pt x="2246880" y="913766"/>
                  </a:lnTo>
                  <a:close/>
                </a:path>
                <a:path w="2292984" h="922020">
                  <a:moveTo>
                    <a:pt x="22856" y="897632"/>
                  </a:moveTo>
                  <a:lnTo>
                    <a:pt x="23431" y="898493"/>
                  </a:lnTo>
                  <a:lnTo>
                    <a:pt x="24317" y="899093"/>
                  </a:lnTo>
                  <a:lnTo>
                    <a:pt x="22856" y="897632"/>
                  </a:lnTo>
                  <a:close/>
                </a:path>
                <a:path w="2292984" h="922020">
                  <a:moveTo>
                    <a:pt x="2270001" y="897632"/>
                  </a:moveTo>
                  <a:lnTo>
                    <a:pt x="2268540" y="899093"/>
                  </a:lnTo>
                  <a:lnTo>
                    <a:pt x="2269426" y="898493"/>
                  </a:lnTo>
                  <a:lnTo>
                    <a:pt x="2270001" y="897632"/>
                  </a:lnTo>
                  <a:close/>
                </a:path>
                <a:path w="2292984" h="922020">
                  <a:moveTo>
                    <a:pt x="2286790" y="871733"/>
                  </a:moveTo>
                  <a:lnTo>
                    <a:pt x="2286233" y="873341"/>
                  </a:lnTo>
                  <a:lnTo>
                    <a:pt x="2286571" y="872835"/>
                  </a:lnTo>
                  <a:lnTo>
                    <a:pt x="2286790" y="871733"/>
                  </a:lnTo>
                  <a:close/>
                </a:path>
                <a:path w="2292984" h="922020">
                  <a:moveTo>
                    <a:pt x="2292848" y="80010"/>
                  </a:moveTo>
                  <a:lnTo>
                    <a:pt x="2292105" y="841248"/>
                  </a:lnTo>
                  <a:lnTo>
                    <a:pt x="2292101" y="845046"/>
                  </a:lnTo>
                  <a:lnTo>
                    <a:pt x="2292857" y="841248"/>
                  </a:lnTo>
                  <a:lnTo>
                    <a:pt x="2292848" y="8001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/>
            <p:cNvSpPr/>
            <p:nvPr/>
          </p:nvSpPr>
          <p:spPr>
            <a:xfrm>
              <a:off x="7923275" y="2337815"/>
              <a:ext cx="2292985" cy="922019"/>
            </a:xfrm>
            <a:custGeom>
              <a:avLst/>
              <a:gdLst/>
              <a:ahLst/>
              <a:cxnLst/>
              <a:rect l="l" t="t" r="r" b="b"/>
              <a:pathLst>
                <a:path w="2292984" h="922020">
                  <a:moveTo>
                    <a:pt x="80009" y="0"/>
                  </a:moveTo>
                  <a:lnTo>
                    <a:pt x="2212847" y="0"/>
                  </a:lnTo>
                </a:path>
                <a:path w="2292984" h="922020">
                  <a:moveTo>
                    <a:pt x="2212848" y="922018"/>
                  </a:moveTo>
                  <a:lnTo>
                    <a:pt x="80009" y="922020"/>
                  </a:lnTo>
                  <a:lnTo>
                    <a:pt x="76243" y="921258"/>
                  </a:lnTo>
                </a:path>
                <a:path w="2292984" h="922020">
                  <a:moveTo>
                    <a:pt x="51861" y="916327"/>
                  </a:moveTo>
                  <a:lnTo>
                    <a:pt x="48863" y="915721"/>
                  </a:lnTo>
                  <a:lnTo>
                    <a:pt x="45977" y="913766"/>
                  </a:lnTo>
                </a:path>
                <a:path w="2292984" h="922020">
                  <a:moveTo>
                    <a:pt x="24317" y="899093"/>
                  </a:moveTo>
                  <a:lnTo>
                    <a:pt x="23431" y="898493"/>
                  </a:lnTo>
                  <a:lnTo>
                    <a:pt x="22856" y="897632"/>
                  </a:lnTo>
                </a:path>
                <a:path w="2292984" h="922020">
                  <a:moveTo>
                    <a:pt x="0" y="841248"/>
                  </a:moveTo>
                  <a:lnTo>
                    <a:pt x="0" y="80010"/>
                  </a:lnTo>
                </a:path>
                <a:path w="2292984" h="922020">
                  <a:moveTo>
                    <a:pt x="2292101" y="845046"/>
                  </a:moveTo>
                  <a:lnTo>
                    <a:pt x="2286790" y="871733"/>
                  </a:lnTo>
                </a:path>
                <a:path w="2292984" h="922020">
                  <a:moveTo>
                    <a:pt x="2286233" y="873341"/>
                  </a:moveTo>
                  <a:lnTo>
                    <a:pt x="2270001" y="897632"/>
                  </a:lnTo>
                </a:path>
                <a:path w="2292984" h="922020">
                  <a:moveTo>
                    <a:pt x="2268540" y="899093"/>
                  </a:moveTo>
                  <a:lnTo>
                    <a:pt x="2246880" y="913766"/>
                  </a:lnTo>
                </a:path>
                <a:path w="2292984" h="922020">
                  <a:moveTo>
                    <a:pt x="2240996" y="916327"/>
                  </a:moveTo>
                  <a:lnTo>
                    <a:pt x="2212848" y="922018"/>
                  </a:lnTo>
                </a:path>
                <a:path w="2292984" h="922020">
                  <a:moveTo>
                    <a:pt x="76243" y="921258"/>
                  </a:moveTo>
                  <a:lnTo>
                    <a:pt x="51861" y="916327"/>
                  </a:lnTo>
                </a:path>
                <a:path w="2292984" h="922020">
                  <a:moveTo>
                    <a:pt x="45977" y="913766"/>
                  </a:moveTo>
                  <a:lnTo>
                    <a:pt x="24317" y="899093"/>
                  </a:lnTo>
                </a:path>
                <a:path w="2292984" h="922020">
                  <a:moveTo>
                    <a:pt x="22856" y="897632"/>
                  </a:moveTo>
                  <a:lnTo>
                    <a:pt x="6286" y="872835"/>
                  </a:lnTo>
                  <a:lnTo>
                    <a:pt x="6067" y="871733"/>
                  </a:lnTo>
                  <a:lnTo>
                    <a:pt x="0" y="841248"/>
                  </a:lnTo>
                  <a:lnTo>
                    <a:pt x="0" y="80010"/>
                  </a:ln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2212848" y="0"/>
                  </a:lnTo>
                  <a:lnTo>
                    <a:pt x="2243994" y="6286"/>
                  </a:lnTo>
                  <a:lnTo>
                    <a:pt x="2269426" y="23431"/>
                  </a:lnTo>
                  <a:lnTo>
                    <a:pt x="2270637" y="25228"/>
                  </a:lnTo>
                  <a:lnTo>
                    <a:pt x="2285995" y="48008"/>
                  </a:lnTo>
                  <a:lnTo>
                    <a:pt x="2286571" y="48863"/>
                  </a:lnTo>
                  <a:lnTo>
                    <a:pt x="2286708" y="49540"/>
                  </a:lnTo>
                  <a:lnTo>
                    <a:pt x="2292848" y="80009"/>
                  </a:lnTo>
                </a:path>
                <a:path w="2292984" h="922020">
                  <a:moveTo>
                    <a:pt x="2292848" y="80009"/>
                  </a:moveTo>
                  <a:lnTo>
                    <a:pt x="2292857" y="841248"/>
                  </a:lnTo>
                  <a:lnTo>
                    <a:pt x="2292101" y="845046"/>
                  </a:lnTo>
                </a:path>
                <a:path w="2292984" h="922020">
                  <a:moveTo>
                    <a:pt x="2286790" y="871733"/>
                  </a:moveTo>
                  <a:lnTo>
                    <a:pt x="2286571" y="872835"/>
                  </a:lnTo>
                  <a:lnTo>
                    <a:pt x="2286233" y="873341"/>
                  </a:lnTo>
                </a:path>
                <a:path w="2292984" h="922020">
                  <a:moveTo>
                    <a:pt x="2270001" y="897632"/>
                  </a:moveTo>
                  <a:lnTo>
                    <a:pt x="2269426" y="898493"/>
                  </a:lnTo>
                  <a:lnTo>
                    <a:pt x="2268540" y="899093"/>
                  </a:lnTo>
                </a:path>
                <a:path w="2292984" h="922020">
                  <a:moveTo>
                    <a:pt x="2246880" y="913766"/>
                  </a:moveTo>
                  <a:lnTo>
                    <a:pt x="2243994" y="915721"/>
                  </a:lnTo>
                  <a:lnTo>
                    <a:pt x="2240996" y="916327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/>
            <p:cNvSpPr/>
            <p:nvPr/>
          </p:nvSpPr>
          <p:spPr>
            <a:xfrm>
              <a:off x="7923275" y="2337815"/>
              <a:ext cx="2292985" cy="922019"/>
            </a:xfrm>
            <a:custGeom>
              <a:avLst/>
              <a:gdLst/>
              <a:ahLst/>
              <a:cxnLst/>
              <a:rect l="l" t="t" r="r" b="b"/>
              <a:pathLst>
                <a:path w="2292984" h="922020">
                  <a:moveTo>
                    <a:pt x="2212848" y="0"/>
                  </a:moveTo>
                  <a:lnTo>
                    <a:pt x="80009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841248"/>
                  </a:lnTo>
                  <a:lnTo>
                    <a:pt x="6286" y="872835"/>
                  </a:lnTo>
                  <a:lnTo>
                    <a:pt x="23431" y="898493"/>
                  </a:lnTo>
                  <a:lnTo>
                    <a:pt x="48863" y="915721"/>
                  </a:lnTo>
                  <a:lnTo>
                    <a:pt x="80009" y="922020"/>
                  </a:lnTo>
                  <a:lnTo>
                    <a:pt x="2212848" y="922020"/>
                  </a:lnTo>
                  <a:lnTo>
                    <a:pt x="2243994" y="915721"/>
                  </a:lnTo>
                  <a:lnTo>
                    <a:pt x="2269426" y="898493"/>
                  </a:lnTo>
                  <a:lnTo>
                    <a:pt x="2286571" y="872835"/>
                  </a:lnTo>
                  <a:lnTo>
                    <a:pt x="2292857" y="841248"/>
                  </a:lnTo>
                  <a:lnTo>
                    <a:pt x="2292857" y="80010"/>
                  </a:lnTo>
                  <a:lnTo>
                    <a:pt x="2286571" y="48863"/>
                  </a:lnTo>
                  <a:lnTo>
                    <a:pt x="2269426" y="23431"/>
                  </a:lnTo>
                  <a:lnTo>
                    <a:pt x="2243994" y="6286"/>
                  </a:lnTo>
                  <a:lnTo>
                    <a:pt x="22128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/>
            <p:cNvSpPr/>
            <p:nvPr/>
          </p:nvSpPr>
          <p:spPr>
            <a:xfrm>
              <a:off x="7923275" y="2337815"/>
              <a:ext cx="2292985" cy="922019"/>
            </a:xfrm>
            <a:custGeom>
              <a:avLst/>
              <a:gdLst/>
              <a:ahLst/>
              <a:cxnLst/>
              <a:rect l="l" t="t" r="r" b="b"/>
              <a:pathLst>
                <a:path w="2292984" h="922020">
                  <a:moveTo>
                    <a:pt x="0" y="80010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09" y="0"/>
                  </a:lnTo>
                  <a:lnTo>
                    <a:pt x="2212848" y="0"/>
                  </a:lnTo>
                  <a:lnTo>
                    <a:pt x="2243994" y="6286"/>
                  </a:lnTo>
                  <a:lnTo>
                    <a:pt x="2269426" y="23431"/>
                  </a:lnTo>
                  <a:lnTo>
                    <a:pt x="2286571" y="48863"/>
                  </a:lnTo>
                  <a:lnTo>
                    <a:pt x="2292857" y="80010"/>
                  </a:lnTo>
                  <a:lnTo>
                    <a:pt x="2292857" y="841248"/>
                  </a:lnTo>
                  <a:lnTo>
                    <a:pt x="2286571" y="872835"/>
                  </a:lnTo>
                  <a:lnTo>
                    <a:pt x="2269426" y="898493"/>
                  </a:lnTo>
                  <a:lnTo>
                    <a:pt x="2243994" y="915721"/>
                  </a:lnTo>
                  <a:lnTo>
                    <a:pt x="2212848" y="922020"/>
                  </a:lnTo>
                  <a:lnTo>
                    <a:pt x="80009" y="922020"/>
                  </a:lnTo>
                  <a:lnTo>
                    <a:pt x="48863" y="915721"/>
                  </a:lnTo>
                  <a:lnTo>
                    <a:pt x="23431" y="898493"/>
                  </a:lnTo>
                  <a:lnTo>
                    <a:pt x="6286" y="872835"/>
                  </a:lnTo>
                  <a:lnTo>
                    <a:pt x="0" y="841248"/>
                  </a:lnTo>
                  <a:lnTo>
                    <a:pt x="0" y="80010"/>
                  </a:lnTo>
                  <a:close/>
                </a:path>
              </a:pathLst>
            </a:custGeom>
            <a:ln w="11429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/>
            <p:cNvSpPr/>
            <p:nvPr/>
          </p:nvSpPr>
          <p:spPr>
            <a:xfrm>
              <a:off x="8131301" y="2554223"/>
              <a:ext cx="481965" cy="481330"/>
            </a:xfrm>
            <a:custGeom>
              <a:avLst/>
              <a:gdLst/>
              <a:ahLst/>
              <a:cxnLst/>
              <a:rect l="l" t="t" r="r" b="b"/>
              <a:pathLst>
                <a:path w="481965" h="481330">
                  <a:moveTo>
                    <a:pt x="384809" y="0"/>
                  </a:moveTo>
                  <a:lnTo>
                    <a:pt x="96774" y="0"/>
                  </a:lnTo>
                  <a:lnTo>
                    <a:pt x="59150" y="7500"/>
                  </a:lnTo>
                  <a:lnTo>
                    <a:pt x="28384" y="28003"/>
                  </a:lnTo>
                  <a:lnTo>
                    <a:pt x="7620" y="58507"/>
                  </a:lnTo>
                  <a:lnTo>
                    <a:pt x="0" y="96012"/>
                  </a:lnTo>
                  <a:lnTo>
                    <a:pt x="0" y="384810"/>
                  </a:lnTo>
                  <a:lnTo>
                    <a:pt x="7620" y="422314"/>
                  </a:lnTo>
                  <a:lnTo>
                    <a:pt x="28384" y="452818"/>
                  </a:lnTo>
                  <a:lnTo>
                    <a:pt x="59150" y="473321"/>
                  </a:lnTo>
                  <a:lnTo>
                    <a:pt x="96774" y="480822"/>
                  </a:lnTo>
                  <a:lnTo>
                    <a:pt x="384809" y="480822"/>
                  </a:lnTo>
                  <a:lnTo>
                    <a:pt x="422433" y="473321"/>
                  </a:lnTo>
                  <a:lnTo>
                    <a:pt x="453199" y="452818"/>
                  </a:lnTo>
                  <a:lnTo>
                    <a:pt x="473963" y="422314"/>
                  </a:lnTo>
                  <a:lnTo>
                    <a:pt x="481583" y="384810"/>
                  </a:lnTo>
                  <a:lnTo>
                    <a:pt x="481583" y="96012"/>
                  </a:lnTo>
                  <a:lnTo>
                    <a:pt x="473963" y="58507"/>
                  </a:lnTo>
                  <a:lnTo>
                    <a:pt x="453199" y="28003"/>
                  </a:lnTo>
                  <a:lnTo>
                    <a:pt x="422433" y="7500"/>
                  </a:lnTo>
                  <a:lnTo>
                    <a:pt x="384809" y="0"/>
                  </a:lnTo>
                  <a:close/>
                </a:path>
              </a:pathLst>
            </a:custGeom>
            <a:solidFill>
              <a:srgbClr val="2EB5D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8" name="object 3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250935" y="2673095"/>
              <a:ext cx="240791" cy="241554"/>
            </a:xfrm>
            <a:prstGeom prst="rect">
              <a:avLst/>
            </a:prstGeom>
          </p:spPr>
        </p:pic>
      </p:grpSp>
      <p:sp>
        <p:nvSpPr>
          <p:cNvPr id="39" name="object 39"/>
          <p:cNvSpPr txBox="1"/>
          <p:nvPr/>
        </p:nvSpPr>
        <p:spPr>
          <a:xfrm>
            <a:off x="8712200" y="2682493"/>
            <a:ext cx="564515" cy="21336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200" spc="-10">
                <a:solidFill>
                  <a:srgbClr val="15212E"/>
                </a:solidFill>
                <a:latin typeface="Segoe UI Semibold"/>
                <a:cs typeface="Segoe UI Semibold"/>
              </a:rPr>
              <a:t>ClickUp</a:t>
            </a:r>
            <a:endParaRPr sz="1200">
              <a:latin typeface="Segoe UI Semibold"/>
              <a:cs typeface="Segoe UI Semibold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555879" y="3430142"/>
            <a:ext cx="2305050" cy="933450"/>
            <a:chOff x="555879" y="3430142"/>
            <a:chExt cx="2305050" cy="933450"/>
          </a:xfrm>
        </p:grpSpPr>
        <p:sp>
          <p:nvSpPr>
            <p:cNvPr id="41" name="object 41"/>
            <p:cNvSpPr/>
            <p:nvPr/>
          </p:nvSpPr>
          <p:spPr>
            <a:xfrm>
              <a:off x="561594" y="3435857"/>
              <a:ext cx="2293620" cy="922019"/>
            </a:xfrm>
            <a:custGeom>
              <a:avLst/>
              <a:gdLst/>
              <a:ahLst/>
              <a:cxnLst/>
              <a:rect l="l" t="t" r="r" b="b"/>
              <a:pathLst>
                <a:path w="2293620" h="922020">
                  <a:moveTo>
                    <a:pt x="76245" y="921260"/>
                  </a:moveTo>
                  <a:lnTo>
                    <a:pt x="80010" y="922019"/>
                  </a:lnTo>
                  <a:lnTo>
                    <a:pt x="2223515" y="922019"/>
                  </a:lnTo>
                  <a:lnTo>
                    <a:pt x="76245" y="921260"/>
                  </a:lnTo>
                  <a:close/>
                </a:path>
                <a:path w="2293620" h="922020">
                  <a:moveTo>
                    <a:pt x="2286241" y="874775"/>
                  </a:moveTo>
                  <a:lnTo>
                    <a:pt x="7620" y="874775"/>
                  </a:lnTo>
                  <a:lnTo>
                    <a:pt x="7620" y="875134"/>
                  </a:lnTo>
                  <a:lnTo>
                    <a:pt x="47759" y="914989"/>
                  </a:lnTo>
                  <a:lnTo>
                    <a:pt x="2223515" y="922019"/>
                  </a:lnTo>
                  <a:lnTo>
                    <a:pt x="2213592" y="922019"/>
                  </a:lnTo>
                  <a:lnTo>
                    <a:pt x="2244699" y="915619"/>
                  </a:lnTo>
                  <a:lnTo>
                    <a:pt x="2269019" y="899376"/>
                  </a:lnTo>
                  <a:lnTo>
                    <a:pt x="2270976" y="897419"/>
                  </a:lnTo>
                  <a:lnTo>
                    <a:pt x="2286241" y="874775"/>
                  </a:lnTo>
                  <a:close/>
                </a:path>
                <a:path w="2293620" h="922020">
                  <a:moveTo>
                    <a:pt x="22643" y="897419"/>
                  </a:moveTo>
                  <a:lnTo>
                    <a:pt x="23431" y="898588"/>
                  </a:lnTo>
                  <a:lnTo>
                    <a:pt x="24600" y="899376"/>
                  </a:lnTo>
                  <a:lnTo>
                    <a:pt x="22643" y="897419"/>
                  </a:lnTo>
                  <a:close/>
                </a:path>
                <a:path w="2293620" h="922020">
                  <a:moveTo>
                    <a:pt x="2270976" y="897419"/>
                  </a:moveTo>
                  <a:lnTo>
                    <a:pt x="2269019" y="899376"/>
                  </a:lnTo>
                  <a:lnTo>
                    <a:pt x="2270188" y="898588"/>
                  </a:lnTo>
                  <a:lnTo>
                    <a:pt x="2270976" y="897419"/>
                  </a:lnTo>
                  <a:close/>
                </a:path>
                <a:path w="2293620" h="922020">
                  <a:moveTo>
                    <a:pt x="2286762" y="873251"/>
                  </a:moveTo>
                  <a:lnTo>
                    <a:pt x="6857" y="873251"/>
                  </a:lnTo>
                  <a:lnTo>
                    <a:pt x="6857" y="874004"/>
                  </a:lnTo>
                  <a:lnTo>
                    <a:pt x="7620" y="875134"/>
                  </a:lnTo>
                  <a:lnTo>
                    <a:pt x="7620" y="874775"/>
                  </a:lnTo>
                  <a:lnTo>
                    <a:pt x="2286254" y="874775"/>
                  </a:lnTo>
                  <a:lnTo>
                    <a:pt x="2286762" y="873251"/>
                  </a:lnTo>
                  <a:close/>
                </a:path>
                <a:path w="2293620" h="922020">
                  <a:moveTo>
                    <a:pt x="2287618" y="871746"/>
                  </a:moveTo>
                  <a:lnTo>
                    <a:pt x="2286762" y="873251"/>
                  </a:lnTo>
                  <a:lnTo>
                    <a:pt x="2286254" y="874775"/>
                  </a:lnTo>
                  <a:lnTo>
                    <a:pt x="2287269" y="873251"/>
                  </a:lnTo>
                  <a:lnTo>
                    <a:pt x="2287618" y="871746"/>
                  </a:lnTo>
                  <a:close/>
                </a:path>
                <a:path w="2293620" h="922020">
                  <a:moveTo>
                    <a:pt x="2213610" y="0"/>
                  </a:moveTo>
                  <a:lnTo>
                    <a:pt x="80010" y="0"/>
                  </a:lnTo>
                  <a:lnTo>
                    <a:pt x="48922" y="6404"/>
                  </a:lnTo>
                  <a:lnTo>
                    <a:pt x="6286" y="48863"/>
                  </a:lnTo>
                  <a:lnTo>
                    <a:pt x="0" y="80009"/>
                  </a:lnTo>
                  <a:lnTo>
                    <a:pt x="0" y="842009"/>
                  </a:lnTo>
                  <a:lnTo>
                    <a:pt x="6286" y="873251"/>
                  </a:lnTo>
                  <a:lnTo>
                    <a:pt x="6857" y="874004"/>
                  </a:lnTo>
                  <a:lnTo>
                    <a:pt x="6857" y="873251"/>
                  </a:lnTo>
                  <a:lnTo>
                    <a:pt x="2286762" y="873251"/>
                  </a:lnTo>
                  <a:lnTo>
                    <a:pt x="2287618" y="871746"/>
                  </a:lnTo>
                  <a:lnTo>
                    <a:pt x="2292859" y="845777"/>
                  </a:lnTo>
                  <a:lnTo>
                    <a:pt x="2293614" y="80009"/>
                  </a:lnTo>
                  <a:lnTo>
                    <a:pt x="2287793" y="51053"/>
                  </a:lnTo>
                  <a:lnTo>
                    <a:pt x="2287524" y="51053"/>
                  </a:lnTo>
                  <a:lnTo>
                    <a:pt x="2287524" y="49807"/>
                  </a:lnTo>
                  <a:lnTo>
                    <a:pt x="2287352" y="48863"/>
                  </a:lnTo>
                  <a:lnTo>
                    <a:pt x="2286762" y="48863"/>
                  </a:lnTo>
                  <a:lnTo>
                    <a:pt x="2286762" y="48015"/>
                  </a:lnTo>
                  <a:lnTo>
                    <a:pt x="2286241" y="47243"/>
                  </a:lnTo>
                  <a:lnTo>
                    <a:pt x="2286000" y="47243"/>
                  </a:lnTo>
                  <a:lnTo>
                    <a:pt x="2286000" y="46885"/>
                  </a:lnTo>
                  <a:lnTo>
                    <a:pt x="2270976" y="24600"/>
                  </a:lnTo>
                  <a:lnTo>
                    <a:pt x="2269040" y="22664"/>
                  </a:lnTo>
                  <a:lnTo>
                    <a:pt x="2244813" y="6404"/>
                  </a:lnTo>
                  <a:lnTo>
                    <a:pt x="2244079" y="6149"/>
                  </a:lnTo>
                  <a:lnTo>
                    <a:pt x="2213610" y="0"/>
                  </a:lnTo>
                  <a:close/>
                </a:path>
                <a:path w="2293620" h="922020">
                  <a:moveTo>
                    <a:pt x="2293614" y="80009"/>
                  </a:moveTo>
                  <a:lnTo>
                    <a:pt x="2292863" y="842009"/>
                  </a:lnTo>
                  <a:lnTo>
                    <a:pt x="2292859" y="845777"/>
                  </a:lnTo>
                  <a:lnTo>
                    <a:pt x="2293620" y="842009"/>
                  </a:lnTo>
                  <a:lnTo>
                    <a:pt x="2293614" y="80009"/>
                  </a:lnTo>
                  <a:close/>
                </a:path>
                <a:path w="2293620" h="922020">
                  <a:moveTo>
                    <a:pt x="2287524" y="49807"/>
                  </a:moveTo>
                  <a:lnTo>
                    <a:pt x="2287524" y="51053"/>
                  </a:lnTo>
                  <a:lnTo>
                    <a:pt x="2287775" y="51053"/>
                  </a:lnTo>
                  <a:lnTo>
                    <a:pt x="2287524" y="49807"/>
                  </a:lnTo>
                  <a:close/>
                </a:path>
                <a:path w="2293620" h="922020">
                  <a:moveTo>
                    <a:pt x="2286762" y="48015"/>
                  </a:moveTo>
                  <a:lnTo>
                    <a:pt x="2286762" y="48863"/>
                  </a:lnTo>
                  <a:lnTo>
                    <a:pt x="2287405" y="48863"/>
                  </a:lnTo>
                  <a:lnTo>
                    <a:pt x="2286762" y="48015"/>
                  </a:lnTo>
                  <a:close/>
                </a:path>
                <a:path w="2293620" h="922020">
                  <a:moveTo>
                    <a:pt x="2286000" y="46885"/>
                  </a:moveTo>
                  <a:lnTo>
                    <a:pt x="2286000" y="47243"/>
                  </a:lnTo>
                  <a:lnTo>
                    <a:pt x="2286241" y="47243"/>
                  </a:lnTo>
                  <a:lnTo>
                    <a:pt x="2286000" y="46885"/>
                  </a:lnTo>
                  <a:close/>
                </a:path>
                <a:path w="2293620" h="922020">
                  <a:moveTo>
                    <a:pt x="24579" y="22664"/>
                  </a:moveTo>
                  <a:lnTo>
                    <a:pt x="23431" y="23431"/>
                  </a:lnTo>
                  <a:lnTo>
                    <a:pt x="22643" y="24600"/>
                  </a:lnTo>
                  <a:lnTo>
                    <a:pt x="24579" y="22664"/>
                  </a:lnTo>
                  <a:close/>
                </a:path>
                <a:path w="2293620" h="922020">
                  <a:moveTo>
                    <a:pt x="2269050" y="22664"/>
                  </a:moveTo>
                  <a:lnTo>
                    <a:pt x="2270976" y="24600"/>
                  </a:lnTo>
                  <a:lnTo>
                    <a:pt x="2270188" y="23431"/>
                  </a:lnTo>
                  <a:lnTo>
                    <a:pt x="2269050" y="2266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/>
            <p:cNvSpPr/>
            <p:nvPr/>
          </p:nvSpPr>
          <p:spPr>
            <a:xfrm>
              <a:off x="561594" y="3435857"/>
              <a:ext cx="2293620" cy="922019"/>
            </a:xfrm>
            <a:custGeom>
              <a:avLst/>
              <a:gdLst/>
              <a:ahLst/>
              <a:cxnLst/>
              <a:rect l="l" t="t" r="r" b="b"/>
              <a:pathLst>
                <a:path w="2293620" h="922020">
                  <a:moveTo>
                    <a:pt x="22643" y="24600"/>
                  </a:moveTo>
                  <a:lnTo>
                    <a:pt x="23431" y="23431"/>
                  </a:lnTo>
                  <a:lnTo>
                    <a:pt x="24600" y="22643"/>
                  </a:lnTo>
                </a:path>
                <a:path w="2293620" h="922020">
                  <a:moveTo>
                    <a:pt x="48008" y="6862"/>
                  </a:moveTo>
                  <a:lnTo>
                    <a:pt x="48922" y="6404"/>
                  </a:lnTo>
                </a:path>
                <a:path w="2293620" h="922020">
                  <a:moveTo>
                    <a:pt x="80010" y="0"/>
                  </a:moveTo>
                  <a:lnTo>
                    <a:pt x="2213610" y="0"/>
                  </a:lnTo>
                </a:path>
                <a:path w="2293620" h="922020">
                  <a:moveTo>
                    <a:pt x="2213610" y="922016"/>
                  </a:moveTo>
                  <a:lnTo>
                    <a:pt x="80010" y="922019"/>
                  </a:lnTo>
                  <a:lnTo>
                    <a:pt x="76245" y="921260"/>
                  </a:lnTo>
                </a:path>
                <a:path w="2293620" h="922020">
                  <a:moveTo>
                    <a:pt x="49540" y="915870"/>
                  </a:moveTo>
                  <a:lnTo>
                    <a:pt x="48863" y="915733"/>
                  </a:lnTo>
                  <a:lnTo>
                    <a:pt x="47759" y="914989"/>
                  </a:lnTo>
                </a:path>
                <a:path w="2293620" h="922020">
                  <a:moveTo>
                    <a:pt x="24600" y="899376"/>
                  </a:moveTo>
                  <a:lnTo>
                    <a:pt x="23431" y="898588"/>
                  </a:lnTo>
                  <a:lnTo>
                    <a:pt x="22643" y="897419"/>
                  </a:lnTo>
                </a:path>
                <a:path w="2293620" h="922020">
                  <a:moveTo>
                    <a:pt x="7620" y="875134"/>
                  </a:moveTo>
                  <a:lnTo>
                    <a:pt x="7378" y="874775"/>
                  </a:lnTo>
                </a:path>
                <a:path w="2293620" h="922020">
                  <a:moveTo>
                    <a:pt x="6857" y="874004"/>
                  </a:moveTo>
                  <a:lnTo>
                    <a:pt x="6286" y="873251"/>
                  </a:lnTo>
                </a:path>
                <a:path w="2293620" h="922020">
                  <a:moveTo>
                    <a:pt x="0" y="842009"/>
                  </a:moveTo>
                  <a:lnTo>
                    <a:pt x="0" y="80009"/>
                  </a:lnTo>
                </a:path>
                <a:path w="2293620" h="922020">
                  <a:moveTo>
                    <a:pt x="24579" y="22664"/>
                  </a:moveTo>
                  <a:lnTo>
                    <a:pt x="48077" y="6964"/>
                  </a:lnTo>
                  <a:lnTo>
                    <a:pt x="48920" y="6400"/>
                  </a:lnTo>
                  <a:lnTo>
                    <a:pt x="80010" y="0"/>
                  </a:lnTo>
                  <a:lnTo>
                    <a:pt x="2213610" y="0"/>
                  </a:lnTo>
                  <a:lnTo>
                    <a:pt x="2244079" y="6149"/>
                  </a:lnTo>
                  <a:lnTo>
                    <a:pt x="2244747" y="6315"/>
                  </a:lnTo>
                  <a:lnTo>
                    <a:pt x="2269019" y="22643"/>
                  </a:lnTo>
                </a:path>
                <a:path w="2293620" h="922020">
                  <a:moveTo>
                    <a:pt x="2270976" y="24600"/>
                  </a:moveTo>
                  <a:lnTo>
                    <a:pt x="2285221" y="45730"/>
                  </a:lnTo>
                  <a:lnTo>
                    <a:pt x="2286000" y="46885"/>
                  </a:lnTo>
                </a:path>
                <a:path w="2293620" h="922020">
                  <a:moveTo>
                    <a:pt x="2286241" y="47243"/>
                  </a:moveTo>
                  <a:lnTo>
                    <a:pt x="2286762" y="48015"/>
                  </a:lnTo>
                </a:path>
                <a:path w="2293620" h="922020">
                  <a:moveTo>
                    <a:pt x="2287333" y="48767"/>
                  </a:moveTo>
                  <a:lnTo>
                    <a:pt x="2287524" y="49807"/>
                  </a:lnTo>
                </a:path>
                <a:path w="2293620" h="922020">
                  <a:moveTo>
                    <a:pt x="2287775" y="51053"/>
                  </a:moveTo>
                  <a:lnTo>
                    <a:pt x="2288238" y="53349"/>
                  </a:lnTo>
                  <a:lnTo>
                    <a:pt x="2293614" y="80009"/>
                  </a:lnTo>
                </a:path>
                <a:path w="2293620" h="922020">
                  <a:moveTo>
                    <a:pt x="2292859" y="845777"/>
                  </a:moveTo>
                  <a:lnTo>
                    <a:pt x="2287618" y="871746"/>
                  </a:lnTo>
                </a:path>
                <a:path w="2293620" h="922020">
                  <a:moveTo>
                    <a:pt x="2286265" y="874740"/>
                  </a:moveTo>
                  <a:lnTo>
                    <a:pt x="2270976" y="897419"/>
                  </a:lnTo>
                </a:path>
                <a:path w="2293620" h="922020">
                  <a:moveTo>
                    <a:pt x="2269040" y="899355"/>
                  </a:moveTo>
                  <a:lnTo>
                    <a:pt x="2244699" y="915619"/>
                  </a:lnTo>
                  <a:lnTo>
                    <a:pt x="2213610" y="922016"/>
                  </a:lnTo>
                </a:path>
                <a:path w="2293620" h="922020">
                  <a:moveTo>
                    <a:pt x="76245" y="921260"/>
                  </a:moveTo>
                  <a:lnTo>
                    <a:pt x="49540" y="915870"/>
                  </a:lnTo>
                  <a:lnTo>
                    <a:pt x="48920" y="915619"/>
                  </a:lnTo>
                  <a:lnTo>
                    <a:pt x="24600" y="899376"/>
                  </a:lnTo>
                </a:path>
                <a:path w="2293620" h="922020">
                  <a:moveTo>
                    <a:pt x="22643" y="897419"/>
                  </a:moveTo>
                  <a:lnTo>
                    <a:pt x="8398" y="876289"/>
                  </a:lnTo>
                  <a:lnTo>
                    <a:pt x="7620" y="875134"/>
                  </a:lnTo>
                </a:path>
                <a:path w="2293620" h="922020">
                  <a:moveTo>
                    <a:pt x="7378" y="874775"/>
                  </a:moveTo>
                  <a:lnTo>
                    <a:pt x="6857" y="874004"/>
                  </a:lnTo>
                </a:path>
                <a:path w="2293620" h="922020">
                  <a:moveTo>
                    <a:pt x="6286" y="873251"/>
                  </a:moveTo>
                  <a:lnTo>
                    <a:pt x="6001" y="871746"/>
                  </a:lnTo>
                  <a:lnTo>
                    <a:pt x="0" y="842009"/>
                  </a:lnTo>
                  <a:lnTo>
                    <a:pt x="0" y="80010"/>
                  </a:lnTo>
                  <a:lnTo>
                    <a:pt x="6286" y="48863"/>
                  </a:lnTo>
                  <a:lnTo>
                    <a:pt x="22643" y="24600"/>
                  </a:lnTo>
                </a:path>
                <a:path w="2293620" h="922020">
                  <a:moveTo>
                    <a:pt x="2244079" y="6149"/>
                  </a:moveTo>
                  <a:lnTo>
                    <a:pt x="2244736" y="6352"/>
                  </a:lnTo>
                </a:path>
                <a:path w="2293620" h="922020">
                  <a:moveTo>
                    <a:pt x="2269030" y="22654"/>
                  </a:moveTo>
                  <a:lnTo>
                    <a:pt x="2270188" y="23431"/>
                  </a:lnTo>
                  <a:lnTo>
                    <a:pt x="2270976" y="24600"/>
                  </a:lnTo>
                </a:path>
                <a:path w="2293620" h="922020">
                  <a:moveTo>
                    <a:pt x="2286000" y="46885"/>
                  </a:moveTo>
                  <a:lnTo>
                    <a:pt x="2286241" y="47243"/>
                  </a:lnTo>
                </a:path>
                <a:path w="2293620" h="922020">
                  <a:moveTo>
                    <a:pt x="2286762" y="48015"/>
                  </a:moveTo>
                  <a:lnTo>
                    <a:pt x="2287333" y="48767"/>
                  </a:lnTo>
                </a:path>
                <a:path w="2293620" h="922020">
                  <a:moveTo>
                    <a:pt x="2287524" y="49714"/>
                  </a:moveTo>
                  <a:lnTo>
                    <a:pt x="2287793" y="51053"/>
                  </a:lnTo>
                </a:path>
                <a:path w="2293620" h="922020">
                  <a:moveTo>
                    <a:pt x="2293614" y="80009"/>
                  </a:moveTo>
                  <a:lnTo>
                    <a:pt x="2293620" y="842009"/>
                  </a:lnTo>
                  <a:lnTo>
                    <a:pt x="2292859" y="845777"/>
                  </a:lnTo>
                </a:path>
                <a:path w="2293620" h="922020">
                  <a:moveTo>
                    <a:pt x="2287618" y="871746"/>
                  </a:moveTo>
                  <a:lnTo>
                    <a:pt x="2287333" y="873156"/>
                  </a:lnTo>
                  <a:lnTo>
                    <a:pt x="2286265" y="874740"/>
                  </a:lnTo>
                </a:path>
                <a:path w="2293620" h="922020">
                  <a:moveTo>
                    <a:pt x="2270976" y="897419"/>
                  </a:moveTo>
                  <a:lnTo>
                    <a:pt x="2270188" y="898588"/>
                  </a:lnTo>
                  <a:lnTo>
                    <a:pt x="2269019" y="899376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/>
            <p:cNvSpPr/>
            <p:nvPr/>
          </p:nvSpPr>
          <p:spPr>
            <a:xfrm>
              <a:off x="561594" y="3435857"/>
              <a:ext cx="2293620" cy="922019"/>
            </a:xfrm>
            <a:custGeom>
              <a:avLst/>
              <a:gdLst/>
              <a:ahLst/>
              <a:cxnLst/>
              <a:rect l="l" t="t" r="r" b="b"/>
              <a:pathLst>
                <a:path w="2293620" h="922020">
                  <a:moveTo>
                    <a:pt x="2213610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09"/>
                  </a:lnTo>
                  <a:lnTo>
                    <a:pt x="0" y="842009"/>
                  </a:lnTo>
                  <a:lnTo>
                    <a:pt x="6286" y="873156"/>
                  </a:lnTo>
                  <a:lnTo>
                    <a:pt x="23431" y="898588"/>
                  </a:lnTo>
                  <a:lnTo>
                    <a:pt x="48863" y="915733"/>
                  </a:lnTo>
                  <a:lnTo>
                    <a:pt x="80010" y="922019"/>
                  </a:lnTo>
                  <a:lnTo>
                    <a:pt x="2213610" y="922019"/>
                  </a:lnTo>
                  <a:lnTo>
                    <a:pt x="2244756" y="915733"/>
                  </a:lnTo>
                  <a:lnTo>
                    <a:pt x="2270188" y="898588"/>
                  </a:lnTo>
                  <a:lnTo>
                    <a:pt x="2287333" y="873156"/>
                  </a:lnTo>
                  <a:lnTo>
                    <a:pt x="2293620" y="842009"/>
                  </a:lnTo>
                  <a:lnTo>
                    <a:pt x="2293620" y="80009"/>
                  </a:lnTo>
                  <a:lnTo>
                    <a:pt x="2287333" y="48863"/>
                  </a:lnTo>
                  <a:lnTo>
                    <a:pt x="2270188" y="23431"/>
                  </a:lnTo>
                  <a:lnTo>
                    <a:pt x="2244756" y="6286"/>
                  </a:lnTo>
                  <a:lnTo>
                    <a:pt x="22136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/>
            <p:cNvSpPr/>
            <p:nvPr/>
          </p:nvSpPr>
          <p:spPr>
            <a:xfrm>
              <a:off x="561594" y="3435857"/>
              <a:ext cx="2293620" cy="922019"/>
            </a:xfrm>
            <a:custGeom>
              <a:avLst/>
              <a:gdLst/>
              <a:ahLst/>
              <a:cxnLst/>
              <a:rect l="l" t="t" r="r" b="b"/>
              <a:pathLst>
                <a:path w="2293620" h="922020">
                  <a:moveTo>
                    <a:pt x="0" y="80009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2213610" y="0"/>
                  </a:lnTo>
                  <a:lnTo>
                    <a:pt x="2244756" y="6286"/>
                  </a:lnTo>
                  <a:lnTo>
                    <a:pt x="2270188" y="23431"/>
                  </a:lnTo>
                  <a:lnTo>
                    <a:pt x="2287333" y="48863"/>
                  </a:lnTo>
                  <a:lnTo>
                    <a:pt x="2293620" y="80009"/>
                  </a:lnTo>
                  <a:lnTo>
                    <a:pt x="2293620" y="842009"/>
                  </a:lnTo>
                  <a:lnTo>
                    <a:pt x="2287333" y="873156"/>
                  </a:lnTo>
                  <a:lnTo>
                    <a:pt x="2270188" y="898588"/>
                  </a:lnTo>
                  <a:lnTo>
                    <a:pt x="2244756" y="915733"/>
                  </a:lnTo>
                  <a:lnTo>
                    <a:pt x="2213610" y="922019"/>
                  </a:lnTo>
                  <a:lnTo>
                    <a:pt x="80010" y="922019"/>
                  </a:lnTo>
                  <a:lnTo>
                    <a:pt x="48863" y="915733"/>
                  </a:lnTo>
                  <a:lnTo>
                    <a:pt x="23431" y="898588"/>
                  </a:lnTo>
                  <a:lnTo>
                    <a:pt x="6286" y="873156"/>
                  </a:lnTo>
                  <a:lnTo>
                    <a:pt x="0" y="842009"/>
                  </a:lnTo>
                  <a:lnTo>
                    <a:pt x="0" y="80009"/>
                  </a:lnTo>
                  <a:close/>
                </a:path>
              </a:pathLst>
            </a:custGeom>
            <a:ln w="11429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/>
            <p:cNvSpPr/>
            <p:nvPr/>
          </p:nvSpPr>
          <p:spPr>
            <a:xfrm>
              <a:off x="770381" y="3652265"/>
              <a:ext cx="481330" cy="481965"/>
            </a:xfrm>
            <a:custGeom>
              <a:avLst/>
              <a:gdLst/>
              <a:ahLst/>
              <a:cxnLst/>
              <a:rect l="l" t="t" r="r" b="b"/>
              <a:pathLst>
                <a:path w="481330" h="481964">
                  <a:moveTo>
                    <a:pt x="384809" y="0"/>
                  </a:moveTo>
                  <a:lnTo>
                    <a:pt x="96012" y="0"/>
                  </a:lnTo>
                  <a:lnTo>
                    <a:pt x="58507" y="7620"/>
                  </a:lnTo>
                  <a:lnTo>
                    <a:pt x="28003" y="28384"/>
                  </a:lnTo>
                  <a:lnTo>
                    <a:pt x="7500" y="59150"/>
                  </a:lnTo>
                  <a:lnTo>
                    <a:pt x="0" y="96774"/>
                  </a:lnTo>
                  <a:lnTo>
                    <a:pt x="0" y="385572"/>
                  </a:lnTo>
                  <a:lnTo>
                    <a:pt x="7500" y="422755"/>
                  </a:lnTo>
                  <a:lnTo>
                    <a:pt x="28003" y="453294"/>
                  </a:lnTo>
                  <a:lnTo>
                    <a:pt x="58507" y="473975"/>
                  </a:lnTo>
                  <a:lnTo>
                    <a:pt x="96012" y="481584"/>
                  </a:lnTo>
                  <a:lnTo>
                    <a:pt x="384809" y="481584"/>
                  </a:lnTo>
                  <a:lnTo>
                    <a:pt x="422314" y="473975"/>
                  </a:lnTo>
                  <a:lnTo>
                    <a:pt x="452818" y="453294"/>
                  </a:lnTo>
                  <a:lnTo>
                    <a:pt x="473321" y="422755"/>
                  </a:lnTo>
                  <a:lnTo>
                    <a:pt x="480822" y="385572"/>
                  </a:lnTo>
                  <a:lnTo>
                    <a:pt x="480822" y="96774"/>
                  </a:lnTo>
                  <a:lnTo>
                    <a:pt x="473321" y="59150"/>
                  </a:lnTo>
                  <a:lnTo>
                    <a:pt x="452818" y="28384"/>
                  </a:lnTo>
                  <a:lnTo>
                    <a:pt x="422314" y="7620"/>
                  </a:lnTo>
                  <a:lnTo>
                    <a:pt x="384809" y="0"/>
                  </a:lnTo>
                  <a:close/>
                </a:path>
              </a:pathLst>
            </a:custGeom>
            <a:solidFill>
              <a:srgbClr val="137BA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6" name="object 4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90016" y="3774947"/>
              <a:ext cx="240791" cy="236981"/>
            </a:xfrm>
            <a:prstGeom prst="rect">
              <a:avLst/>
            </a:prstGeom>
          </p:spPr>
        </p:pic>
      </p:grpSp>
      <p:sp>
        <p:nvSpPr>
          <p:cNvPr id="47" name="object 47"/>
          <p:cNvSpPr txBox="1"/>
          <p:nvPr/>
        </p:nvSpPr>
        <p:spPr>
          <a:xfrm>
            <a:off x="1351279" y="3781297"/>
            <a:ext cx="452120" cy="21336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200" spc="-10">
                <a:solidFill>
                  <a:srgbClr val="15212E"/>
                </a:solidFill>
                <a:latin typeface="Segoe UI Semibold"/>
                <a:cs typeface="Segoe UI Semibold"/>
              </a:rPr>
              <a:t>Asana</a:t>
            </a:r>
            <a:endParaRPr sz="1200">
              <a:latin typeface="Segoe UI Semibold"/>
              <a:cs typeface="Segoe UI Semibold"/>
            </a:endParaRPr>
          </a:p>
        </p:txBody>
      </p:sp>
      <p:grpSp>
        <p:nvGrpSpPr>
          <p:cNvPr id="48" name="object 48"/>
          <p:cNvGrpSpPr/>
          <p:nvPr/>
        </p:nvGrpSpPr>
        <p:grpSpPr>
          <a:xfrm>
            <a:off x="3009519" y="3430142"/>
            <a:ext cx="2305050" cy="933450"/>
            <a:chOff x="3009519" y="3430142"/>
            <a:chExt cx="2305050" cy="933450"/>
          </a:xfrm>
        </p:grpSpPr>
        <p:sp>
          <p:nvSpPr>
            <p:cNvPr id="49" name="object 49"/>
            <p:cNvSpPr/>
            <p:nvPr/>
          </p:nvSpPr>
          <p:spPr>
            <a:xfrm>
              <a:off x="3015234" y="3435857"/>
              <a:ext cx="2293620" cy="922019"/>
            </a:xfrm>
            <a:custGeom>
              <a:avLst/>
              <a:gdLst/>
              <a:ahLst/>
              <a:cxnLst/>
              <a:rect l="l" t="t" r="r" b="b"/>
              <a:pathLst>
                <a:path w="2293620" h="922020">
                  <a:moveTo>
                    <a:pt x="76955" y="921260"/>
                  </a:moveTo>
                  <a:lnTo>
                    <a:pt x="80772" y="922019"/>
                  </a:lnTo>
                  <a:lnTo>
                    <a:pt x="2223515" y="922019"/>
                  </a:lnTo>
                  <a:lnTo>
                    <a:pt x="76955" y="921260"/>
                  </a:lnTo>
                  <a:close/>
                </a:path>
                <a:path w="2293620" h="922020">
                  <a:moveTo>
                    <a:pt x="2286241" y="874775"/>
                  </a:moveTo>
                  <a:lnTo>
                    <a:pt x="7620" y="874775"/>
                  </a:lnTo>
                  <a:lnTo>
                    <a:pt x="7620" y="875107"/>
                  </a:lnTo>
                  <a:lnTo>
                    <a:pt x="49226" y="915647"/>
                  </a:lnTo>
                  <a:lnTo>
                    <a:pt x="2223515" y="922019"/>
                  </a:lnTo>
                  <a:lnTo>
                    <a:pt x="2213592" y="922019"/>
                  </a:lnTo>
                  <a:lnTo>
                    <a:pt x="2244559" y="915647"/>
                  </a:lnTo>
                  <a:lnTo>
                    <a:pt x="2269324" y="899165"/>
                  </a:lnTo>
                  <a:lnTo>
                    <a:pt x="2269807" y="898588"/>
                  </a:lnTo>
                  <a:lnTo>
                    <a:pt x="2270976" y="897419"/>
                  </a:lnTo>
                  <a:lnTo>
                    <a:pt x="2286241" y="874775"/>
                  </a:lnTo>
                  <a:close/>
                </a:path>
                <a:path w="2293620" h="922020">
                  <a:moveTo>
                    <a:pt x="22926" y="897702"/>
                  </a:moveTo>
                  <a:lnTo>
                    <a:pt x="23526" y="898588"/>
                  </a:lnTo>
                  <a:lnTo>
                    <a:pt x="24389" y="899165"/>
                  </a:lnTo>
                  <a:lnTo>
                    <a:pt x="22926" y="897702"/>
                  </a:lnTo>
                  <a:close/>
                </a:path>
                <a:path w="2293620" h="922020">
                  <a:moveTo>
                    <a:pt x="2270785" y="897702"/>
                  </a:moveTo>
                  <a:lnTo>
                    <a:pt x="2269807" y="898588"/>
                  </a:lnTo>
                  <a:lnTo>
                    <a:pt x="2269230" y="899165"/>
                  </a:lnTo>
                  <a:lnTo>
                    <a:pt x="2270188" y="898588"/>
                  </a:lnTo>
                  <a:lnTo>
                    <a:pt x="2270785" y="897702"/>
                  </a:lnTo>
                  <a:close/>
                </a:path>
                <a:path w="2293620" h="922020">
                  <a:moveTo>
                    <a:pt x="2287046" y="873251"/>
                  </a:moveTo>
                  <a:lnTo>
                    <a:pt x="6858" y="873251"/>
                  </a:lnTo>
                  <a:lnTo>
                    <a:pt x="6877" y="874011"/>
                  </a:lnTo>
                  <a:lnTo>
                    <a:pt x="7620" y="875107"/>
                  </a:lnTo>
                  <a:lnTo>
                    <a:pt x="7620" y="874775"/>
                  </a:lnTo>
                  <a:lnTo>
                    <a:pt x="2286241" y="874775"/>
                  </a:lnTo>
                  <a:lnTo>
                    <a:pt x="2286757" y="874011"/>
                  </a:lnTo>
                  <a:lnTo>
                    <a:pt x="2287046" y="873251"/>
                  </a:lnTo>
                  <a:close/>
                </a:path>
                <a:path w="2293620" h="922020">
                  <a:moveTo>
                    <a:pt x="2287775" y="870965"/>
                  </a:moveTo>
                  <a:lnTo>
                    <a:pt x="6096" y="870965"/>
                  </a:lnTo>
                  <a:lnTo>
                    <a:pt x="6096" y="872248"/>
                  </a:lnTo>
                  <a:lnTo>
                    <a:pt x="6298" y="873251"/>
                  </a:lnTo>
                  <a:lnTo>
                    <a:pt x="6879" y="874011"/>
                  </a:lnTo>
                  <a:lnTo>
                    <a:pt x="6858" y="873251"/>
                  </a:lnTo>
                  <a:lnTo>
                    <a:pt x="2287046" y="873251"/>
                  </a:lnTo>
                  <a:lnTo>
                    <a:pt x="2287618" y="871746"/>
                  </a:lnTo>
                  <a:lnTo>
                    <a:pt x="2287775" y="870965"/>
                  </a:lnTo>
                  <a:close/>
                </a:path>
                <a:path w="2293620" h="922020">
                  <a:moveTo>
                    <a:pt x="2287516" y="872248"/>
                  </a:moveTo>
                  <a:lnTo>
                    <a:pt x="2287046" y="873251"/>
                  </a:lnTo>
                  <a:lnTo>
                    <a:pt x="2286757" y="874011"/>
                  </a:lnTo>
                  <a:lnTo>
                    <a:pt x="2287269" y="873251"/>
                  </a:lnTo>
                  <a:lnTo>
                    <a:pt x="2287516" y="872248"/>
                  </a:lnTo>
                  <a:close/>
                </a:path>
                <a:path w="2293620" h="922020">
                  <a:moveTo>
                    <a:pt x="2292863" y="845057"/>
                  </a:moveTo>
                  <a:lnTo>
                    <a:pt x="762" y="845057"/>
                  </a:lnTo>
                  <a:lnTo>
                    <a:pt x="762" y="845789"/>
                  </a:lnTo>
                  <a:lnTo>
                    <a:pt x="6013" y="871746"/>
                  </a:lnTo>
                  <a:lnTo>
                    <a:pt x="6096" y="870965"/>
                  </a:lnTo>
                  <a:lnTo>
                    <a:pt x="2287775" y="870965"/>
                  </a:lnTo>
                  <a:lnTo>
                    <a:pt x="2292857" y="845789"/>
                  </a:lnTo>
                  <a:lnTo>
                    <a:pt x="2292863" y="845057"/>
                  </a:lnTo>
                  <a:close/>
                </a:path>
                <a:path w="2293620" h="922020">
                  <a:moveTo>
                    <a:pt x="2213610" y="0"/>
                  </a:moveTo>
                  <a:lnTo>
                    <a:pt x="80772" y="0"/>
                  </a:lnTo>
                  <a:lnTo>
                    <a:pt x="49156" y="6286"/>
                  </a:lnTo>
                  <a:lnTo>
                    <a:pt x="6971" y="47869"/>
                  </a:lnTo>
                  <a:lnTo>
                    <a:pt x="0" y="80009"/>
                  </a:lnTo>
                  <a:lnTo>
                    <a:pt x="0" y="842009"/>
                  </a:lnTo>
                  <a:lnTo>
                    <a:pt x="764" y="845789"/>
                  </a:lnTo>
                  <a:lnTo>
                    <a:pt x="762" y="845057"/>
                  </a:lnTo>
                  <a:lnTo>
                    <a:pt x="2292863" y="845057"/>
                  </a:lnTo>
                  <a:lnTo>
                    <a:pt x="2293612" y="80009"/>
                  </a:lnTo>
                  <a:lnTo>
                    <a:pt x="2287793" y="51053"/>
                  </a:lnTo>
                  <a:lnTo>
                    <a:pt x="2287524" y="51053"/>
                  </a:lnTo>
                  <a:lnTo>
                    <a:pt x="2287489" y="49543"/>
                  </a:lnTo>
                  <a:lnTo>
                    <a:pt x="2287333" y="48767"/>
                  </a:lnTo>
                  <a:lnTo>
                    <a:pt x="2286762" y="48767"/>
                  </a:lnTo>
                  <a:lnTo>
                    <a:pt x="2286663" y="47869"/>
                  </a:lnTo>
                  <a:lnTo>
                    <a:pt x="2286241" y="47243"/>
                  </a:lnTo>
                  <a:lnTo>
                    <a:pt x="2286000" y="47243"/>
                  </a:lnTo>
                  <a:lnTo>
                    <a:pt x="2286000" y="46885"/>
                  </a:lnTo>
                  <a:lnTo>
                    <a:pt x="2271399" y="25228"/>
                  </a:lnTo>
                  <a:lnTo>
                    <a:pt x="2270760" y="25228"/>
                  </a:lnTo>
                  <a:lnTo>
                    <a:pt x="2270760" y="24317"/>
                  </a:lnTo>
                  <a:lnTo>
                    <a:pt x="2270188" y="23431"/>
                  </a:lnTo>
                  <a:lnTo>
                    <a:pt x="2244756" y="6286"/>
                  </a:lnTo>
                  <a:lnTo>
                    <a:pt x="2213610" y="0"/>
                  </a:lnTo>
                  <a:close/>
                </a:path>
                <a:path w="2293620" h="922020">
                  <a:moveTo>
                    <a:pt x="2293612" y="80009"/>
                  </a:moveTo>
                  <a:lnTo>
                    <a:pt x="2292866" y="842009"/>
                  </a:lnTo>
                  <a:lnTo>
                    <a:pt x="2292862" y="845789"/>
                  </a:lnTo>
                  <a:lnTo>
                    <a:pt x="2293620" y="842009"/>
                  </a:lnTo>
                  <a:lnTo>
                    <a:pt x="2293612" y="80009"/>
                  </a:lnTo>
                  <a:close/>
                </a:path>
                <a:path w="2293620" h="922020">
                  <a:moveTo>
                    <a:pt x="2287524" y="49807"/>
                  </a:moveTo>
                  <a:lnTo>
                    <a:pt x="2287524" y="51053"/>
                  </a:lnTo>
                  <a:lnTo>
                    <a:pt x="2287775" y="51053"/>
                  </a:lnTo>
                  <a:lnTo>
                    <a:pt x="2287524" y="49807"/>
                  </a:lnTo>
                  <a:close/>
                </a:path>
                <a:path w="2293620" h="922020">
                  <a:moveTo>
                    <a:pt x="2286762" y="48015"/>
                  </a:moveTo>
                  <a:lnTo>
                    <a:pt x="2286762" y="48767"/>
                  </a:lnTo>
                  <a:lnTo>
                    <a:pt x="2287333" y="48767"/>
                  </a:lnTo>
                  <a:lnTo>
                    <a:pt x="2286762" y="48015"/>
                  </a:lnTo>
                  <a:close/>
                </a:path>
                <a:path w="2293620" h="922020">
                  <a:moveTo>
                    <a:pt x="2286000" y="46885"/>
                  </a:moveTo>
                  <a:lnTo>
                    <a:pt x="2286000" y="47243"/>
                  </a:lnTo>
                  <a:lnTo>
                    <a:pt x="2286241" y="47243"/>
                  </a:lnTo>
                  <a:lnTo>
                    <a:pt x="2286000" y="46885"/>
                  </a:lnTo>
                  <a:close/>
                </a:path>
                <a:path w="2293620" h="922020">
                  <a:moveTo>
                    <a:pt x="2270785" y="24317"/>
                  </a:moveTo>
                  <a:lnTo>
                    <a:pt x="2270760" y="25228"/>
                  </a:lnTo>
                  <a:lnTo>
                    <a:pt x="2271399" y="25228"/>
                  </a:lnTo>
                  <a:lnTo>
                    <a:pt x="2270785" y="24317"/>
                  </a:lnTo>
                  <a:close/>
                </a:path>
                <a:path w="2293620" h="922020">
                  <a:moveTo>
                    <a:pt x="24387" y="22856"/>
                  </a:moveTo>
                  <a:lnTo>
                    <a:pt x="23526" y="23431"/>
                  </a:lnTo>
                  <a:lnTo>
                    <a:pt x="22926" y="24317"/>
                  </a:lnTo>
                  <a:lnTo>
                    <a:pt x="24387" y="2285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/>
            <p:cNvSpPr/>
            <p:nvPr/>
          </p:nvSpPr>
          <p:spPr>
            <a:xfrm>
              <a:off x="3015234" y="3435857"/>
              <a:ext cx="2293620" cy="922019"/>
            </a:xfrm>
            <a:custGeom>
              <a:avLst/>
              <a:gdLst/>
              <a:ahLst/>
              <a:cxnLst/>
              <a:rect l="l" t="t" r="r" b="b"/>
              <a:pathLst>
                <a:path w="2293620" h="922020">
                  <a:moveTo>
                    <a:pt x="6160" y="49543"/>
                  </a:moveTo>
                  <a:lnTo>
                    <a:pt x="6298" y="48863"/>
                  </a:lnTo>
                  <a:lnTo>
                    <a:pt x="6971" y="47869"/>
                  </a:lnTo>
                </a:path>
                <a:path w="2293620" h="922020">
                  <a:moveTo>
                    <a:pt x="22926" y="24317"/>
                  </a:moveTo>
                  <a:lnTo>
                    <a:pt x="23526" y="23431"/>
                  </a:lnTo>
                  <a:lnTo>
                    <a:pt x="24387" y="22856"/>
                  </a:lnTo>
                </a:path>
                <a:path w="2293620" h="922020">
                  <a:moveTo>
                    <a:pt x="49177" y="6272"/>
                  </a:moveTo>
                  <a:lnTo>
                    <a:pt x="49550" y="6198"/>
                  </a:lnTo>
                </a:path>
                <a:path w="2293620" h="922020">
                  <a:moveTo>
                    <a:pt x="80772" y="0"/>
                  </a:moveTo>
                  <a:lnTo>
                    <a:pt x="2213610" y="0"/>
                  </a:lnTo>
                </a:path>
                <a:path w="2293620" h="922020">
                  <a:moveTo>
                    <a:pt x="2213610" y="922016"/>
                  </a:moveTo>
                  <a:lnTo>
                    <a:pt x="80772" y="922019"/>
                  </a:lnTo>
                  <a:lnTo>
                    <a:pt x="76955" y="921260"/>
                  </a:lnTo>
                </a:path>
                <a:path w="2293620" h="922020">
                  <a:moveTo>
                    <a:pt x="49553" y="915806"/>
                  </a:moveTo>
                  <a:lnTo>
                    <a:pt x="49226" y="915647"/>
                  </a:lnTo>
                </a:path>
                <a:path w="2293620" h="922020">
                  <a:moveTo>
                    <a:pt x="24376" y="899152"/>
                  </a:moveTo>
                  <a:lnTo>
                    <a:pt x="23526" y="898588"/>
                  </a:lnTo>
                  <a:lnTo>
                    <a:pt x="22926" y="897702"/>
                  </a:lnTo>
                </a:path>
                <a:path w="2293620" h="922020">
                  <a:moveTo>
                    <a:pt x="7620" y="875107"/>
                  </a:moveTo>
                  <a:lnTo>
                    <a:pt x="7395" y="874775"/>
                  </a:lnTo>
                </a:path>
                <a:path w="2293620" h="922020">
                  <a:moveTo>
                    <a:pt x="6858" y="873982"/>
                  </a:moveTo>
                  <a:lnTo>
                    <a:pt x="6298" y="873251"/>
                  </a:lnTo>
                </a:path>
                <a:path w="2293620" h="922020">
                  <a:moveTo>
                    <a:pt x="6096" y="872248"/>
                  </a:moveTo>
                  <a:lnTo>
                    <a:pt x="5837" y="870965"/>
                  </a:lnTo>
                </a:path>
                <a:path w="2293620" h="922020">
                  <a:moveTo>
                    <a:pt x="762" y="845789"/>
                  </a:moveTo>
                  <a:lnTo>
                    <a:pt x="614" y="845057"/>
                  </a:lnTo>
                </a:path>
                <a:path w="2293620" h="922020">
                  <a:moveTo>
                    <a:pt x="0" y="842009"/>
                  </a:moveTo>
                  <a:lnTo>
                    <a:pt x="0" y="80009"/>
                  </a:lnTo>
                </a:path>
                <a:path w="2293620" h="922020">
                  <a:moveTo>
                    <a:pt x="24387" y="22856"/>
                  </a:moveTo>
                  <a:lnTo>
                    <a:pt x="49177" y="6272"/>
                  </a:lnTo>
                  <a:lnTo>
                    <a:pt x="49553" y="6213"/>
                  </a:lnTo>
                  <a:lnTo>
                    <a:pt x="80771" y="0"/>
                  </a:lnTo>
                  <a:lnTo>
                    <a:pt x="2213610" y="0"/>
                  </a:lnTo>
                  <a:lnTo>
                    <a:pt x="2244756" y="6286"/>
                  </a:lnTo>
                  <a:lnTo>
                    <a:pt x="2268391" y="22220"/>
                  </a:lnTo>
                  <a:lnTo>
                    <a:pt x="2270188" y="23431"/>
                  </a:lnTo>
                  <a:lnTo>
                    <a:pt x="2270760" y="24279"/>
                  </a:lnTo>
                </a:path>
                <a:path w="2293620" h="922020">
                  <a:moveTo>
                    <a:pt x="2271399" y="25228"/>
                  </a:moveTo>
                  <a:lnTo>
                    <a:pt x="2285221" y="45730"/>
                  </a:lnTo>
                  <a:lnTo>
                    <a:pt x="2286000" y="46885"/>
                  </a:lnTo>
                </a:path>
                <a:path w="2293620" h="922020">
                  <a:moveTo>
                    <a:pt x="2286241" y="47243"/>
                  </a:moveTo>
                  <a:lnTo>
                    <a:pt x="2286762" y="48015"/>
                  </a:lnTo>
                </a:path>
                <a:path w="2293620" h="922020">
                  <a:moveTo>
                    <a:pt x="2287333" y="48767"/>
                  </a:moveTo>
                  <a:lnTo>
                    <a:pt x="2287524" y="49807"/>
                  </a:lnTo>
                </a:path>
                <a:path w="2293620" h="922020">
                  <a:moveTo>
                    <a:pt x="2287775" y="51053"/>
                  </a:moveTo>
                  <a:lnTo>
                    <a:pt x="2293612" y="80009"/>
                  </a:lnTo>
                </a:path>
                <a:path w="2293620" h="922020">
                  <a:moveTo>
                    <a:pt x="2292862" y="845762"/>
                  </a:moveTo>
                  <a:lnTo>
                    <a:pt x="2287618" y="871746"/>
                  </a:lnTo>
                </a:path>
                <a:path w="2293620" h="922020">
                  <a:moveTo>
                    <a:pt x="2286757" y="874011"/>
                  </a:moveTo>
                  <a:lnTo>
                    <a:pt x="2270976" y="897419"/>
                  </a:lnTo>
                </a:path>
                <a:path w="2293620" h="922020">
                  <a:moveTo>
                    <a:pt x="2269040" y="899355"/>
                  </a:moveTo>
                  <a:lnTo>
                    <a:pt x="2244699" y="915619"/>
                  </a:lnTo>
                  <a:lnTo>
                    <a:pt x="2213610" y="922016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1" name="object 5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010281" y="4275920"/>
              <a:ext cx="87613" cy="86912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3015234" y="3460136"/>
              <a:ext cx="2293620" cy="875665"/>
            </a:xfrm>
            <a:custGeom>
              <a:avLst/>
              <a:gdLst/>
              <a:ahLst/>
              <a:cxnLst/>
              <a:rect l="l" t="t" r="r" b="b"/>
              <a:pathLst>
                <a:path w="2293620" h="875664">
                  <a:moveTo>
                    <a:pt x="616" y="820778"/>
                  </a:moveTo>
                  <a:lnTo>
                    <a:pt x="0" y="817730"/>
                  </a:lnTo>
                  <a:lnTo>
                    <a:pt x="0" y="55730"/>
                  </a:lnTo>
                  <a:lnTo>
                    <a:pt x="6160" y="25263"/>
                  </a:lnTo>
                  <a:lnTo>
                    <a:pt x="6403" y="24636"/>
                  </a:lnTo>
                  <a:lnTo>
                    <a:pt x="22926" y="38"/>
                  </a:lnTo>
                </a:path>
                <a:path w="2293620" h="875664">
                  <a:moveTo>
                    <a:pt x="2270760" y="0"/>
                  </a:moveTo>
                  <a:lnTo>
                    <a:pt x="2271399" y="949"/>
                  </a:lnTo>
                </a:path>
                <a:path w="2293620" h="875664">
                  <a:moveTo>
                    <a:pt x="2286000" y="22606"/>
                  </a:moveTo>
                  <a:lnTo>
                    <a:pt x="2286241" y="22964"/>
                  </a:lnTo>
                </a:path>
                <a:path w="2293620" h="875664">
                  <a:moveTo>
                    <a:pt x="2286762" y="23736"/>
                  </a:moveTo>
                  <a:lnTo>
                    <a:pt x="2287333" y="24488"/>
                  </a:lnTo>
                </a:path>
                <a:path w="2293620" h="875664">
                  <a:moveTo>
                    <a:pt x="2287524" y="25435"/>
                  </a:moveTo>
                  <a:lnTo>
                    <a:pt x="2287793" y="26774"/>
                  </a:lnTo>
                </a:path>
                <a:path w="2293620" h="875664">
                  <a:moveTo>
                    <a:pt x="2293612" y="55730"/>
                  </a:moveTo>
                  <a:lnTo>
                    <a:pt x="2293620" y="817730"/>
                  </a:lnTo>
                  <a:lnTo>
                    <a:pt x="2292862" y="821483"/>
                  </a:lnTo>
                </a:path>
                <a:path w="2293620" h="875664">
                  <a:moveTo>
                    <a:pt x="2287618" y="847467"/>
                  </a:moveTo>
                  <a:lnTo>
                    <a:pt x="2287333" y="848877"/>
                  </a:lnTo>
                  <a:lnTo>
                    <a:pt x="2286757" y="849731"/>
                  </a:lnTo>
                </a:path>
                <a:path w="2293620" h="875664">
                  <a:moveTo>
                    <a:pt x="2270976" y="873139"/>
                  </a:moveTo>
                  <a:lnTo>
                    <a:pt x="2270188" y="874309"/>
                  </a:lnTo>
                  <a:lnTo>
                    <a:pt x="2269019" y="875097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/>
            <p:cNvSpPr/>
            <p:nvPr/>
          </p:nvSpPr>
          <p:spPr>
            <a:xfrm>
              <a:off x="3015234" y="3435857"/>
              <a:ext cx="2293620" cy="922019"/>
            </a:xfrm>
            <a:custGeom>
              <a:avLst/>
              <a:gdLst/>
              <a:ahLst/>
              <a:cxnLst/>
              <a:rect l="l" t="t" r="r" b="b"/>
              <a:pathLst>
                <a:path w="2293620" h="922020">
                  <a:moveTo>
                    <a:pt x="2213610" y="0"/>
                  </a:moveTo>
                  <a:lnTo>
                    <a:pt x="80772" y="0"/>
                  </a:lnTo>
                  <a:lnTo>
                    <a:pt x="49184" y="6286"/>
                  </a:lnTo>
                  <a:lnTo>
                    <a:pt x="23526" y="23431"/>
                  </a:lnTo>
                  <a:lnTo>
                    <a:pt x="6298" y="48863"/>
                  </a:lnTo>
                  <a:lnTo>
                    <a:pt x="0" y="80009"/>
                  </a:lnTo>
                  <a:lnTo>
                    <a:pt x="0" y="842009"/>
                  </a:lnTo>
                  <a:lnTo>
                    <a:pt x="6298" y="873156"/>
                  </a:lnTo>
                  <a:lnTo>
                    <a:pt x="23526" y="898588"/>
                  </a:lnTo>
                  <a:lnTo>
                    <a:pt x="49184" y="915733"/>
                  </a:lnTo>
                  <a:lnTo>
                    <a:pt x="80772" y="922019"/>
                  </a:lnTo>
                  <a:lnTo>
                    <a:pt x="2213610" y="922019"/>
                  </a:lnTo>
                  <a:lnTo>
                    <a:pt x="2244756" y="915733"/>
                  </a:lnTo>
                  <a:lnTo>
                    <a:pt x="2270188" y="898588"/>
                  </a:lnTo>
                  <a:lnTo>
                    <a:pt x="2287333" y="873156"/>
                  </a:lnTo>
                  <a:lnTo>
                    <a:pt x="2293620" y="842009"/>
                  </a:lnTo>
                  <a:lnTo>
                    <a:pt x="2293620" y="80009"/>
                  </a:lnTo>
                  <a:lnTo>
                    <a:pt x="2287333" y="48863"/>
                  </a:lnTo>
                  <a:lnTo>
                    <a:pt x="2270188" y="23431"/>
                  </a:lnTo>
                  <a:lnTo>
                    <a:pt x="2244756" y="6286"/>
                  </a:lnTo>
                  <a:lnTo>
                    <a:pt x="22136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/>
            <p:cNvSpPr/>
            <p:nvPr/>
          </p:nvSpPr>
          <p:spPr>
            <a:xfrm>
              <a:off x="3015234" y="3435857"/>
              <a:ext cx="2293620" cy="922019"/>
            </a:xfrm>
            <a:custGeom>
              <a:avLst/>
              <a:gdLst/>
              <a:ahLst/>
              <a:cxnLst/>
              <a:rect l="l" t="t" r="r" b="b"/>
              <a:pathLst>
                <a:path w="2293620" h="922020">
                  <a:moveTo>
                    <a:pt x="0" y="80009"/>
                  </a:moveTo>
                  <a:lnTo>
                    <a:pt x="6298" y="48863"/>
                  </a:lnTo>
                  <a:lnTo>
                    <a:pt x="23526" y="23431"/>
                  </a:lnTo>
                  <a:lnTo>
                    <a:pt x="49184" y="6286"/>
                  </a:lnTo>
                  <a:lnTo>
                    <a:pt x="80772" y="0"/>
                  </a:lnTo>
                  <a:lnTo>
                    <a:pt x="2213610" y="0"/>
                  </a:lnTo>
                  <a:lnTo>
                    <a:pt x="2244756" y="6286"/>
                  </a:lnTo>
                  <a:lnTo>
                    <a:pt x="2270188" y="23431"/>
                  </a:lnTo>
                  <a:lnTo>
                    <a:pt x="2287333" y="48863"/>
                  </a:lnTo>
                  <a:lnTo>
                    <a:pt x="2293620" y="80009"/>
                  </a:lnTo>
                  <a:lnTo>
                    <a:pt x="2293620" y="842009"/>
                  </a:lnTo>
                  <a:lnTo>
                    <a:pt x="2287333" y="873156"/>
                  </a:lnTo>
                  <a:lnTo>
                    <a:pt x="2270188" y="898588"/>
                  </a:lnTo>
                  <a:lnTo>
                    <a:pt x="2244756" y="915733"/>
                  </a:lnTo>
                  <a:lnTo>
                    <a:pt x="2213610" y="922019"/>
                  </a:lnTo>
                  <a:lnTo>
                    <a:pt x="80772" y="922019"/>
                  </a:lnTo>
                  <a:lnTo>
                    <a:pt x="49184" y="915733"/>
                  </a:lnTo>
                  <a:lnTo>
                    <a:pt x="23526" y="898588"/>
                  </a:lnTo>
                  <a:lnTo>
                    <a:pt x="6298" y="873156"/>
                  </a:lnTo>
                  <a:lnTo>
                    <a:pt x="0" y="842009"/>
                  </a:lnTo>
                  <a:lnTo>
                    <a:pt x="0" y="80009"/>
                  </a:lnTo>
                  <a:close/>
                </a:path>
              </a:pathLst>
            </a:custGeom>
            <a:ln w="11429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/>
            <p:cNvSpPr/>
            <p:nvPr/>
          </p:nvSpPr>
          <p:spPr>
            <a:xfrm>
              <a:off x="3224022" y="3652265"/>
              <a:ext cx="481330" cy="481965"/>
            </a:xfrm>
            <a:custGeom>
              <a:avLst/>
              <a:gdLst/>
              <a:ahLst/>
              <a:cxnLst/>
              <a:rect l="l" t="t" r="r" b="b"/>
              <a:pathLst>
                <a:path w="481329" h="481964">
                  <a:moveTo>
                    <a:pt x="384810" y="0"/>
                  </a:moveTo>
                  <a:lnTo>
                    <a:pt x="96012" y="0"/>
                  </a:lnTo>
                  <a:lnTo>
                    <a:pt x="58507" y="7620"/>
                  </a:lnTo>
                  <a:lnTo>
                    <a:pt x="28003" y="28384"/>
                  </a:lnTo>
                  <a:lnTo>
                    <a:pt x="7500" y="59150"/>
                  </a:lnTo>
                  <a:lnTo>
                    <a:pt x="0" y="96774"/>
                  </a:lnTo>
                  <a:lnTo>
                    <a:pt x="0" y="385572"/>
                  </a:lnTo>
                  <a:lnTo>
                    <a:pt x="7500" y="422755"/>
                  </a:lnTo>
                  <a:lnTo>
                    <a:pt x="28003" y="453294"/>
                  </a:lnTo>
                  <a:lnTo>
                    <a:pt x="58507" y="473975"/>
                  </a:lnTo>
                  <a:lnTo>
                    <a:pt x="96012" y="481584"/>
                  </a:lnTo>
                  <a:lnTo>
                    <a:pt x="384810" y="481584"/>
                  </a:lnTo>
                  <a:lnTo>
                    <a:pt x="422314" y="473975"/>
                  </a:lnTo>
                  <a:lnTo>
                    <a:pt x="452818" y="453294"/>
                  </a:lnTo>
                  <a:lnTo>
                    <a:pt x="473321" y="422755"/>
                  </a:lnTo>
                  <a:lnTo>
                    <a:pt x="480822" y="385572"/>
                  </a:lnTo>
                  <a:lnTo>
                    <a:pt x="480822" y="96774"/>
                  </a:lnTo>
                  <a:lnTo>
                    <a:pt x="473321" y="59150"/>
                  </a:lnTo>
                  <a:lnTo>
                    <a:pt x="452818" y="28384"/>
                  </a:lnTo>
                  <a:lnTo>
                    <a:pt x="422314" y="7620"/>
                  </a:lnTo>
                  <a:lnTo>
                    <a:pt x="384810" y="0"/>
                  </a:lnTo>
                  <a:close/>
                </a:path>
              </a:pathLst>
            </a:custGeom>
            <a:solidFill>
              <a:srgbClr val="2EB5D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6" name="object 5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345941" y="3774947"/>
              <a:ext cx="236981" cy="236981"/>
            </a:xfrm>
            <a:prstGeom prst="rect">
              <a:avLst/>
            </a:prstGeom>
          </p:spPr>
        </p:pic>
      </p:grpSp>
      <p:sp>
        <p:nvSpPr>
          <p:cNvPr id="57" name="object 57"/>
          <p:cNvSpPr txBox="1"/>
          <p:nvPr/>
        </p:nvSpPr>
        <p:spPr>
          <a:xfrm>
            <a:off x="3804920" y="3781297"/>
            <a:ext cx="474980" cy="21336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200" spc="-10">
                <a:solidFill>
                  <a:srgbClr val="15212E"/>
                </a:solidFill>
                <a:latin typeface="Segoe UI Semibold"/>
                <a:cs typeface="Segoe UI Semibold"/>
              </a:rPr>
              <a:t>Phone</a:t>
            </a:r>
            <a:endParaRPr sz="1200">
              <a:latin typeface="Segoe UI Semibold"/>
              <a:cs typeface="Segoe UI Semibold"/>
            </a:endParaRPr>
          </a:p>
        </p:txBody>
      </p:sp>
      <p:grpSp>
        <p:nvGrpSpPr>
          <p:cNvPr id="58" name="object 58"/>
          <p:cNvGrpSpPr/>
          <p:nvPr/>
        </p:nvGrpSpPr>
        <p:grpSpPr>
          <a:xfrm>
            <a:off x="5463159" y="3430142"/>
            <a:ext cx="2305050" cy="933450"/>
            <a:chOff x="5463159" y="3430142"/>
            <a:chExt cx="2305050" cy="933450"/>
          </a:xfrm>
        </p:grpSpPr>
        <p:sp>
          <p:nvSpPr>
            <p:cNvPr id="59" name="object 59"/>
            <p:cNvSpPr/>
            <p:nvPr/>
          </p:nvSpPr>
          <p:spPr>
            <a:xfrm>
              <a:off x="5468874" y="3435857"/>
              <a:ext cx="2293620" cy="922019"/>
            </a:xfrm>
            <a:custGeom>
              <a:avLst/>
              <a:gdLst/>
              <a:ahLst/>
              <a:cxnLst/>
              <a:rect l="l" t="t" r="r" b="b"/>
              <a:pathLst>
                <a:path w="2293620" h="922020">
                  <a:moveTo>
                    <a:pt x="76994" y="921260"/>
                  </a:moveTo>
                  <a:lnTo>
                    <a:pt x="80772" y="922019"/>
                  </a:lnTo>
                  <a:lnTo>
                    <a:pt x="2224278" y="922019"/>
                  </a:lnTo>
                  <a:lnTo>
                    <a:pt x="76994" y="921260"/>
                  </a:lnTo>
                  <a:close/>
                </a:path>
                <a:path w="2293620" h="922020">
                  <a:moveTo>
                    <a:pt x="2287088" y="873251"/>
                  </a:moveTo>
                  <a:lnTo>
                    <a:pt x="6858" y="873251"/>
                  </a:lnTo>
                  <a:lnTo>
                    <a:pt x="6858" y="873817"/>
                  </a:lnTo>
                  <a:lnTo>
                    <a:pt x="23812" y="898588"/>
                  </a:lnTo>
                  <a:lnTo>
                    <a:pt x="49610" y="915803"/>
                  </a:lnTo>
                  <a:lnTo>
                    <a:pt x="76994" y="921260"/>
                  </a:lnTo>
                  <a:lnTo>
                    <a:pt x="2224278" y="922019"/>
                  </a:lnTo>
                  <a:lnTo>
                    <a:pt x="2213591" y="922019"/>
                  </a:lnTo>
                  <a:lnTo>
                    <a:pt x="2244698" y="915617"/>
                  </a:lnTo>
                  <a:lnTo>
                    <a:pt x="2245611" y="915157"/>
                  </a:lnTo>
                  <a:lnTo>
                    <a:pt x="2270188" y="898588"/>
                  </a:lnTo>
                  <a:lnTo>
                    <a:pt x="2286589" y="874260"/>
                  </a:lnTo>
                  <a:lnTo>
                    <a:pt x="2287088" y="873251"/>
                  </a:lnTo>
                  <a:close/>
                </a:path>
                <a:path w="2293620" h="922020">
                  <a:moveTo>
                    <a:pt x="2287775" y="870965"/>
                  </a:moveTo>
                  <a:lnTo>
                    <a:pt x="6096" y="870965"/>
                  </a:lnTo>
                  <a:lnTo>
                    <a:pt x="6096" y="871742"/>
                  </a:lnTo>
                  <a:lnTo>
                    <a:pt x="6405" y="873251"/>
                  </a:lnTo>
                  <a:lnTo>
                    <a:pt x="6858" y="873817"/>
                  </a:lnTo>
                  <a:lnTo>
                    <a:pt x="6858" y="873251"/>
                  </a:lnTo>
                  <a:lnTo>
                    <a:pt x="2287088" y="873251"/>
                  </a:lnTo>
                  <a:lnTo>
                    <a:pt x="2287470" y="872479"/>
                  </a:lnTo>
                  <a:lnTo>
                    <a:pt x="2287775" y="870965"/>
                  </a:lnTo>
                  <a:close/>
                </a:path>
                <a:path w="2293620" h="922020">
                  <a:moveTo>
                    <a:pt x="2292866" y="842009"/>
                  </a:moveTo>
                  <a:lnTo>
                    <a:pt x="762" y="842009"/>
                  </a:lnTo>
                  <a:lnTo>
                    <a:pt x="768" y="845759"/>
                  </a:lnTo>
                  <a:lnTo>
                    <a:pt x="6114" y="871742"/>
                  </a:lnTo>
                  <a:lnTo>
                    <a:pt x="6096" y="870965"/>
                  </a:lnTo>
                  <a:lnTo>
                    <a:pt x="2287775" y="870965"/>
                  </a:lnTo>
                  <a:lnTo>
                    <a:pt x="2292863" y="845759"/>
                  </a:lnTo>
                  <a:lnTo>
                    <a:pt x="2292866" y="842009"/>
                  </a:lnTo>
                  <a:close/>
                </a:path>
                <a:path w="2293620" h="922020">
                  <a:moveTo>
                    <a:pt x="2213609" y="0"/>
                  </a:moveTo>
                  <a:lnTo>
                    <a:pt x="80772" y="0"/>
                  </a:lnTo>
                  <a:lnTo>
                    <a:pt x="49261" y="6286"/>
                  </a:lnTo>
                  <a:lnTo>
                    <a:pt x="49506" y="6286"/>
                  </a:lnTo>
                  <a:lnTo>
                    <a:pt x="23812" y="23431"/>
                  </a:lnTo>
                  <a:lnTo>
                    <a:pt x="6424" y="48872"/>
                  </a:lnTo>
                  <a:lnTo>
                    <a:pt x="54" y="80013"/>
                  </a:lnTo>
                  <a:lnTo>
                    <a:pt x="0" y="842009"/>
                  </a:lnTo>
                  <a:lnTo>
                    <a:pt x="771" y="845759"/>
                  </a:lnTo>
                  <a:lnTo>
                    <a:pt x="762" y="842009"/>
                  </a:lnTo>
                  <a:lnTo>
                    <a:pt x="2292866" y="842009"/>
                  </a:lnTo>
                  <a:lnTo>
                    <a:pt x="2293611" y="80013"/>
                  </a:lnTo>
                  <a:lnTo>
                    <a:pt x="2287354" y="48872"/>
                  </a:lnTo>
                  <a:lnTo>
                    <a:pt x="2286761" y="48872"/>
                  </a:lnTo>
                  <a:lnTo>
                    <a:pt x="2286761" y="48015"/>
                  </a:lnTo>
                  <a:lnTo>
                    <a:pt x="2286241" y="47243"/>
                  </a:lnTo>
                  <a:lnTo>
                    <a:pt x="2286000" y="47243"/>
                  </a:lnTo>
                  <a:lnTo>
                    <a:pt x="2286000" y="46885"/>
                  </a:lnTo>
                  <a:lnTo>
                    <a:pt x="2270188" y="23431"/>
                  </a:lnTo>
                  <a:lnTo>
                    <a:pt x="2244756" y="6286"/>
                  </a:lnTo>
                  <a:lnTo>
                    <a:pt x="2213609" y="0"/>
                  </a:lnTo>
                  <a:close/>
                </a:path>
                <a:path w="2293620" h="922020">
                  <a:moveTo>
                    <a:pt x="2293611" y="80013"/>
                  </a:moveTo>
                  <a:lnTo>
                    <a:pt x="2292866" y="842009"/>
                  </a:lnTo>
                  <a:lnTo>
                    <a:pt x="2292863" y="845759"/>
                  </a:lnTo>
                  <a:lnTo>
                    <a:pt x="2293620" y="842009"/>
                  </a:lnTo>
                  <a:lnTo>
                    <a:pt x="2293611" y="80013"/>
                  </a:lnTo>
                  <a:close/>
                </a:path>
                <a:path w="2293620" h="922020">
                  <a:moveTo>
                    <a:pt x="2286761" y="48015"/>
                  </a:moveTo>
                  <a:lnTo>
                    <a:pt x="2286761" y="48872"/>
                  </a:lnTo>
                  <a:lnTo>
                    <a:pt x="2287413" y="48872"/>
                  </a:lnTo>
                  <a:lnTo>
                    <a:pt x="2286761" y="48015"/>
                  </a:lnTo>
                  <a:close/>
                </a:path>
                <a:path w="2293620" h="922020">
                  <a:moveTo>
                    <a:pt x="2286000" y="46885"/>
                  </a:moveTo>
                  <a:lnTo>
                    <a:pt x="2286000" y="47243"/>
                  </a:lnTo>
                  <a:lnTo>
                    <a:pt x="2286241" y="47243"/>
                  </a:lnTo>
                  <a:lnTo>
                    <a:pt x="2286000" y="4688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0" name="object 60"/>
            <p:cNvSpPr/>
            <p:nvPr/>
          </p:nvSpPr>
          <p:spPr>
            <a:xfrm>
              <a:off x="5468874" y="3435857"/>
              <a:ext cx="2293620" cy="922019"/>
            </a:xfrm>
            <a:custGeom>
              <a:avLst/>
              <a:gdLst/>
              <a:ahLst/>
              <a:cxnLst/>
              <a:rect l="l" t="t" r="r" b="b"/>
              <a:pathLst>
                <a:path w="2293620" h="922020">
                  <a:moveTo>
                    <a:pt x="80771" y="0"/>
                  </a:moveTo>
                  <a:lnTo>
                    <a:pt x="2213609" y="0"/>
                  </a:lnTo>
                </a:path>
                <a:path w="2293620" h="922020">
                  <a:moveTo>
                    <a:pt x="2213610" y="922016"/>
                  </a:moveTo>
                  <a:lnTo>
                    <a:pt x="80772" y="922019"/>
                  </a:lnTo>
                  <a:lnTo>
                    <a:pt x="76994" y="921260"/>
                  </a:lnTo>
                </a:path>
                <a:path w="2293620" h="922020">
                  <a:moveTo>
                    <a:pt x="6858" y="873817"/>
                  </a:moveTo>
                  <a:lnTo>
                    <a:pt x="6405" y="873251"/>
                  </a:lnTo>
                </a:path>
                <a:path w="2293620" h="922020">
                  <a:moveTo>
                    <a:pt x="6096" y="871742"/>
                  </a:moveTo>
                  <a:lnTo>
                    <a:pt x="5936" y="870965"/>
                  </a:lnTo>
                </a:path>
                <a:path w="2293620" h="922020">
                  <a:moveTo>
                    <a:pt x="762" y="845726"/>
                  </a:moveTo>
                  <a:lnTo>
                    <a:pt x="0" y="842009"/>
                  </a:lnTo>
                  <a:lnTo>
                    <a:pt x="0" y="80772"/>
                  </a:lnTo>
                  <a:lnTo>
                    <a:pt x="54" y="80013"/>
                  </a:lnTo>
                </a:path>
                <a:path w="2293620" h="922020">
                  <a:moveTo>
                    <a:pt x="2286241" y="47243"/>
                  </a:moveTo>
                  <a:lnTo>
                    <a:pt x="2286761" y="48015"/>
                  </a:lnTo>
                </a:path>
                <a:path w="2293620" h="922020">
                  <a:moveTo>
                    <a:pt x="2287333" y="48767"/>
                  </a:moveTo>
                  <a:lnTo>
                    <a:pt x="2287618" y="50273"/>
                  </a:lnTo>
                  <a:lnTo>
                    <a:pt x="2293611" y="80009"/>
                  </a:lnTo>
                  <a:lnTo>
                    <a:pt x="2293620" y="80772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1" name="object 6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676769" y="4275901"/>
              <a:ext cx="90683" cy="87686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463921" y="4275857"/>
              <a:ext cx="87662" cy="86975"/>
            </a:xfrm>
            <a:prstGeom prst="rect">
              <a:avLst/>
            </a:prstGeom>
          </p:spPr>
        </p:pic>
        <p:sp>
          <p:nvSpPr>
            <p:cNvPr id="63" name="object 63"/>
            <p:cNvSpPr/>
            <p:nvPr/>
          </p:nvSpPr>
          <p:spPr>
            <a:xfrm>
              <a:off x="5468874" y="3435857"/>
              <a:ext cx="2293620" cy="915669"/>
            </a:xfrm>
            <a:custGeom>
              <a:avLst/>
              <a:gdLst/>
              <a:ahLst/>
              <a:cxnLst/>
              <a:rect l="l" t="t" r="r" b="b"/>
              <a:pathLst>
                <a:path w="2293620" h="915670">
                  <a:moveTo>
                    <a:pt x="0" y="842009"/>
                  </a:moveTo>
                  <a:lnTo>
                    <a:pt x="54" y="80013"/>
                  </a:lnTo>
                  <a:lnTo>
                    <a:pt x="23812" y="23431"/>
                  </a:lnTo>
                  <a:lnTo>
                    <a:pt x="80772" y="0"/>
                  </a:lnTo>
                  <a:lnTo>
                    <a:pt x="2213609" y="0"/>
                  </a:lnTo>
                  <a:lnTo>
                    <a:pt x="2244756" y="6286"/>
                  </a:lnTo>
                  <a:lnTo>
                    <a:pt x="2270188" y="23431"/>
                  </a:lnTo>
                  <a:lnTo>
                    <a:pt x="2272344" y="26629"/>
                  </a:lnTo>
                  <a:lnTo>
                    <a:pt x="2285221" y="45730"/>
                  </a:lnTo>
                  <a:lnTo>
                    <a:pt x="2286000" y="46885"/>
                  </a:lnTo>
                </a:path>
                <a:path w="2293620" h="915670">
                  <a:moveTo>
                    <a:pt x="2286000" y="46885"/>
                  </a:moveTo>
                  <a:lnTo>
                    <a:pt x="2286241" y="47243"/>
                  </a:lnTo>
                </a:path>
                <a:path w="2293620" h="915670">
                  <a:moveTo>
                    <a:pt x="2286761" y="48015"/>
                  </a:moveTo>
                  <a:lnTo>
                    <a:pt x="2287333" y="48767"/>
                  </a:lnTo>
                </a:path>
                <a:path w="2293620" h="915670">
                  <a:moveTo>
                    <a:pt x="2293611" y="80009"/>
                  </a:moveTo>
                  <a:lnTo>
                    <a:pt x="2293620" y="842009"/>
                  </a:lnTo>
                  <a:lnTo>
                    <a:pt x="2292863" y="845759"/>
                  </a:lnTo>
                </a:path>
                <a:path w="2293620" h="915670">
                  <a:moveTo>
                    <a:pt x="2287470" y="872479"/>
                  </a:moveTo>
                  <a:lnTo>
                    <a:pt x="2287333" y="873156"/>
                  </a:lnTo>
                  <a:lnTo>
                    <a:pt x="2286589" y="874260"/>
                  </a:lnTo>
                </a:path>
                <a:path w="2293620" h="915670">
                  <a:moveTo>
                    <a:pt x="2245611" y="915157"/>
                  </a:moveTo>
                  <a:lnTo>
                    <a:pt x="2244698" y="915617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4" name="object 64"/>
            <p:cNvSpPr/>
            <p:nvPr/>
          </p:nvSpPr>
          <p:spPr>
            <a:xfrm>
              <a:off x="5468874" y="3435857"/>
              <a:ext cx="2293620" cy="922019"/>
            </a:xfrm>
            <a:custGeom>
              <a:avLst/>
              <a:gdLst/>
              <a:ahLst/>
              <a:cxnLst/>
              <a:rect l="l" t="t" r="r" b="b"/>
              <a:pathLst>
                <a:path w="2293620" h="922020">
                  <a:moveTo>
                    <a:pt x="2213609" y="0"/>
                  </a:moveTo>
                  <a:lnTo>
                    <a:pt x="80772" y="0"/>
                  </a:lnTo>
                  <a:lnTo>
                    <a:pt x="49506" y="6286"/>
                  </a:lnTo>
                  <a:lnTo>
                    <a:pt x="23812" y="23431"/>
                  </a:lnTo>
                  <a:lnTo>
                    <a:pt x="6405" y="48863"/>
                  </a:lnTo>
                  <a:lnTo>
                    <a:pt x="0" y="80009"/>
                  </a:lnTo>
                  <a:lnTo>
                    <a:pt x="0" y="842009"/>
                  </a:lnTo>
                  <a:lnTo>
                    <a:pt x="6405" y="873156"/>
                  </a:lnTo>
                  <a:lnTo>
                    <a:pt x="23812" y="898588"/>
                  </a:lnTo>
                  <a:lnTo>
                    <a:pt x="49506" y="915733"/>
                  </a:lnTo>
                  <a:lnTo>
                    <a:pt x="80772" y="922019"/>
                  </a:lnTo>
                  <a:lnTo>
                    <a:pt x="2213609" y="922019"/>
                  </a:lnTo>
                  <a:lnTo>
                    <a:pt x="2244756" y="915733"/>
                  </a:lnTo>
                  <a:lnTo>
                    <a:pt x="2270188" y="898588"/>
                  </a:lnTo>
                  <a:lnTo>
                    <a:pt x="2287333" y="873156"/>
                  </a:lnTo>
                  <a:lnTo>
                    <a:pt x="2293620" y="842009"/>
                  </a:lnTo>
                  <a:lnTo>
                    <a:pt x="2293620" y="80009"/>
                  </a:lnTo>
                  <a:lnTo>
                    <a:pt x="2287333" y="48863"/>
                  </a:lnTo>
                  <a:lnTo>
                    <a:pt x="2270188" y="23431"/>
                  </a:lnTo>
                  <a:lnTo>
                    <a:pt x="2244756" y="6286"/>
                  </a:lnTo>
                  <a:lnTo>
                    <a:pt x="221360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5" name="object 65"/>
            <p:cNvSpPr/>
            <p:nvPr/>
          </p:nvSpPr>
          <p:spPr>
            <a:xfrm>
              <a:off x="5468874" y="3435857"/>
              <a:ext cx="2293620" cy="922019"/>
            </a:xfrm>
            <a:custGeom>
              <a:avLst/>
              <a:gdLst/>
              <a:ahLst/>
              <a:cxnLst/>
              <a:rect l="l" t="t" r="r" b="b"/>
              <a:pathLst>
                <a:path w="2293620" h="922020">
                  <a:moveTo>
                    <a:pt x="0" y="80009"/>
                  </a:moveTo>
                  <a:lnTo>
                    <a:pt x="6405" y="48863"/>
                  </a:lnTo>
                  <a:lnTo>
                    <a:pt x="23812" y="23431"/>
                  </a:lnTo>
                  <a:lnTo>
                    <a:pt x="49506" y="6286"/>
                  </a:lnTo>
                  <a:lnTo>
                    <a:pt x="80772" y="0"/>
                  </a:lnTo>
                  <a:lnTo>
                    <a:pt x="2213609" y="0"/>
                  </a:lnTo>
                  <a:lnTo>
                    <a:pt x="2244756" y="6286"/>
                  </a:lnTo>
                  <a:lnTo>
                    <a:pt x="2270188" y="23431"/>
                  </a:lnTo>
                  <a:lnTo>
                    <a:pt x="2287333" y="48863"/>
                  </a:lnTo>
                  <a:lnTo>
                    <a:pt x="2293620" y="80009"/>
                  </a:lnTo>
                  <a:lnTo>
                    <a:pt x="2293620" y="842009"/>
                  </a:lnTo>
                  <a:lnTo>
                    <a:pt x="2287333" y="873156"/>
                  </a:lnTo>
                  <a:lnTo>
                    <a:pt x="2270188" y="898588"/>
                  </a:lnTo>
                  <a:lnTo>
                    <a:pt x="2244756" y="915733"/>
                  </a:lnTo>
                  <a:lnTo>
                    <a:pt x="2213609" y="922019"/>
                  </a:lnTo>
                  <a:lnTo>
                    <a:pt x="80772" y="922019"/>
                  </a:lnTo>
                  <a:lnTo>
                    <a:pt x="49506" y="915733"/>
                  </a:lnTo>
                  <a:lnTo>
                    <a:pt x="23812" y="898588"/>
                  </a:lnTo>
                  <a:lnTo>
                    <a:pt x="6405" y="873156"/>
                  </a:lnTo>
                  <a:lnTo>
                    <a:pt x="0" y="842009"/>
                  </a:lnTo>
                  <a:lnTo>
                    <a:pt x="0" y="80009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6" name="object 66"/>
            <p:cNvSpPr/>
            <p:nvPr/>
          </p:nvSpPr>
          <p:spPr>
            <a:xfrm>
              <a:off x="5677662" y="3652265"/>
              <a:ext cx="481330" cy="481965"/>
            </a:xfrm>
            <a:custGeom>
              <a:avLst/>
              <a:gdLst/>
              <a:ahLst/>
              <a:cxnLst/>
              <a:rect l="l" t="t" r="r" b="b"/>
              <a:pathLst>
                <a:path w="481329" h="481964">
                  <a:moveTo>
                    <a:pt x="384810" y="0"/>
                  </a:moveTo>
                  <a:lnTo>
                    <a:pt x="96012" y="0"/>
                  </a:lnTo>
                  <a:lnTo>
                    <a:pt x="58828" y="7620"/>
                  </a:lnTo>
                  <a:lnTo>
                    <a:pt x="28289" y="28384"/>
                  </a:lnTo>
                  <a:lnTo>
                    <a:pt x="7608" y="59150"/>
                  </a:lnTo>
                  <a:lnTo>
                    <a:pt x="0" y="96774"/>
                  </a:lnTo>
                  <a:lnTo>
                    <a:pt x="0" y="385572"/>
                  </a:lnTo>
                  <a:lnTo>
                    <a:pt x="7608" y="422755"/>
                  </a:lnTo>
                  <a:lnTo>
                    <a:pt x="28289" y="453294"/>
                  </a:lnTo>
                  <a:lnTo>
                    <a:pt x="58828" y="473975"/>
                  </a:lnTo>
                  <a:lnTo>
                    <a:pt x="96012" y="481584"/>
                  </a:lnTo>
                  <a:lnTo>
                    <a:pt x="384810" y="481584"/>
                  </a:lnTo>
                  <a:lnTo>
                    <a:pt x="422314" y="473975"/>
                  </a:lnTo>
                  <a:lnTo>
                    <a:pt x="452818" y="453294"/>
                  </a:lnTo>
                  <a:lnTo>
                    <a:pt x="473321" y="422755"/>
                  </a:lnTo>
                  <a:lnTo>
                    <a:pt x="480822" y="385572"/>
                  </a:lnTo>
                  <a:lnTo>
                    <a:pt x="480822" y="96774"/>
                  </a:lnTo>
                  <a:lnTo>
                    <a:pt x="473321" y="59150"/>
                  </a:lnTo>
                  <a:lnTo>
                    <a:pt x="452818" y="28384"/>
                  </a:lnTo>
                  <a:lnTo>
                    <a:pt x="422314" y="7620"/>
                  </a:lnTo>
                  <a:lnTo>
                    <a:pt x="384810" y="0"/>
                  </a:lnTo>
                  <a:close/>
                </a:path>
              </a:pathLst>
            </a:custGeom>
            <a:solidFill>
              <a:srgbClr val="137BA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7" name="object 6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798819" y="3774947"/>
              <a:ext cx="240791" cy="236981"/>
            </a:xfrm>
            <a:prstGeom prst="rect">
              <a:avLst/>
            </a:prstGeom>
          </p:spPr>
        </p:pic>
      </p:grpSp>
      <p:sp>
        <p:nvSpPr>
          <p:cNvPr id="68" name="object 68"/>
          <p:cNvSpPr txBox="1"/>
          <p:nvPr/>
        </p:nvSpPr>
        <p:spPr>
          <a:xfrm>
            <a:off x="6258559" y="3781297"/>
            <a:ext cx="442595" cy="21336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200" spc="-20">
                <a:solidFill>
                  <a:srgbClr val="15212E"/>
                </a:solidFill>
                <a:latin typeface="Segoe UI Semibold"/>
                <a:cs typeface="Segoe UI Semibold"/>
              </a:rPr>
              <a:t>Zoom</a:t>
            </a:r>
            <a:endParaRPr sz="1200">
              <a:latin typeface="Segoe UI Semibold"/>
              <a:cs typeface="Segoe UI Semibold"/>
            </a:endParaRPr>
          </a:p>
        </p:txBody>
      </p:sp>
      <p:grpSp>
        <p:nvGrpSpPr>
          <p:cNvPr id="69" name="object 69"/>
          <p:cNvGrpSpPr/>
          <p:nvPr/>
        </p:nvGrpSpPr>
        <p:grpSpPr>
          <a:xfrm>
            <a:off x="7917560" y="3430142"/>
            <a:ext cx="2304415" cy="933450"/>
            <a:chOff x="7917560" y="3430142"/>
            <a:chExt cx="2304415" cy="933450"/>
          </a:xfrm>
        </p:grpSpPr>
        <p:sp>
          <p:nvSpPr>
            <p:cNvPr id="70" name="object 70"/>
            <p:cNvSpPr/>
            <p:nvPr/>
          </p:nvSpPr>
          <p:spPr>
            <a:xfrm>
              <a:off x="7923275" y="3435857"/>
              <a:ext cx="2292985" cy="922019"/>
            </a:xfrm>
            <a:custGeom>
              <a:avLst/>
              <a:gdLst/>
              <a:ahLst/>
              <a:cxnLst/>
              <a:rect l="l" t="t" r="r" b="b"/>
              <a:pathLst>
                <a:path w="2292984" h="922020">
                  <a:moveTo>
                    <a:pt x="76246" y="921260"/>
                  </a:moveTo>
                  <a:lnTo>
                    <a:pt x="80009" y="922019"/>
                  </a:lnTo>
                  <a:lnTo>
                    <a:pt x="2223516" y="922019"/>
                  </a:lnTo>
                  <a:lnTo>
                    <a:pt x="76246" y="921260"/>
                  </a:lnTo>
                  <a:close/>
                </a:path>
                <a:path w="2292984" h="922020">
                  <a:moveTo>
                    <a:pt x="2212847" y="0"/>
                  </a:moveTo>
                  <a:lnTo>
                    <a:pt x="80009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09"/>
                  </a:lnTo>
                  <a:lnTo>
                    <a:pt x="0" y="842009"/>
                  </a:lnTo>
                  <a:lnTo>
                    <a:pt x="23431" y="898588"/>
                  </a:lnTo>
                  <a:lnTo>
                    <a:pt x="76246" y="921260"/>
                  </a:lnTo>
                  <a:lnTo>
                    <a:pt x="2223516" y="922019"/>
                  </a:lnTo>
                  <a:lnTo>
                    <a:pt x="2212829" y="922019"/>
                  </a:lnTo>
                  <a:lnTo>
                    <a:pt x="2269426" y="898588"/>
                  </a:lnTo>
                  <a:lnTo>
                    <a:pt x="2292102" y="845755"/>
                  </a:lnTo>
                  <a:lnTo>
                    <a:pt x="2292849" y="80009"/>
                  </a:lnTo>
                  <a:lnTo>
                    <a:pt x="2286571" y="48863"/>
                  </a:lnTo>
                  <a:lnTo>
                    <a:pt x="2269426" y="23431"/>
                  </a:lnTo>
                  <a:lnTo>
                    <a:pt x="2243994" y="6286"/>
                  </a:lnTo>
                  <a:lnTo>
                    <a:pt x="2212847" y="0"/>
                  </a:lnTo>
                  <a:close/>
                </a:path>
                <a:path w="2292984" h="922020">
                  <a:moveTo>
                    <a:pt x="2292849" y="80009"/>
                  </a:moveTo>
                  <a:lnTo>
                    <a:pt x="2292105" y="842009"/>
                  </a:lnTo>
                  <a:lnTo>
                    <a:pt x="2292102" y="845755"/>
                  </a:lnTo>
                  <a:lnTo>
                    <a:pt x="2292857" y="842009"/>
                  </a:lnTo>
                  <a:lnTo>
                    <a:pt x="2292849" y="8000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1" name="object 71"/>
            <p:cNvSpPr/>
            <p:nvPr/>
          </p:nvSpPr>
          <p:spPr>
            <a:xfrm>
              <a:off x="7923275" y="3435857"/>
              <a:ext cx="2212975" cy="922019"/>
            </a:xfrm>
            <a:custGeom>
              <a:avLst/>
              <a:gdLst/>
              <a:ahLst/>
              <a:cxnLst/>
              <a:rect l="l" t="t" r="r" b="b"/>
              <a:pathLst>
                <a:path w="2212975" h="922020">
                  <a:moveTo>
                    <a:pt x="80009" y="0"/>
                  </a:moveTo>
                  <a:lnTo>
                    <a:pt x="2212847" y="0"/>
                  </a:lnTo>
                </a:path>
                <a:path w="2212975" h="922020">
                  <a:moveTo>
                    <a:pt x="2212848" y="922016"/>
                  </a:moveTo>
                  <a:lnTo>
                    <a:pt x="80009" y="922019"/>
                  </a:lnTo>
                  <a:lnTo>
                    <a:pt x="76246" y="921260"/>
                  </a:lnTo>
                </a:path>
                <a:path w="2212975" h="922020">
                  <a:moveTo>
                    <a:pt x="49540" y="915870"/>
                  </a:moveTo>
                  <a:lnTo>
                    <a:pt x="48883" y="915667"/>
                  </a:lnTo>
                </a:path>
                <a:path w="2212975" h="922020">
                  <a:moveTo>
                    <a:pt x="0" y="842009"/>
                  </a:moveTo>
                  <a:lnTo>
                    <a:pt x="0" y="80009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2" name="object 7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130408" y="4275898"/>
              <a:ext cx="90684" cy="87690"/>
            </a:xfrm>
            <a:prstGeom prst="rect">
              <a:avLst/>
            </a:prstGeom>
          </p:spPr>
        </p:pic>
        <p:sp>
          <p:nvSpPr>
            <p:cNvPr id="73" name="object 73"/>
            <p:cNvSpPr/>
            <p:nvPr/>
          </p:nvSpPr>
          <p:spPr>
            <a:xfrm>
              <a:off x="7923275" y="3435857"/>
              <a:ext cx="2292985" cy="921385"/>
            </a:xfrm>
            <a:custGeom>
              <a:avLst/>
              <a:gdLst/>
              <a:ahLst/>
              <a:cxnLst/>
              <a:rect l="l" t="t" r="r" b="b"/>
              <a:pathLst>
                <a:path w="2292984" h="921385">
                  <a:moveTo>
                    <a:pt x="76246" y="921260"/>
                  </a:moveTo>
                  <a:lnTo>
                    <a:pt x="25228" y="899799"/>
                  </a:lnTo>
                  <a:lnTo>
                    <a:pt x="22220" y="896791"/>
                  </a:lnTo>
                  <a:lnTo>
                    <a:pt x="6862" y="874011"/>
                  </a:lnTo>
                  <a:lnTo>
                    <a:pt x="6286" y="873156"/>
                  </a:lnTo>
                  <a:lnTo>
                    <a:pt x="6149" y="872479"/>
                  </a:lnTo>
                  <a:lnTo>
                    <a:pt x="0" y="842009"/>
                  </a:lnTo>
                  <a:lnTo>
                    <a:pt x="0" y="80009"/>
                  </a:ln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09" y="0"/>
                  </a:lnTo>
                  <a:lnTo>
                    <a:pt x="2212847" y="0"/>
                  </a:lnTo>
                  <a:lnTo>
                    <a:pt x="2269426" y="23431"/>
                  </a:lnTo>
                  <a:lnTo>
                    <a:pt x="2286856" y="50273"/>
                  </a:lnTo>
                  <a:lnTo>
                    <a:pt x="2292849" y="80009"/>
                  </a:lnTo>
                </a:path>
                <a:path w="2292984" h="921385">
                  <a:moveTo>
                    <a:pt x="2292849" y="80009"/>
                  </a:moveTo>
                  <a:lnTo>
                    <a:pt x="2292857" y="842009"/>
                  </a:lnTo>
                  <a:lnTo>
                    <a:pt x="2292102" y="845755"/>
                  </a:lnTo>
                </a:path>
                <a:path w="2292984" h="921385">
                  <a:moveTo>
                    <a:pt x="2286708" y="872479"/>
                  </a:moveTo>
                  <a:lnTo>
                    <a:pt x="2286571" y="873156"/>
                  </a:lnTo>
                  <a:lnTo>
                    <a:pt x="2285995" y="874011"/>
                  </a:lnTo>
                </a:path>
                <a:path w="2292984" h="921385">
                  <a:moveTo>
                    <a:pt x="2243985" y="915704"/>
                  </a:moveTo>
                  <a:lnTo>
                    <a:pt x="2243311" y="915841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4" name="object 74"/>
            <p:cNvSpPr/>
            <p:nvPr/>
          </p:nvSpPr>
          <p:spPr>
            <a:xfrm>
              <a:off x="7923275" y="3435857"/>
              <a:ext cx="2292985" cy="922019"/>
            </a:xfrm>
            <a:custGeom>
              <a:avLst/>
              <a:gdLst/>
              <a:ahLst/>
              <a:cxnLst/>
              <a:rect l="l" t="t" r="r" b="b"/>
              <a:pathLst>
                <a:path w="2292984" h="922020">
                  <a:moveTo>
                    <a:pt x="2212848" y="0"/>
                  </a:moveTo>
                  <a:lnTo>
                    <a:pt x="80009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09"/>
                  </a:lnTo>
                  <a:lnTo>
                    <a:pt x="0" y="842009"/>
                  </a:lnTo>
                  <a:lnTo>
                    <a:pt x="6286" y="873156"/>
                  </a:lnTo>
                  <a:lnTo>
                    <a:pt x="23431" y="898588"/>
                  </a:lnTo>
                  <a:lnTo>
                    <a:pt x="48863" y="915733"/>
                  </a:lnTo>
                  <a:lnTo>
                    <a:pt x="80009" y="922019"/>
                  </a:lnTo>
                  <a:lnTo>
                    <a:pt x="2212848" y="922019"/>
                  </a:lnTo>
                  <a:lnTo>
                    <a:pt x="2243994" y="915733"/>
                  </a:lnTo>
                  <a:lnTo>
                    <a:pt x="2269426" y="898588"/>
                  </a:lnTo>
                  <a:lnTo>
                    <a:pt x="2286571" y="873156"/>
                  </a:lnTo>
                  <a:lnTo>
                    <a:pt x="2292857" y="842009"/>
                  </a:lnTo>
                  <a:lnTo>
                    <a:pt x="2292857" y="80009"/>
                  </a:lnTo>
                  <a:lnTo>
                    <a:pt x="2286571" y="48863"/>
                  </a:lnTo>
                  <a:lnTo>
                    <a:pt x="2269426" y="23431"/>
                  </a:lnTo>
                  <a:lnTo>
                    <a:pt x="2243994" y="6286"/>
                  </a:lnTo>
                  <a:lnTo>
                    <a:pt x="22128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5" name="object 75"/>
            <p:cNvSpPr/>
            <p:nvPr/>
          </p:nvSpPr>
          <p:spPr>
            <a:xfrm>
              <a:off x="7923275" y="3435857"/>
              <a:ext cx="2292985" cy="922019"/>
            </a:xfrm>
            <a:custGeom>
              <a:avLst/>
              <a:gdLst/>
              <a:ahLst/>
              <a:cxnLst/>
              <a:rect l="l" t="t" r="r" b="b"/>
              <a:pathLst>
                <a:path w="2292984" h="922020">
                  <a:moveTo>
                    <a:pt x="0" y="80009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09" y="0"/>
                  </a:lnTo>
                  <a:lnTo>
                    <a:pt x="2212848" y="0"/>
                  </a:lnTo>
                  <a:lnTo>
                    <a:pt x="2243994" y="6286"/>
                  </a:lnTo>
                  <a:lnTo>
                    <a:pt x="2269426" y="23431"/>
                  </a:lnTo>
                  <a:lnTo>
                    <a:pt x="2286571" y="48863"/>
                  </a:lnTo>
                  <a:lnTo>
                    <a:pt x="2292857" y="80009"/>
                  </a:lnTo>
                  <a:lnTo>
                    <a:pt x="2292857" y="842009"/>
                  </a:lnTo>
                  <a:lnTo>
                    <a:pt x="2286571" y="873156"/>
                  </a:lnTo>
                  <a:lnTo>
                    <a:pt x="2269426" y="898588"/>
                  </a:lnTo>
                  <a:lnTo>
                    <a:pt x="2243994" y="915733"/>
                  </a:lnTo>
                  <a:lnTo>
                    <a:pt x="2212848" y="922019"/>
                  </a:lnTo>
                  <a:lnTo>
                    <a:pt x="80009" y="922019"/>
                  </a:lnTo>
                  <a:lnTo>
                    <a:pt x="48863" y="915733"/>
                  </a:lnTo>
                  <a:lnTo>
                    <a:pt x="23431" y="898588"/>
                  </a:lnTo>
                  <a:lnTo>
                    <a:pt x="6286" y="873156"/>
                  </a:lnTo>
                  <a:lnTo>
                    <a:pt x="0" y="842009"/>
                  </a:lnTo>
                  <a:lnTo>
                    <a:pt x="0" y="80009"/>
                  </a:lnTo>
                  <a:close/>
                </a:path>
              </a:pathLst>
            </a:custGeom>
            <a:ln w="11429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6" name="object 76"/>
            <p:cNvSpPr/>
            <p:nvPr/>
          </p:nvSpPr>
          <p:spPr>
            <a:xfrm>
              <a:off x="8131301" y="3652265"/>
              <a:ext cx="481965" cy="481965"/>
            </a:xfrm>
            <a:custGeom>
              <a:avLst/>
              <a:gdLst/>
              <a:ahLst/>
              <a:cxnLst/>
              <a:rect l="l" t="t" r="r" b="b"/>
              <a:pathLst>
                <a:path w="481965" h="481964">
                  <a:moveTo>
                    <a:pt x="384809" y="0"/>
                  </a:moveTo>
                  <a:lnTo>
                    <a:pt x="96774" y="0"/>
                  </a:lnTo>
                  <a:lnTo>
                    <a:pt x="59150" y="7620"/>
                  </a:lnTo>
                  <a:lnTo>
                    <a:pt x="28384" y="28384"/>
                  </a:lnTo>
                  <a:lnTo>
                    <a:pt x="7620" y="59150"/>
                  </a:lnTo>
                  <a:lnTo>
                    <a:pt x="0" y="96774"/>
                  </a:lnTo>
                  <a:lnTo>
                    <a:pt x="0" y="385572"/>
                  </a:lnTo>
                  <a:lnTo>
                    <a:pt x="7620" y="422755"/>
                  </a:lnTo>
                  <a:lnTo>
                    <a:pt x="28384" y="453294"/>
                  </a:lnTo>
                  <a:lnTo>
                    <a:pt x="59150" y="473975"/>
                  </a:lnTo>
                  <a:lnTo>
                    <a:pt x="96774" y="481584"/>
                  </a:lnTo>
                  <a:lnTo>
                    <a:pt x="384809" y="481584"/>
                  </a:lnTo>
                  <a:lnTo>
                    <a:pt x="422433" y="473975"/>
                  </a:lnTo>
                  <a:lnTo>
                    <a:pt x="453199" y="453294"/>
                  </a:lnTo>
                  <a:lnTo>
                    <a:pt x="473963" y="422755"/>
                  </a:lnTo>
                  <a:lnTo>
                    <a:pt x="481583" y="385572"/>
                  </a:lnTo>
                  <a:lnTo>
                    <a:pt x="481583" y="96774"/>
                  </a:lnTo>
                  <a:lnTo>
                    <a:pt x="473963" y="59150"/>
                  </a:lnTo>
                  <a:lnTo>
                    <a:pt x="453199" y="28384"/>
                  </a:lnTo>
                  <a:lnTo>
                    <a:pt x="422433" y="7620"/>
                  </a:lnTo>
                  <a:lnTo>
                    <a:pt x="384809" y="0"/>
                  </a:lnTo>
                  <a:close/>
                </a:path>
              </a:pathLst>
            </a:custGeom>
            <a:solidFill>
              <a:srgbClr val="2EB5D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7" name="object 7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250935" y="3774947"/>
              <a:ext cx="240791" cy="236981"/>
            </a:xfrm>
            <a:prstGeom prst="rect">
              <a:avLst/>
            </a:prstGeom>
          </p:spPr>
        </p:pic>
      </p:grpSp>
      <p:sp>
        <p:nvSpPr>
          <p:cNvPr id="78" name="object 78"/>
          <p:cNvSpPr txBox="1"/>
          <p:nvPr/>
        </p:nvSpPr>
        <p:spPr>
          <a:xfrm>
            <a:off x="8712200" y="3781297"/>
            <a:ext cx="910590" cy="21336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200">
                <a:solidFill>
                  <a:srgbClr val="15212E"/>
                </a:solidFill>
                <a:latin typeface="Segoe UI Semibold"/>
                <a:cs typeface="Segoe UI Semibold"/>
              </a:rPr>
              <a:t>Status</a:t>
            </a:r>
            <a:r>
              <a:rPr dirty="0" sz="1200" spc="10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200" spc="-10">
                <a:solidFill>
                  <a:srgbClr val="15212E"/>
                </a:solidFill>
                <a:latin typeface="Segoe UI Semibold"/>
                <a:cs typeface="Segoe UI Semibold"/>
              </a:rPr>
              <a:t>Alerts</a:t>
            </a:r>
            <a:endParaRPr sz="1200">
              <a:latin typeface="Segoe UI Semibold"/>
              <a:cs typeface="Segoe UI Semibold"/>
            </a:endParaRPr>
          </a:p>
        </p:txBody>
      </p:sp>
      <p:grpSp>
        <p:nvGrpSpPr>
          <p:cNvPr id="79" name="object 79"/>
          <p:cNvGrpSpPr/>
          <p:nvPr/>
        </p:nvGrpSpPr>
        <p:grpSpPr>
          <a:xfrm>
            <a:off x="561594" y="4422647"/>
            <a:ext cx="9566910" cy="1243330"/>
            <a:chOff x="561594" y="4422647"/>
            <a:chExt cx="9566910" cy="1243330"/>
          </a:xfrm>
        </p:grpSpPr>
        <p:sp>
          <p:nvSpPr>
            <p:cNvPr id="80" name="object 80"/>
            <p:cNvSpPr/>
            <p:nvPr/>
          </p:nvSpPr>
          <p:spPr>
            <a:xfrm>
              <a:off x="561594" y="4422654"/>
              <a:ext cx="9566910" cy="1243330"/>
            </a:xfrm>
            <a:custGeom>
              <a:avLst/>
              <a:gdLst/>
              <a:ahLst/>
              <a:cxnLst/>
              <a:rect l="l" t="t" r="r" b="b"/>
              <a:pathLst>
                <a:path w="9566910" h="1243329">
                  <a:moveTo>
                    <a:pt x="9566910" y="96012"/>
                  </a:moveTo>
                  <a:lnTo>
                    <a:pt x="9559290" y="58508"/>
                  </a:lnTo>
                  <a:lnTo>
                    <a:pt x="9538525" y="28003"/>
                  </a:lnTo>
                  <a:lnTo>
                    <a:pt x="9507753" y="7505"/>
                  </a:lnTo>
                  <a:lnTo>
                    <a:pt x="9470136" y="0"/>
                  </a:lnTo>
                  <a:lnTo>
                    <a:pt x="96012" y="0"/>
                  </a:lnTo>
                  <a:lnTo>
                    <a:pt x="58826" y="7505"/>
                  </a:lnTo>
                  <a:lnTo>
                    <a:pt x="28282" y="28003"/>
                  </a:lnTo>
                  <a:lnTo>
                    <a:pt x="7607" y="58508"/>
                  </a:lnTo>
                  <a:lnTo>
                    <a:pt x="0" y="96012"/>
                  </a:lnTo>
                  <a:lnTo>
                    <a:pt x="0" y="1146048"/>
                  </a:lnTo>
                  <a:lnTo>
                    <a:pt x="7607" y="1183665"/>
                  </a:lnTo>
                  <a:lnTo>
                    <a:pt x="28282" y="1214437"/>
                  </a:lnTo>
                  <a:lnTo>
                    <a:pt x="58826" y="1235202"/>
                  </a:lnTo>
                  <a:lnTo>
                    <a:pt x="96012" y="1242822"/>
                  </a:lnTo>
                  <a:lnTo>
                    <a:pt x="9470136" y="1242822"/>
                  </a:lnTo>
                  <a:lnTo>
                    <a:pt x="9507753" y="1235202"/>
                  </a:lnTo>
                  <a:lnTo>
                    <a:pt x="9538525" y="1214437"/>
                  </a:lnTo>
                  <a:lnTo>
                    <a:pt x="9559290" y="1183665"/>
                  </a:lnTo>
                  <a:lnTo>
                    <a:pt x="9566910" y="1146048"/>
                  </a:lnTo>
                  <a:lnTo>
                    <a:pt x="9566910" y="96012"/>
                  </a:lnTo>
                  <a:close/>
                </a:path>
              </a:pathLst>
            </a:custGeom>
            <a:solidFill>
              <a:srgbClr val="071F3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1" name="object 81"/>
            <p:cNvSpPr/>
            <p:nvPr/>
          </p:nvSpPr>
          <p:spPr>
            <a:xfrm>
              <a:off x="842010" y="4783073"/>
              <a:ext cx="497840" cy="497840"/>
            </a:xfrm>
            <a:custGeom>
              <a:avLst/>
              <a:gdLst/>
              <a:ahLst/>
              <a:cxnLst/>
              <a:rect l="l" t="t" r="r" b="b"/>
              <a:pathLst>
                <a:path w="497840" h="497839">
                  <a:moveTo>
                    <a:pt x="401574" y="0"/>
                  </a:moveTo>
                  <a:lnTo>
                    <a:pt x="96774" y="0"/>
                  </a:lnTo>
                  <a:lnTo>
                    <a:pt x="59150" y="7608"/>
                  </a:lnTo>
                  <a:lnTo>
                    <a:pt x="28384" y="28289"/>
                  </a:lnTo>
                  <a:lnTo>
                    <a:pt x="7619" y="58828"/>
                  </a:lnTo>
                  <a:lnTo>
                    <a:pt x="0" y="96012"/>
                  </a:lnTo>
                  <a:lnTo>
                    <a:pt x="0" y="400812"/>
                  </a:lnTo>
                  <a:lnTo>
                    <a:pt x="7619" y="438435"/>
                  </a:lnTo>
                  <a:lnTo>
                    <a:pt x="28384" y="469201"/>
                  </a:lnTo>
                  <a:lnTo>
                    <a:pt x="59150" y="489966"/>
                  </a:lnTo>
                  <a:lnTo>
                    <a:pt x="96774" y="497586"/>
                  </a:lnTo>
                  <a:lnTo>
                    <a:pt x="401574" y="497586"/>
                  </a:lnTo>
                  <a:lnTo>
                    <a:pt x="438757" y="489966"/>
                  </a:lnTo>
                  <a:lnTo>
                    <a:pt x="469296" y="469201"/>
                  </a:lnTo>
                  <a:lnTo>
                    <a:pt x="489977" y="438435"/>
                  </a:lnTo>
                  <a:lnTo>
                    <a:pt x="497586" y="400812"/>
                  </a:lnTo>
                  <a:lnTo>
                    <a:pt x="497586" y="96012"/>
                  </a:lnTo>
                  <a:lnTo>
                    <a:pt x="489977" y="58828"/>
                  </a:lnTo>
                  <a:lnTo>
                    <a:pt x="469296" y="28289"/>
                  </a:lnTo>
                  <a:lnTo>
                    <a:pt x="438757" y="7608"/>
                  </a:lnTo>
                  <a:lnTo>
                    <a:pt x="401574" y="0"/>
                  </a:lnTo>
                  <a:close/>
                </a:path>
              </a:pathLst>
            </a:custGeom>
            <a:solidFill>
              <a:srgbClr val="11486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2" name="object 8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968501" y="4909565"/>
              <a:ext cx="245363" cy="245363"/>
            </a:xfrm>
            <a:prstGeom prst="rect">
              <a:avLst/>
            </a:prstGeom>
          </p:spPr>
        </p:pic>
      </p:grpSp>
      <p:sp>
        <p:nvSpPr>
          <p:cNvPr id="83" name="object 83"/>
          <p:cNvSpPr txBox="1"/>
          <p:nvPr/>
        </p:nvSpPr>
        <p:spPr>
          <a:xfrm>
            <a:off x="1471675" y="4740655"/>
            <a:ext cx="404495" cy="22606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300" spc="-10">
                <a:solidFill>
                  <a:srgbClr val="FFFFFF"/>
                </a:solidFill>
                <a:latin typeface="Segoe UI Semibold"/>
                <a:cs typeface="Segoe UI Semibold"/>
              </a:rPr>
              <a:t>Daily</a:t>
            </a:r>
            <a:endParaRPr sz="1300">
              <a:latin typeface="Segoe UI Semibold"/>
              <a:cs typeface="Segoe UI Semibold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1471675" y="5149088"/>
            <a:ext cx="2233930" cy="1638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900">
                <a:solidFill>
                  <a:srgbClr val="B6CDDD"/>
                </a:solidFill>
                <a:latin typeface="Calibri"/>
                <a:cs typeface="Calibri"/>
              </a:rPr>
              <a:t>Task updates &amp;</a:t>
            </a:r>
            <a:r>
              <a:rPr dirty="0" sz="900" spc="-10">
                <a:solidFill>
                  <a:srgbClr val="B6CDD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B6CDDD"/>
                </a:solidFill>
                <a:latin typeface="Calibri"/>
                <a:cs typeface="Calibri"/>
              </a:rPr>
              <a:t>quick </a:t>
            </a:r>
            <a:r>
              <a:rPr dirty="0" sz="900" spc="-10">
                <a:solidFill>
                  <a:srgbClr val="B6CDDD"/>
                </a:solidFill>
                <a:latin typeface="Calibri"/>
                <a:cs typeface="Calibri"/>
              </a:rPr>
              <a:t>questions</a:t>
            </a:r>
            <a:r>
              <a:rPr dirty="0" sz="900" spc="-30">
                <a:solidFill>
                  <a:srgbClr val="B6CDD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B6CDDD"/>
                </a:solidFill>
                <a:latin typeface="Calibri"/>
                <a:cs typeface="Calibri"/>
              </a:rPr>
              <a:t>in your </a:t>
            </a:r>
            <a:r>
              <a:rPr dirty="0" sz="900" spc="-10">
                <a:solidFill>
                  <a:srgbClr val="B6CDDD"/>
                </a:solidFill>
                <a:latin typeface="Calibri"/>
                <a:cs typeface="Calibri"/>
              </a:rPr>
              <a:t>channel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85" name="object 85"/>
          <p:cNvGrpSpPr/>
          <p:nvPr/>
        </p:nvGrpSpPr>
        <p:grpSpPr>
          <a:xfrm>
            <a:off x="3785615" y="4662677"/>
            <a:ext cx="4017645" cy="762000"/>
            <a:chOff x="3785615" y="4662677"/>
            <a:chExt cx="4017645" cy="762000"/>
          </a:xfrm>
        </p:grpSpPr>
        <p:sp>
          <p:nvSpPr>
            <p:cNvPr id="86" name="object 86"/>
            <p:cNvSpPr/>
            <p:nvPr/>
          </p:nvSpPr>
          <p:spPr>
            <a:xfrm>
              <a:off x="3785615" y="4662677"/>
              <a:ext cx="11430" cy="762000"/>
            </a:xfrm>
            <a:custGeom>
              <a:avLst/>
              <a:gdLst/>
              <a:ahLst/>
              <a:cxnLst/>
              <a:rect l="l" t="t" r="r" b="b"/>
              <a:pathLst>
                <a:path w="11429" h="762000">
                  <a:moveTo>
                    <a:pt x="11429" y="0"/>
                  </a:moveTo>
                  <a:lnTo>
                    <a:pt x="0" y="0"/>
                  </a:lnTo>
                  <a:lnTo>
                    <a:pt x="0" y="762000"/>
                  </a:lnTo>
                  <a:lnTo>
                    <a:pt x="11429" y="762000"/>
                  </a:lnTo>
                  <a:lnTo>
                    <a:pt x="11429" y="0"/>
                  </a:lnTo>
                  <a:close/>
                </a:path>
              </a:pathLst>
            </a:custGeom>
            <a:solidFill>
              <a:srgbClr val="204F6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7" name="object 87"/>
            <p:cNvSpPr/>
            <p:nvPr/>
          </p:nvSpPr>
          <p:spPr>
            <a:xfrm>
              <a:off x="4073651" y="4783073"/>
              <a:ext cx="497840" cy="497840"/>
            </a:xfrm>
            <a:custGeom>
              <a:avLst/>
              <a:gdLst/>
              <a:ahLst/>
              <a:cxnLst/>
              <a:rect l="l" t="t" r="r" b="b"/>
              <a:pathLst>
                <a:path w="497839" h="497839">
                  <a:moveTo>
                    <a:pt x="401574" y="0"/>
                  </a:moveTo>
                  <a:lnTo>
                    <a:pt x="96774" y="0"/>
                  </a:lnTo>
                  <a:lnTo>
                    <a:pt x="59150" y="7608"/>
                  </a:lnTo>
                  <a:lnTo>
                    <a:pt x="28384" y="28289"/>
                  </a:lnTo>
                  <a:lnTo>
                    <a:pt x="7620" y="58828"/>
                  </a:lnTo>
                  <a:lnTo>
                    <a:pt x="0" y="96012"/>
                  </a:lnTo>
                  <a:lnTo>
                    <a:pt x="0" y="400812"/>
                  </a:lnTo>
                  <a:lnTo>
                    <a:pt x="7620" y="438435"/>
                  </a:lnTo>
                  <a:lnTo>
                    <a:pt x="28384" y="469201"/>
                  </a:lnTo>
                  <a:lnTo>
                    <a:pt x="59150" y="489966"/>
                  </a:lnTo>
                  <a:lnTo>
                    <a:pt x="96774" y="497586"/>
                  </a:lnTo>
                  <a:lnTo>
                    <a:pt x="401574" y="497586"/>
                  </a:lnTo>
                  <a:lnTo>
                    <a:pt x="438757" y="489966"/>
                  </a:lnTo>
                  <a:lnTo>
                    <a:pt x="469296" y="469201"/>
                  </a:lnTo>
                  <a:lnTo>
                    <a:pt x="489977" y="438435"/>
                  </a:lnTo>
                  <a:lnTo>
                    <a:pt x="497586" y="400812"/>
                  </a:lnTo>
                  <a:lnTo>
                    <a:pt x="497586" y="96012"/>
                  </a:lnTo>
                  <a:lnTo>
                    <a:pt x="489977" y="58828"/>
                  </a:lnTo>
                  <a:lnTo>
                    <a:pt x="469296" y="28289"/>
                  </a:lnTo>
                  <a:lnTo>
                    <a:pt x="438757" y="7608"/>
                  </a:lnTo>
                  <a:lnTo>
                    <a:pt x="401574" y="0"/>
                  </a:lnTo>
                  <a:close/>
                </a:path>
              </a:pathLst>
            </a:custGeom>
            <a:solidFill>
              <a:srgbClr val="11486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8" name="object 8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198619" y="4909565"/>
              <a:ext cx="249173" cy="245363"/>
            </a:xfrm>
            <a:prstGeom prst="rect">
              <a:avLst/>
            </a:prstGeom>
          </p:spPr>
        </p:pic>
        <p:sp>
          <p:nvSpPr>
            <p:cNvPr id="89" name="object 89"/>
            <p:cNvSpPr/>
            <p:nvPr/>
          </p:nvSpPr>
          <p:spPr>
            <a:xfrm>
              <a:off x="7016495" y="4662677"/>
              <a:ext cx="12700" cy="762000"/>
            </a:xfrm>
            <a:custGeom>
              <a:avLst/>
              <a:gdLst/>
              <a:ahLst/>
              <a:cxnLst/>
              <a:rect l="l" t="t" r="r" b="b"/>
              <a:pathLst>
                <a:path w="12700" h="762000">
                  <a:moveTo>
                    <a:pt x="12192" y="0"/>
                  </a:moveTo>
                  <a:lnTo>
                    <a:pt x="0" y="0"/>
                  </a:lnTo>
                  <a:lnTo>
                    <a:pt x="0" y="762000"/>
                  </a:lnTo>
                  <a:lnTo>
                    <a:pt x="12192" y="762000"/>
                  </a:lnTo>
                  <a:lnTo>
                    <a:pt x="12192" y="0"/>
                  </a:lnTo>
                  <a:close/>
                </a:path>
              </a:pathLst>
            </a:custGeom>
            <a:solidFill>
              <a:srgbClr val="204F6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0" name="object 90"/>
            <p:cNvSpPr/>
            <p:nvPr/>
          </p:nvSpPr>
          <p:spPr>
            <a:xfrm>
              <a:off x="7305294" y="4783073"/>
              <a:ext cx="497840" cy="497840"/>
            </a:xfrm>
            <a:custGeom>
              <a:avLst/>
              <a:gdLst/>
              <a:ahLst/>
              <a:cxnLst/>
              <a:rect l="l" t="t" r="r" b="b"/>
              <a:pathLst>
                <a:path w="497840" h="497839">
                  <a:moveTo>
                    <a:pt x="400811" y="0"/>
                  </a:moveTo>
                  <a:lnTo>
                    <a:pt x="96774" y="0"/>
                  </a:lnTo>
                  <a:lnTo>
                    <a:pt x="59150" y="7608"/>
                  </a:lnTo>
                  <a:lnTo>
                    <a:pt x="28384" y="28289"/>
                  </a:lnTo>
                  <a:lnTo>
                    <a:pt x="7620" y="58828"/>
                  </a:lnTo>
                  <a:lnTo>
                    <a:pt x="0" y="96012"/>
                  </a:lnTo>
                  <a:lnTo>
                    <a:pt x="0" y="400812"/>
                  </a:lnTo>
                  <a:lnTo>
                    <a:pt x="7620" y="438435"/>
                  </a:lnTo>
                  <a:lnTo>
                    <a:pt x="28384" y="469201"/>
                  </a:lnTo>
                  <a:lnTo>
                    <a:pt x="59150" y="489966"/>
                  </a:lnTo>
                  <a:lnTo>
                    <a:pt x="96774" y="497586"/>
                  </a:lnTo>
                  <a:lnTo>
                    <a:pt x="400811" y="497586"/>
                  </a:lnTo>
                  <a:lnTo>
                    <a:pt x="438435" y="489966"/>
                  </a:lnTo>
                  <a:lnTo>
                    <a:pt x="469201" y="469201"/>
                  </a:lnTo>
                  <a:lnTo>
                    <a:pt x="489965" y="438435"/>
                  </a:lnTo>
                  <a:lnTo>
                    <a:pt x="497585" y="400812"/>
                  </a:lnTo>
                  <a:lnTo>
                    <a:pt x="497585" y="96012"/>
                  </a:lnTo>
                  <a:lnTo>
                    <a:pt x="489965" y="58828"/>
                  </a:lnTo>
                  <a:lnTo>
                    <a:pt x="469201" y="28289"/>
                  </a:lnTo>
                  <a:lnTo>
                    <a:pt x="438435" y="7608"/>
                  </a:lnTo>
                  <a:lnTo>
                    <a:pt x="400811" y="0"/>
                  </a:lnTo>
                  <a:close/>
                </a:path>
              </a:pathLst>
            </a:custGeom>
            <a:solidFill>
              <a:srgbClr val="11486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1" name="object 9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431785" y="4909565"/>
              <a:ext cx="245363" cy="245363"/>
            </a:xfrm>
            <a:prstGeom prst="rect">
              <a:avLst/>
            </a:prstGeom>
          </p:spPr>
        </p:pic>
      </p:grpSp>
      <p:sp>
        <p:nvSpPr>
          <p:cNvPr id="92" name="object 92"/>
          <p:cNvSpPr txBox="1"/>
          <p:nvPr/>
        </p:nvSpPr>
        <p:spPr>
          <a:xfrm>
            <a:off x="4703317" y="4740655"/>
            <a:ext cx="575945" cy="22606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300" spc="-10">
                <a:solidFill>
                  <a:srgbClr val="FFFFFF"/>
                </a:solidFill>
                <a:latin typeface="Segoe UI Semibold"/>
                <a:cs typeface="Segoe UI Semibold"/>
              </a:rPr>
              <a:t>Weekly</a:t>
            </a:r>
            <a:endParaRPr sz="1300">
              <a:latin typeface="Segoe UI Semibold"/>
              <a:cs typeface="Segoe UI Semibold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4703317" y="5149088"/>
            <a:ext cx="1861185" cy="1638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900">
                <a:solidFill>
                  <a:srgbClr val="B6CDDD"/>
                </a:solidFill>
                <a:latin typeface="Calibri"/>
                <a:cs typeface="Calibri"/>
              </a:rPr>
              <a:t>Progress,</a:t>
            </a:r>
            <a:r>
              <a:rPr dirty="0" sz="900" spc="-5">
                <a:solidFill>
                  <a:srgbClr val="B6CDDD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B6CDDD"/>
                </a:solidFill>
                <a:latin typeface="Calibri"/>
                <a:cs typeface="Calibri"/>
              </a:rPr>
              <a:t>blockers</a:t>
            </a:r>
            <a:r>
              <a:rPr dirty="0" sz="900" spc="-25">
                <a:solidFill>
                  <a:srgbClr val="B6CDD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B6CDDD"/>
                </a:solidFill>
                <a:latin typeface="Calibri"/>
                <a:cs typeface="Calibri"/>
              </a:rPr>
              <a:t>and</a:t>
            </a:r>
            <a:r>
              <a:rPr dirty="0" sz="900" spc="-5">
                <a:solidFill>
                  <a:srgbClr val="B6CDD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B6CDDD"/>
                </a:solidFill>
                <a:latin typeface="Calibri"/>
                <a:cs typeface="Calibri"/>
              </a:rPr>
              <a:t>priorities </a:t>
            </a:r>
            <a:r>
              <a:rPr dirty="0" sz="900" spc="-10">
                <a:solidFill>
                  <a:srgbClr val="B6CDDD"/>
                </a:solidFill>
                <a:latin typeface="Calibri"/>
                <a:cs typeface="Calibri"/>
              </a:rPr>
              <a:t>review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7934959" y="4740655"/>
            <a:ext cx="737235" cy="22606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300" spc="-10">
                <a:solidFill>
                  <a:srgbClr val="FFFFFF"/>
                </a:solidFill>
                <a:latin typeface="Segoe UI Semibold"/>
                <a:cs typeface="Segoe UI Semibold"/>
              </a:rPr>
              <a:t>Quarterly</a:t>
            </a:r>
            <a:endParaRPr sz="1300">
              <a:latin typeface="Segoe UI Semibold"/>
              <a:cs typeface="Segoe UI Semibold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7934959" y="5149088"/>
            <a:ext cx="1666239" cy="1638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900">
                <a:solidFill>
                  <a:srgbClr val="B6CDDD"/>
                </a:solidFill>
                <a:latin typeface="Calibri"/>
                <a:cs typeface="Calibri"/>
              </a:rPr>
              <a:t>Business</a:t>
            </a:r>
            <a:r>
              <a:rPr dirty="0" sz="900" spc="-30">
                <a:solidFill>
                  <a:srgbClr val="B6CDD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B6CDDD"/>
                </a:solidFill>
                <a:latin typeface="Calibri"/>
                <a:cs typeface="Calibri"/>
              </a:rPr>
              <a:t>review,</a:t>
            </a:r>
            <a:r>
              <a:rPr dirty="0" sz="900" spc="-15">
                <a:solidFill>
                  <a:srgbClr val="B6CDD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B6CDDD"/>
                </a:solidFill>
                <a:latin typeface="Calibri"/>
                <a:cs typeface="Calibri"/>
              </a:rPr>
              <a:t>KPIs</a:t>
            </a:r>
            <a:r>
              <a:rPr dirty="0" sz="900" spc="-15">
                <a:solidFill>
                  <a:srgbClr val="B6CDD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B6CDDD"/>
                </a:solidFill>
                <a:latin typeface="Calibri"/>
                <a:cs typeface="Calibri"/>
              </a:rPr>
              <a:t>and</a:t>
            </a:r>
            <a:r>
              <a:rPr dirty="0" sz="900" spc="-10">
                <a:solidFill>
                  <a:srgbClr val="B6CDDD"/>
                </a:solidFill>
                <a:latin typeface="Calibri"/>
                <a:cs typeface="Calibri"/>
              </a:rPr>
              <a:t> roadmap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96" name="object 96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557022" y="6368033"/>
            <a:ext cx="233171" cy="216407"/>
          </a:xfrm>
          <a:prstGeom prst="rect">
            <a:avLst/>
          </a:prstGeom>
        </p:spPr>
      </p:pic>
      <p:sp>
        <p:nvSpPr>
          <p:cNvPr id="97" name="object 97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9685" rIns="0" bIns="0" rtlCol="0" vert="horz">
            <a:spAutoFit/>
          </a:bodyPr>
          <a:lstStyle/>
          <a:p>
            <a:pPr marL="38735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dirty="0" spc="-25"/>
              <a:t>22</a:t>
            </a:fld>
          </a:p>
        </p:txBody>
      </p:sp>
      <p:sp>
        <p:nvSpPr>
          <p:cNvPr id="98" name="object 98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90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dirty="0" spc="-10"/>
              <a:t>O</a:t>
            </a:r>
            <a:r>
              <a:rPr dirty="0" spc="-75"/>
              <a:t> </a:t>
            </a:r>
            <a:r>
              <a:rPr dirty="0" spc="-10"/>
              <a:t>B</a:t>
            </a:r>
            <a:r>
              <a:rPr dirty="0" spc="-75"/>
              <a:t> </a:t>
            </a:r>
            <a:r>
              <a:rPr dirty="0"/>
              <a:t>G</a:t>
            </a:r>
            <a:r>
              <a:rPr dirty="0" spc="254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 spc="-10"/>
              <a:t>T</a:t>
            </a:r>
            <a:r>
              <a:rPr dirty="0" spc="-75"/>
              <a:t> </a:t>
            </a:r>
            <a:r>
              <a:rPr dirty="0" spc="-10"/>
              <a:t>S</a:t>
            </a:r>
            <a:r>
              <a:rPr dirty="0" spc="-75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/>
              <a:t>R</a:t>
            </a:r>
            <a:r>
              <a:rPr dirty="0" spc="-75"/>
              <a:t> </a:t>
            </a:r>
            <a:r>
              <a:rPr dirty="0" spc="-10"/>
              <a:t>C</a:t>
            </a:r>
            <a:r>
              <a:rPr dirty="0" spc="-75"/>
              <a:t> </a:t>
            </a:r>
            <a:r>
              <a:rPr dirty="0"/>
              <a:t>I</a:t>
            </a:r>
            <a:r>
              <a:rPr dirty="0" spc="-80"/>
              <a:t> </a:t>
            </a:r>
            <a:r>
              <a:rPr dirty="0" spc="-25"/>
              <a:t>NG</a:t>
            </a:r>
          </a:p>
        </p:txBody>
      </p:sp>
      <p:sp>
        <p:nvSpPr>
          <p:cNvPr id="99" name="object 99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10"/>
              </a:lnSpc>
            </a:pPr>
            <a:r>
              <a:rPr dirty="0" spc="-10"/>
              <a:t>Confidential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9655" y="1286509"/>
            <a:ext cx="2704465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D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E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D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I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C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A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T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E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D</a:t>
            </a:r>
            <a:r>
              <a:rPr dirty="0" sz="1100" spc="48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T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E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A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M</a:t>
            </a:r>
            <a:r>
              <a:rPr dirty="0" sz="1100" spc="48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S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T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R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U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C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T</a:t>
            </a:r>
            <a:r>
              <a:rPr dirty="0" sz="1100" spc="-5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U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 spc="-25">
                <a:solidFill>
                  <a:srgbClr val="137BA6"/>
                </a:solidFill>
                <a:latin typeface="Segoe UI Semibold"/>
                <a:cs typeface="Segoe UI Semibold"/>
              </a:rPr>
              <a:t>RE</a:t>
            </a:r>
            <a:endParaRPr sz="1100">
              <a:latin typeface="Segoe UI Semibold"/>
              <a:cs typeface="Segoe UI Semibold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/>
              <a:t>A</a:t>
            </a:r>
            <a:r>
              <a:rPr dirty="0" spc="-75"/>
              <a:t> </a:t>
            </a:r>
            <a:r>
              <a:rPr dirty="0"/>
              <a:t>pod</a:t>
            </a:r>
            <a:r>
              <a:rPr dirty="0" spc="-75"/>
              <a:t> </a:t>
            </a:r>
            <a:r>
              <a:rPr dirty="0"/>
              <a:t>built</a:t>
            </a:r>
            <a:r>
              <a:rPr dirty="0" spc="-70"/>
              <a:t> </a:t>
            </a:r>
            <a:r>
              <a:rPr dirty="0"/>
              <a:t>around</a:t>
            </a:r>
            <a:r>
              <a:rPr dirty="0" spc="-80"/>
              <a:t> </a:t>
            </a:r>
            <a:r>
              <a:rPr dirty="0"/>
              <a:t>your</a:t>
            </a:r>
            <a:r>
              <a:rPr dirty="0" spc="-75"/>
              <a:t> </a:t>
            </a:r>
            <a:r>
              <a:rPr dirty="0" spc="-20"/>
              <a:t>firm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4057269" y="2332100"/>
            <a:ext cx="2578100" cy="692785"/>
            <a:chOff x="4057269" y="2332100"/>
            <a:chExt cx="2578100" cy="692785"/>
          </a:xfrm>
        </p:grpSpPr>
        <p:sp>
          <p:nvSpPr>
            <p:cNvPr id="5" name="object 5"/>
            <p:cNvSpPr/>
            <p:nvPr/>
          </p:nvSpPr>
          <p:spPr>
            <a:xfrm>
              <a:off x="4062984" y="2337815"/>
              <a:ext cx="2566670" cy="681355"/>
            </a:xfrm>
            <a:custGeom>
              <a:avLst/>
              <a:gdLst/>
              <a:ahLst/>
              <a:cxnLst/>
              <a:rect l="l" t="t" r="r" b="b"/>
              <a:pathLst>
                <a:path w="2566670" h="681355">
                  <a:moveTo>
                    <a:pt x="76240" y="680467"/>
                  </a:moveTo>
                  <a:lnTo>
                    <a:pt x="80010" y="681227"/>
                  </a:lnTo>
                  <a:lnTo>
                    <a:pt x="2494025" y="681227"/>
                  </a:lnTo>
                  <a:lnTo>
                    <a:pt x="76240" y="680467"/>
                  </a:lnTo>
                  <a:close/>
                </a:path>
                <a:path w="2566670" h="681355">
                  <a:moveTo>
                    <a:pt x="2558796" y="633984"/>
                  </a:moveTo>
                  <a:lnTo>
                    <a:pt x="7619" y="633984"/>
                  </a:lnTo>
                  <a:lnTo>
                    <a:pt x="7619" y="634342"/>
                  </a:lnTo>
                  <a:lnTo>
                    <a:pt x="21066" y="654288"/>
                  </a:lnTo>
                  <a:lnTo>
                    <a:pt x="22098" y="655320"/>
                  </a:lnTo>
                  <a:lnTo>
                    <a:pt x="22098" y="655818"/>
                  </a:lnTo>
                  <a:lnTo>
                    <a:pt x="22811" y="656876"/>
                  </a:lnTo>
                  <a:lnTo>
                    <a:pt x="24351" y="658416"/>
                  </a:lnTo>
                  <a:lnTo>
                    <a:pt x="25907" y="659130"/>
                  </a:lnTo>
                  <a:lnTo>
                    <a:pt x="26939" y="660161"/>
                  </a:lnTo>
                  <a:lnTo>
                    <a:pt x="46223" y="673161"/>
                  </a:lnTo>
                  <a:lnTo>
                    <a:pt x="50273" y="675226"/>
                  </a:lnTo>
                  <a:lnTo>
                    <a:pt x="76240" y="680467"/>
                  </a:lnTo>
                  <a:lnTo>
                    <a:pt x="2494025" y="681227"/>
                  </a:lnTo>
                  <a:lnTo>
                    <a:pt x="2485630" y="681227"/>
                  </a:lnTo>
                  <a:lnTo>
                    <a:pt x="2515801" y="675226"/>
                  </a:lnTo>
                  <a:lnTo>
                    <a:pt x="2516001" y="675226"/>
                  </a:lnTo>
                  <a:lnTo>
                    <a:pt x="2519390" y="673498"/>
                  </a:lnTo>
                  <a:lnTo>
                    <a:pt x="2539731" y="659906"/>
                  </a:lnTo>
                  <a:lnTo>
                    <a:pt x="2540508" y="659130"/>
                  </a:lnTo>
                  <a:lnTo>
                    <a:pt x="2541937" y="658416"/>
                  </a:lnTo>
                  <a:lnTo>
                    <a:pt x="2542595" y="657796"/>
                  </a:lnTo>
                  <a:lnTo>
                    <a:pt x="2543499" y="656876"/>
                  </a:lnTo>
                  <a:lnTo>
                    <a:pt x="2544317" y="655320"/>
                  </a:lnTo>
                  <a:lnTo>
                    <a:pt x="2545089" y="654548"/>
                  </a:lnTo>
                  <a:lnTo>
                    <a:pt x="2558162" y="635250"/>
                  </a:lnTo>
                  <a:lnTo>
                    <a:pt x="2558796" y="633984"/>
                  </a:lnTo>
                  <a:close/>
                </a:path>
                <a:path w="2566670" h="681355">
                  <a:moveTo>
                    <a:pt x="46223" y="673161"/>
                  </a:moveTo>
                  <a:lnTo>
                    <a:pt x="48863" y="674941"/>
                  </a:lnTo>
                  <a:lnTo>
                    <a:pt x="50273" y="675226"/>
                  </a:lnTo>
                  <a:lnTo>
                    <a:pt x="46223" y="673161"/>
                  </a:lnTo>
                  <a:close/>
                </a:path>
                <a:path w="2566670" h="681355">
                  <a:moveTo>
                    <a:pt x="2519390" y="673498"/>
                  </a:moveTo>
                  <a:lnTo>
                    <a:pt x="2516001" y="675226"/>
                  </a:lnTo>
                  <a:lnTo>
                    <a:pt x="2515801" y="675226"/>
                  </a:lnTo>
                  <a:lnTo>
                    <a:pt x="2517231" y="674941"/>
                  </a:lnTo>
                  <a:lnTo>
                    <a:pt x="2519390" y="673498"/>
                  </a:lnTo>
                  <a:close/>
                </a:path>
                <a:path w="2566670" h="681355">
                  <a:moveTo>
                    <a:pt x="24351" y="658416"/>
                  </a:moveTo>
                  <a:lnTo>
                    <a:pt x="26561" y="659906"/>
                  </a:lnTo>
                  <a:lnTo>
                    <a:pt x="25907" y="659130"/>
                  </a:lnTo>
                  <a:lnTo>
                    <a:pt x="24351" y="658416"/>
                  </a:lnTo>
                  <a:close/>
                </a:path>
                <a:path w="2566670" h="681355">
                  <a:moveTo>
                    <a:pt x="2541961" y="658416"/>
                  </a:moveTo>
                  <a:lnTo>
                    <a:pt x="2540508" y="659130"/>
                  </a:lnTo>
                  <a:lnTo>
                    <a:pt x="2539731" y="659906"/>
                  </a:lnTo>
                  <a:lnTo>
                    <a:pt x="2541961" y="658416"/>
                  </a:lnTo>
                  <a:close/>
                </a:path>
                <a:path w="2566670" h="681355">
                  <a:moveTo>
                    <a:pt x="22811" y="656876"/>
                  </a:moveTo>
                  <a:lnTo>
                    <a:pt x="23431" y="657796"/>
                  </a:lnTo>
                  <a:lnTo>
                    <a:pt x="24351" y="658416"/>
                  </a:lnTo>
                  <a:lnTo>
                    <a:pt x="22811" y="656876"/>
                  </a:lnTo>
                  <a:close/>
                </a:path>
                <a:path w="2566670" h="681355">
                  <a:moveTo>
                    <a:pt x="2543512" y="656876"/>
                  </a:moveTo>
                  <a:lnTo>
                    <a:pt x="2541985" y="658416"/>
                  </a:lnTo>
                  <a:lnTo>
                    <a:pt x="2542889" y="657796"/>
                  </a:lnTo>
                  <a:lnTo>
                    <a:pt x="2543512" y="656876"/>
                  </a:lnTo>
                  <a:close/>
                </a:path>
                <a:path w="2566670" h="681355">
                  <a:moveTo>
                    <a:pt x="2545089" y="654548"/>
                  </a:moveTo>
                  <a:lnTo>
                    <a:pt x="2544317" y="655320"/>
                  </a:lnTo>
                  <a:lnTo>
                    <a:pt x="2543519" y="656876"/>
                  </a:lnTo>
                  <a:lnTo>
                    <a:pt x="2545089" y="654548"/>
                  </a:lnTo>
                  <a:close/>
                </a:path>
                <a:path w="2566670" h="681355">
                  <a:moveTo>
                    <a:pt x="21326" y="654548"/>
                  </a:moveTo>
                  <a:lnTo>
                    <a:pt x="21761" y="655320"/>
                  </a:lnTo>
                  <a:lnTo>
                    <a:pt x="22098" y="655818"/>
                  </a:lnTo>
                  <a:lnTo>
                    <a:pt x="22098" y="655320"/>
                  </a:lnTo>
                  <a:lnTo>
                    <a:pt x="21326" y="654548"/>
                  </a:lnTo>
                  <a:close/>
                </a:path>
                <a:path w="2566670" h="681355">
                  <a:moveTo>
                    <a:pt x="2561025" y="627876"/>
                  </a:moveTo>
                  <a:lnTo>
                    <a:pt x="2559558" y="632460"/>
                  </a:lnTo>
                  <a:lnTo>
                    <a:pt x="2558162" y="635250"/>
                  </a:lnTo>
                  <a:lnTo>
                    <a:pt x="2560053" y="632460"/>
                  </a:lnTo>
                  <a:lnTo>
                    <a:pt x="2560289" y="631513"/>
                  </a:lnTo>
                  <a:lnTo>
                    <a:pt x="2561025" y="627876"/>
                  </a:lnTo>
                  <a:close/>
                </a:path>
                <a:path w="2566670" h="681355">
                  <a:moveTo>
                    <a:pt x="2559558" y="632460"/>
                  </a:moveTo>
                  <a:lnTo>
                    <a:pt x="6857" y="632460"/>
                  </a:lnTo>
                  <a:lnTo>
                    <a:pt x="6857" y="633212"/>
                  </a:lnTo>
                  <a:lnTo>
                    <a:pt x="7619" y="634342"/>
                  </a:lnTo>
                  <a:lnTo>
                    <a:pt x="7619" y="633984"/>
                  </a:lnTo>
                  <a:lnTo>
                    <a:pt x="2558796" y="633984"/>
                  </a:lnTo>
                  <a:lnTo>
                    <a:pt x="2559558" y="632460"/>
                  </a:lnTo>
                  <a:close/>
                </a:path>
                <a:path w="2566670" h="681355">
                  <a:moveTo>
                    <a:pt x="2560289" y="630174"/>
                  </a:moveTo>
                  <a:lnTo>
                    <a:pt x="6095" y="630174"/>
                  </a:lnTo>
                  <a:lnTo>
                    <a:pt x="6095" y="631513"/>
                  </a:lnTo>
                  <a:lnTo>
                    <a:pt x="6286" y="632460"/>
                  </a:lnTo>
                  <a:lnTo>
                    <a:pt x="6857" y="633212"/>
                  </a:lnTo>
                  <a:lnTo>
                    <a:pt x="6857" y="632460"/>
                  </a:lnTo>
                  <a:lnTo>
                    <a:pt x="2559558" y="632460"/>
                  </a:lnTo>
                  <a:lnTo>
                    <a:pt x="2560289" y="630174"/>
                  </a:lnTo>
                  <a:close/>
                </a:path>
                <a:path w="2566670" h="681355">
                  <a:moveTo>
                    <a:pt x="2485643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601218"/>
                  </a:lnTo>
                  <a:lnTo>
                    <a:pt x="5364" y="627876"/>
                  </a:lnTo>
                  <a:lnTo>
                    <a:pt x="6114" y="631513"/>
                  </a:lnTo>
                  <a:lnTo>
                    <a:pt x="6095" y="630174"/>
                  </a:lnTo>
                  <a:lnTo>
                    <a:pt x="2560289" y="630174"/>
                  </a:lnTo>
                  <a:lnTo>
                    <a:pt x="2561025" y="627876"/>
                  </a:lnTo>
                  <a:lnTo>
                    <a:pt x="2565645" y="605026"/>
                  </a:lnTo>
                  <a:lnTo>
                    <a:pt x="2566410" y="80010"/>
                  </a:lnTo>
                  <a:lnTo>
                    <a:pt x="2560578" y="51054"/>
                  </a:lnTo>
                  <a:lnTo>
                    <a:pt x="2560319" y="51054"/>
                  </a:lnTo>
                  <a:lnTo>
                    <a:pt x="2560319" y="49864"/>
                  </a:lnTo>
                  <a:lnTo>
                    <a:pt x="2560136" y="48863"/>
                  </a:lnTo>
                  <a:lnTo>
                    <a:pt x="2559558" y="48863"/>
                  </a:lnTo>
                  <a:lnTo>
                    <a:pt x="2559558" y="48037"/>
                  </a:lnTo>
                  <a:lnTo>
                    <a:pt x="2559020" y="47244"/>
                  </a:lnTo>
                  <a:lnTo>
                    <a:pt x="2558795" y="47244"/>
                  </a:lnTo>
                  <a:lnTo>
                    <a:pt x="2558795" y="46912"/>
                  </a:lnTo>
                  <a:lnTo>
                    <a:pt x="2542889" y="23431"/>
                  </a:lnTo>
                  <a:lnTo>
                    <a:pt x="2517231" y="6286"/>
                  </a:lnTo>
                  <a:lnTo>
                    <a:pt x="2485643" y="0"/>
                  </a:lnTo>
                  <a:close/>
                </a:path>
                <a:path w="2566670" h="681355">
                  <a:moveTo>
                    <a:pt x="2566410" y="80010"/>
                  </a:moveTo>
                  <a:lnTo>
                    <a:pt x="2565651" y="601218"/>
                  </a:lnTo>
                  <a:lnTo>
                    <a:pt x="2565645" y="605026"/>
                  </a:lnTo>
                  <a:lnTo>
                    <a:pt x="2566416" y="601218"/>
                  </a:lnTo>
                  <a:lnTo>
                    <a:pt x="2566410" y="80010"/>
                  </a:lnTo>
                  <a:close/>
                </a:path>
                <a:path w="2566670" h="681355">
                  <a:moveTo>
                    <a:pt x="2560319" y="49864"/>
                  </a:moveTo>
                  <a:lnTo>
                    <a:pt x="2560319" y="51054"/>
                  </a:lnTo>
                  <a:lnTo>
                    <a:pt x="2560560" y="51054"/>
                  </a:lnTo>
                  <a:lnTo>
                    <a:pt x="2560319" y="49864"/>
                  </a:lnTo>
                  <a:close/>
                </a:path>
                <a:path w="2566670" h="681355">
                  <a:moveTo>
                    <a:pt x="2559558" y="48037"/>
                  </a:moveTo>
                  <a:lnTo>
                    <a:pt x="2559558" y="48863"/>
                  </a:lnTo>
                  <a:lnTo>
                    <a:pt x="2560190" y="48863"/>
                  </a:lnTo>
                  <a:lnTo>
                    <a:pt x="2559558" y="48037"/>
                  </a:lnTo>
                  <a:close/>
                </a:path>
                <a:path w="2566670" h="681355">
                  <a:moveTo>
                    <a:pt x="2558795" y="46912"/>
                  </a:moveTo>
                  <a:lnTo>
                    <a:pt x="2558795" y="47244"/>
                  </a:lnTo>
                  <a:lnTo>
                    <a:pt x="2559020" y="47244"/>
                  </a:lnTo>
                  <a:lnTo>
                    <a:pt x="2558795" y="46912"/>
                  </a:lnTo>
                  <a:close/>
                </a:path>
              </a:pathLst>
            </a:custGeom>
            <a:solidFill>
              <a:srgbClr val="071F3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4062984" y="2337815"/>
              <a:ext cx="2566670" cy="681355"/>
            </a:xfrm>
            <a:custGeom>
              <a:avLst/>
              <a:gdLst/>
              <a:ahLst/>
              <a:cxnLst/>
              <a:rect l="l" t="t" r="r" b="b"/>
              <a:pathLst>
                <a:path w="2566670" h="681355">
                  <a:moveTo>
                    <a:pt x="80010" y="0"/>
                  </a:moveTo>
                  <a:lnTo>
                    <a:pt x="2485644" y="0"/>
                  </a:lnTo>
                </a:path>
                <a:path w="2566670" h="681355">
                  <a:moveTo>
                    <a:pt x="2485644" y="681225"/>
                  </a:moveTo>
                  <a:lnTo>
                    <a:pt x="80010" y="681227"/>
                  </a:lnTo>
                  <a:lnTo>
                    <a:pt x="76240" y="680467"/>
                  </a:lnTo>
                </a:path>
                <a:path w="2566670" h="681355">
                  <a:moveTo>
                    <a:pt x="50273" y="675226"/>
                  </a:moveTo>
                  <a:lnTo>
                    <a:pt x="48863" y="674941"/>
                  </a:lnTo>
                  <a:lnTo>
                    <a:pt x="46223" y="673161"/>
                  </a:lnTo>
                </a:path>
                <a:path w="2566670" h="681355">
                  <a:moveTo>
                    <a:pt x="26939" y="660161"/>
                  </a:moveTo>
                  <a:lnTo>
                    <a:pt x="24351" y="658416"/>
                  </a:lnTo>
                  <a:lnTo>
                    <a:pt x="23431" y="657796"/>
                  </a:lnTo>
                  <a:lnTo>
                    <a:pt x="22811" y="656876"/>
                  </a:lnTo>
                </a:path>
                <a:path w="2566670" h="681355">
                  <a:moveTo>
                    <a:pt x="22098" y="655818"/>
                  </a:moveTo>
                  <a:lnTo>
                    <a:pt x="21066" y="654288"/>
                  </a:lnTo>
                </a:path>
                <a:path w="2566670" h="681355">
                  <a:moveTo>
                    <a:pt x="7619" y="634342"/>
                  </a:moveTo>
                  <a:lnTo>
                    <a:pt x="7378" y="633984"/>
                  </a:lnTo>
                </a:path>
                <a:path w="2566670" h="681355">
                  <a:moveTo>
                    <a:pt x="6857" y="633212"/>
                  </a:moveTo>
                  <a:lnTo>
                    <a:pt x="6286" y="632460"/>
                  </a:lnTo>
                </a:path>
                <a:path w="2566670" h="681355">
                  <a:moveTo>
                    <a:pt x="6095" y="631513"/>
                  </a:moveTo>
                  <a:lnTo>
                    <a:pt x="5826" y="630174"/>
                  </a:lnTo>
                </a:path>
                <a:path w="2566670" h="681355">
                  <a:moveTo>
                    <a:pt x="0" y="601218"/>
                  </a:moveTo>
                  <a:lnTo>
                    <a:pt x="0" y="80010"/>
                  </a:lnTo>
                </a:path>
                <a:path w="2566670" h="681355">
                  <a:moveTo>
                    <a:pt x="2559020" y="47244"/>
                  </a:moveTo>
                  <a:lnTo>
                    <a:pt x="2559558" y="48037"/>
                  </a:lnTo>
                </a:path>
                <a:path w="2566670" h="681355">
                  <a:moveTo>
                    <a:pt x="2560117" y="48768"/>
                  </a:moveTo>
                  <a:lnTo>
                    <a:pt x="2560319" y="49864"/>
                  </a:lnTo>
                </a:path>
                <a:path w="2566670" h="681355">
                  <a:moveTo>
                    <a:pt x="2560560" y="51054"/>
                  </a:moveTo>
                  <a:lnTo>
                    <a:pt x="2565645" y="76201"/>
                  </a:lnTo>
                  <a:lnTo>
                    <a:pt x="2566410" y="80009"/>
                  </a:lnTo>
                </a:path>
                <a:path w="2566670" h="681355">
                  <a:moveTo>
                    <a:pt x="2565645" y="605026"/>
                  </a:moveTo>
                  <a:lnTo>
                    <a:pt x="2561025" y="627876"/>
                  </a:lnTo>
                </a:path>
                <a:path w="2566670" h="681355">
                  <a:moveTo>
                    <a:pt x="2558162" y="635250"/>
                  </a:moveTo>
                  <a:lnTo>
                    <a:pt x="2545089" y="654548"/>
                  </a:lnTo>
                </a:path>
                <a:path w="2566670" h="681355">
                  <a:moveTo>
                    <a:pt x="2539731" y="659906"/>
                  </a:moveTo>
                  <a:lnTo>
                    <a:pt x="2519390" y="673498"/>
                  </a:lnTo>
                </a:path>
                <a:path w="2566670" h="681355">
                  <a:moveTo>
                    <a:pt x="2516129" y="675160"/>
                  </a:moveTo>
                  <a:lnTo>
                    <a:pt x="2485644" y="681225"/>
                  </a:lnTo>
                </a:path>
                <a:path w="2566670" h="681355">
                  <a:moveTo>
                    <a:pt x="76240" y="680467"/>
                  </a:moveTo>
                  <a:lnTo>
                    <a:pt x="50273" y="675226"/>
                  </a:lnTo>
                </a:path>
                <a:path w="2566670" h="681355">
                  <a:moveTo>
                    <a:pt x="46223" y="673161"/>
                  </a:moveTo>
                  <a:lnTo>
                    <a:pt x="26939" y="660161"/>
                  </a:lnTo>
                </a:path>
                <a:path w="2566670" h="681355">
                  <a:moveTo>
                    <a:pt x="22811" y="656876"/>
                  </a:moveTo>
                  <a:lnTo>
                    <a:pt x="22098" y="655818"/>
                  </a:lnTo>
                </a:path>
                <a:path w="2566670" h="681355">
                  <a:moveTo>
                    <a:pt x="21066" y="654288"/>
                  </a:moveTo>
                  <a:lnTo>
                    <a:pt x="8398" y="635497"/>
                  </a:lnTo>
                  <a:lnTo>
                    <a:pt x="7619" y="634342"/>
                  </a:lnTo>
                </a:path>
                <a:path w="2566670" h="681355">
                  <a:moveTo>
                    <a:pt x="7378" y="633984"/>
                  </a:moveTo>
                  <a:lnTo>
                    <a:pt x="6857" y="633212"/>
                  </a:lnTo>
                </a:path>
                <a:path w="2566670" h="681355">
                  <a:moveTo>
                    <a:pt x="6286" y="632460"/>
                  </a:moveTo>
                  <a:lnTo>
                    <a:pt x="6095" y="631420"/>
                  </a:lnTo>
                </a:path>
                <a:path w="2566670" h="681355">
                  <a:moveTo>
                    <a:pt x="5844" y="630174"/>
                  </a:moveTo>
                  <a:lnTo>
                    <a:pt x="5381" y="627878"/>
                  </a:lnTo>
                  <a:lnTo>
                    <a:pt x="768" y="605026"/>
                  </a:lnTo>
                  <a:lnTo>
                    <a:pt x="0" y="601217"/>
                  </a:lnTo>
                  <a:lnTo>
                    <a:pt x="0" y="80009"/>
                  </a:ln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09" y="0"/>
                  </a:lnTo>
                  <a:lnTo>
                    <a:pt x="2485643" y="0"/>
                  </a:lnTo>
                  <a:lnTo>
                    <a:pt x="2517231" y="6286"/>
                  </a:lnTo>
                  <a:lnTo>
                    <a:pt x="2542889" y="23431"/>
                  </a:lnTo>
                  <a:lnTo>
                    <a:pt x="2558002" y="45741"/>
                  </a:lnTo>
                  <a:lnTo>
                    <a:pt x="2558795" y="46912"/>
                  </a:lnTo>
                </a:path>
                <a:path w="2566670" h="681355">
                  <a:moveTo>
                    <a:pt x="2558795" y="46912"/>
                  </a:moveTo>
                  <a:lnTo>
                    <a:pt x="2559020" y="47244"/>
                  </a:lnTo>
                </a:path>
                <a:path w="2566670" h="681355">
                  <a:moveTo>
                    <a:pt x="2559558" y="48037"/>
                  </a:moveTo>
                  <a:lnTo>
                    <a:pt x="2560117" y="48768"/>
                  </a:lnTo>
                </a:path>
                <a:path w="2566670" h="681355">
                  <a:moveTo>
                    <a:pt x="2560319" y="49771"/>
                  </a:moveTo>
                  <a:lnTo>
                    <a:pt x="2560578" y="51054"/>
                  </a:lnTo>
                </a:path>
                <a:path w="2566670" h="681355">
                  <a:moveTo>
                    <a:pt x="2566410" y="80009"/>
                  </a:moveTo>
                  <a:lnTo>
                    <a:pt x="2566416" y="601218"/>
                  </a:lnTo>
                  <a:lnTo>
                    <a:pt x="2565645" y="605026"/>
                  </a:lnTo>
                </a:path>
                <a:path w="2566670" h="681355">
                  <a:moveTo>
                    <a:pt x="2561025" y="627876"/>
                  </a:moveTo>
                  <a:lnTo>
                    <a:pt x="2560117" y="632364"/>
                  </a:lnTo>
                  <a:lnTo>
                    <a:pt x="2558162" y="635250"/>
                  </a:lnTo>
                </a:path>
                <a:path w="2566670" h="681355">
                  <a:moveTo>
                    <a:pt x="2545089" y="654548"/>
                  </a:moveTo>
                  <a:lnTo>
                    <a:pt x="2543541" y="656834"/>
                  </a:lnTo>
                  <a:lnTo>
                    <a:pt x="2542889" y="657796"/>
                  </a:lnTo>
                  <a:lnTo>
                    <a:pt x="2542032" y="658368"/>
                  </a:lnTo>
                  <a:lnTo>
                    <a:pt x="2539731" y="659906"/>
                  </a:lnTo>
                </a:path>
                <a:path w="2566670" h="681355">
                  <a:moveTo>
                    <a:pt x="2519390" y="673498"/>
                  </a:moveTo>
                  <a:lnTo>
                    <a:pt x="2517231" y="674941"/>
                  </a:lnTo>
                  <a:lnTo>
                    <a:pt x="2516129" y="675160"/>
                  </a:lnTo>
                </a:path>
              </a:pathLst>
            </a:custGeom>
            <a:ln w="11430">
              <a:solidFill>
                <a:srgbClr val="071F33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4062984" y="2337815"/>
              <a:ext cx="2566670" cy="681355"/>
            </a:xfrm>
            <a:custGeom>
              <a:avLst/>
              <a:gdLst/>
              <a:ahLst/>
              <a:cxnLst/>
              <a:rect l="l" t="t" r="r" b="b"/>
              <a:pathLst>
                <a:path w="2566670" h="681355">
                  <a:moveTo>
                    <a:pt x="2485643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601218"/>
                  </a:lnTo>
                  <a:lnTo>
                    <a:pt x="6286" y="632364"/>
                  </a:lnTo>
                  <a:lnTo>
                    <a:pt x="23431" y="657796"/>
                  </a:lnTo>
                  <a:lnTo>
                    <a:pt x="48863" y="674941"/>
                  </a:lnTo>
                  <a:lnTo>
                    <a:pt x="80010" y="681227"/>
                  </a:lnTo>
                  <a:lnTo>
                    <a:pt x="2485643" y="681227"/>
                  </a:lnTo>
                  <a:lnTo>
                    <a:pt x="2517231" y="674941"/>
                  </a:lnTo>
                  <a:lnTo>
                    <a:pt x="2542889" y="657796"/>
                  </a:lnTo>
                  <a:lnTo>
                    <a:pt x="2560117" y="632364"/>
                  </a:lnTo>
                  <a:lnTo>
                    <a:pt x="2566416" y="601218"/>
                  </a:lnTo>
                  <a:lnTo>
                    <a:pt x="2566416" y="80010"/>
                  </a:lnTo>
                  <a:lnTo>
                    <a:pt x="2560117" y="48863"/>
                  </a:lnTo>
                  <a:lnTo>
                    <a:pt x="2542889" y="23431"/>
                  </a:lnTo>
                  <a:lnTo>
                    <a:pt x="2517231" y="6286"/>
                  </a:lnTo>
                  <a:lnTo>
                    <a:pt x="2485643" y="0"/>
                  </a:lnTo>
                  <a:close/>
                </a:path>
              </a:pathLst>
            </a:custGeom>
            <a:solidFill>
              <a:srgbClr val="071F3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4062984" y="2337815"/>
              <a:ext cx="2566670" cy="681355"/>
            </a:xfrm>
            <a:custGeom>
              <a:avLst/>
              <a:gdLst/>
              <a:ahLst/>
              <a:cxnLst/>
              <a:rect l="l" t="t" r="r" b="b"/>
              <a:pathLst>
                <a:path w="2566670" h="681355">
                  <a:moveTo>
                    <a:pt x="0" y="80010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2485643" y="0"/>
                  </a:lnTo>
                  <a:lnTo>
                    <a:pt x="2517231" y="6286"/>
                  </a:lnTo>
                  <a:lnTo>
                    <a:pt x="2542889" y="23431"/>
                  </a:lnTo>
                  <a:lnTo>
                    <a:pt x="2560117" y="48863"/>
                  </a:lnTo>
                  <a:lnTo>
                    <a:pt x="2566416" y="80010"/>
                  </a:lnTo>
                  <a:lnTo>
                    <a:pt x="2566416" y="601218"/>
                  </a:lnTo>
                  <a:lnTo>
                    <a:pt x="2560117" y="632364"/>
                  </a:lnTo>
                  <a:lnTo>
                    <a:pt x="2542889" y="657796"/>
                  </a:lnTo>
                  <a:lnTo>
                    <a:pt x="2517231" y="674941"/>
                  </a:lnTo>
                  <a:lnTo>
                    <a:pt x="2485643" y="681227"/>
                  </a:lnTo>
                  <a:lnTo>
                    <a:pt x="80010" y="681227"/>
                  </a:lnTo>
                  <a:lnTo>
                    <a:pt x="48863" y="674941"/>
                  </a:lnTo>
                  <a:lnTo>
                    <a:pt x="23431" y="657796"/>
                  </a:lnTo>
                  <a:lnTo>
                    <a:pt x="6286" y="632364"/>
                  </a:lnTo>
                  <a:lnTo>
                    <a:pt x="0" y="601218"/>
                  </a:lnTo>
                  <a:lnTo>
                    <a:pt x="0" y="80010"/>
                  </a:lnTo>
                  <a:close/>
                </a:path>
              </a:pathLst>
            </a:custGeom>
            <a:ln w="11430">
              <a:solidFill>
                <a:srgbClr val="071F3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/>
          <p:cNvSpPr txBox="1"/>
          <p:nvPr/>
        </p:nvSpPr>
        <p:spPr>
          <a:xfrm>
            <a:off x="4691126" y="2474467"/>
            <a:ext cx="1310640" cy="43942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42545">
              <a:lnSpc>
                <a:spcPct val="100000"/>
              </a:lnSpc>
              <a:spcBef>
                <a:spcPts val="130"/>
              </a:spcBef>
            </a:pPr>
            <a:r>
              <a:rPr dirty="0" sz="1150">
                <a:solidFill>
                  <a:srgbClr val="FFFFFF"/>
                </a:solidFill>
                <a:latin typeface="Segoe UI Semibold"/>
                <a:cs typeface="Segoe UI Semibold"/>
              </a:rPr>
              <a:t>Engagement</a:t>
            </a:r>
            <a:r>
              <a:rPr dirty="0" sz="1150" spc="9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1150" spc="-20">
                <a:solidFill>
                  <a:srgbClr val="FFFFFF"/>
                </a:solidFill>
                <a:latin typeface="Segoe UI Semibold"/>
                <a:cs typeface="Segoe UI Semibold"/>
              </a:rPr>
              <a:t>Lead</a:t>
            </a:r>
            <a:endParaRPr sz="1150">
              <a:latin typeface="Segoe UI Semibold"/>
              <a:cs typeface="Segoe UI Semibold"/>
            </a:endParaRPr>
          </a:p>
          <a:p>
            <a:pPr marL="12700">
              <a:lnSpc>
                <a:spcPct val="100000"/>
              </a:lnSpc>
              <a:spcBef>
                <a:spcPts val="825"/>
              </a:spcBef>
            </a:pPr>
            <a:r>
              <a:rPr dirty="0" sz="850">
                <a:solidFill>
                  <a:srgbClr val="CFE2EC"/>
                </a:solidFill>
                <a:latin typeface="Calibri"/>
                <a:cs typeface="Calibri"/>
              </a:rPr>
              <a:t>Single</a:t>
            </a:r>
            <a:r>
              <a:rPr dirty="0" sz="850" spc="-5">
                <a:solidFill>
                  <a:srgbClr val="CFE2EC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CFE2EC"/>
                </a:solidFill>
                <a:latin typeface="Calibri"/>
                <a:cs typeface="Calibri"/>
              </a:rPr>
              <a:t>point of </a:t>
            </a:r>
            <a:r>
              <a:rPr dirty="0" sz="850" spc="-10">
                <a:solidFill>
                  <a:srgbClr val="CFE2EC"/>
                </a:solidFill>
                <a:latin typeface="Calibri"/>
                <a:cs typeface="Calibri"/>
              </a:rPr>
              <a:t>accountability</a:t>
            </a:r>
            <a:endParaRPr sz="85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197483" y="3019043"/>
            <a:ext cx="7409815" cy="1169035"/>
            <a:chOff x="1197483" y="3019043"/>
            <a:chExt cx="7409815" cy="1169035"/>
          </a:xfrm>
        </p:grpSpPr>
        <p:sp>
          <p:nvSpPr>
            <p:cNvPr id="11" name="object 11"/>
            <p:cNvSpPr/>
            <p:nvPr/>
          </p:nvSpPr>
          <p:spPr>
            <a:xfrm>
              <a:off x="2085594" y="3019051"/>
              <a:ext cx="6521450" cy="521334"/>
            </a:xfrm>
            <a:custGeom>
              <a:avLst/>
              <a:gdLst/>
              <a:ahLst/>
              <a:cxnLst/>
              <a:rect l="l" t="t" r="r" b="b"/>
              <a:pathLst>
                <a:path w="6521450" h="521335">
                  <a:moveTo>
                    <a:pt x="6521196" y="280416"/>
                  </a:moveTo>
                  <a:lnTo>
                    <a:pt x="3268218" y="280416"/>
                  </a:lnTo>
                  <a:lnTo>
                    <a:pt x="3268218" y="0"/>
                  </a:lnTo>
                  <a:lnTo>
                    <a:pt x="3252216" y="0"/>
                  </a:lnTo>
                  <a:lnTo>
                    <a:pt x="3252216" y="280416"/>
                  </a:lnTo>
                  <a:lnTo>
                    <a:pt x="248412" y="280416"/>
                  </a:lnTo>
                  <a:lnTo>
                    <a:pt x="232410" y="280416"/>
                  </a:lnTo>
                  <a:lnTo>
                    <a:pt x="0" y="280416"/>
                  </a:lnTo>
                  <a:lnTo>
                    <a:pt x="0" y="296418"/>
                  </a:lnTo>
                  <a:lnTo>
                    <a:pt x="232410" y="296418"/>
                  </a:lnTo>
                  <a:lnTo>
                    <a:pt x="232410" y="521208"/>
                  </a:lnTo>
                  <a:lnTo>
                    <a:pt x="248412" y="521208"/>
                  </a:lnTo>
                  <a:lnTo>
                    <a:pt x="248412" y="296418"/>
                  </a:lnTo>
                  <a:lnTo>
                    <a:pt x="6521196" y="296418"/>
                  </a:lnTo>
                  <a:lnTo>
                    <a:pt x="6521196" y="280416"/>
                  </a:lnTo>
                  <a:close/>
                </a:path>
              </a:pathLst>
            </a:custGeom>
            <a:solidFill>
              <a:srgbClr val="8FA2B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1203198" y="3540251"/>
              <a:ext cx="2245995" cy="641985"/>
            </a:xfrm>
            <a:custGeom>
              <a:avLst/>
              <a:gdLst/>
              <a:ahLst/>
              <a:cxnLst/>
              <a:rect l="l" t="t" r="r" b="b"/>
              <a:pathLst>
                <a:path w="2245995" h="641985">
                  <a:moveTo>
                    <a:pt x="76240" y="640843"/>
                  </a:moveTo>
                  <a:lnTo>
                    <a:pt x="80010" y="641603"/>
                  </a:lnTo>
                  <a:lnTo>
                    <a:pt x="2172461" y="641603"/>
                  </a:lnTo>
                  <a:lnTo>
                    <a:pt x="76240" y="640843"/>
                  </a:lnTo>
                  <a:close/>
                </a:path>
                <a:path w="2245995" h="641985">
                  <a:moveTo>
                    <a:pt x="2238066" y="594409"/>
                  </a:moveTo>
                  <a:lnTo>
                    <a:pt x="7620" y="594409"/>
                  </a:lnTo>
                  <a:lnTo>
                    <a:pt x="7620" y="594718"/>
                  </a:lnTo>
                  <a:lnTo>
                    <a:pt x="46223" y="633537"/>
                  </a:lnTo>
                  <a:lnTo>
                    <a:pt x="2172461" y="641603"/>
                  </a:lnTo>
                  <a:lnTo>
                    <a:pt x="2164828" y="641603"/>
                  </a:lnTo>
                  <a:lnTo>
                    <a:pt x="2193816" y="635778"/>
                  </a:lnTo>
                  <a:lnTo>
                    <a:pt x="2196882" y="634800"/>
                  </a:lnTo>
                  <a:lnTo>
                    <a:pt x="2219511" y="619700"/>
                  </a:lnTo>
                  <a:lnTo>
                    <a:pt x="2223454" y="615757"/>
                  </a:lnTo>
                  <a:lnTo>
                    <a:pt x="2238066" y="594409"/>
                  </a:lnTo>
                  <a:close/>
                </a:path>
                <a:path w="2245995" h="641985">
                  <a:moveTo>
                    <a:pt x="2196882" y="634800"/>
                  </a:moveTo>
                  <a:lnTo>
                    <a:pt x="2193816" y="635778"/>
                  </a:lnTo>
                  <a:lnTo>
                    <a:pt x="2196107" y="635317"/>
                  </a:lnTo>
                  <a:lnTo>
                    <a:pt x="2196882" y="634800"/>
                  </a:lnTo>
                  <a:close/>
                </a:path>
                <a:path w="2245995" h="641985">
                  <a:moveTo>
                    <a:pt x="46223" y="633537"/>
                  </a:moveTo>
                  <a:lnTo>
                    <a:pt x="48863" y="635317"/>
                  </a:lnTo>
                  <a:lnTo>
                    <a:pt x="50273" y="635602"/>
                  </a:lnTo>
                  <a:lnTo>
                    <a:pt x="46223" y="633537"/>
                  </a:lnTo>
                  <a:close/>
                </a:path>
                <a:path w="2245995" h="641985">
                  <a:moveTo>
                    <a:pt x="2223454" y="615757"/>
                  </a:moveTo>
                  <a:lnTo>
                    <a:pt x="2219511" y="619700"/>
                  </a:lnTo>
                  <a:lnTo>
                    <a:pt x="2221801" y="618172"/>
                  </a:lnTo>
                  <a:lnTo>
                    <a:pt x="2223454" y="615757"/>
                  </a:lnTo>
                  <a:close/>
                </a:path>
                <a:path w="2245995" h="641985">
                  <a:moveTo>
                    <a:pt x="22220" y="616375"/>
                  </a:moveTo>
                  <a:lnTo>
                    <a:pt x="23431" y="618172"/>
                  </a:lnTo>
                  <a:lnTo>
                    <a:pt x="25228" y="619383"/>
                  </a:lnTo>
                  <a:lnTo>
                    <a:pt x="22220" y="616375"/>
                  </a:lnTo>
                  <a:close/>
                </a:path>
                <a:path w="2245995" h="641985">
                  <a:moveTo>
                    <a:pt x="2238530" y="592836"/>
                  </a:moveTo>
                  <a:lnTo>
                    <a:pt x="6858" y="592836"/>
                  </a:lnTo>
                  <a:lnTo>
                    <a:pt x="6858" y="593588"/>
                  </a:lnTo>
                  <a:lnTo>
                    <a:pt x="7620" y="594718"/>
                  </a:lnTo>
                  <a:lnTo>
                    <a:pt x="7620" y="594409"/>
                  </a:lnTo>
                  <a:lnTo>
                    <a:pt x="2238066" y="594409"/>
                  </a:lnTo>
                  <a:lnTo>
                    <a:pt x="2238530" y="592836"/>
                  </a:lnTo>
                  <a:close/>
                </a:path>
                <a:path w="2245995" h="641985">
                  <a:moveTo>
                    <a:pt x="2239886" y="589445"/>
                  </a:moveTo>
                  <a:lnTo>
                    <a:pt x="2239517" y="590550"/>
                  </a:lnTo>
                  <a:lnTo>
                    <a:pt x="2238848" y="591889"/>
                  </a:lnTo>
                  <a:lnTo>
                    <a:pt x="2238755" y="592074"/>
                  </a:lnTo>
                  <a:lnTo>
                    <a:pt x="2238066" y="594409"/>
                  </a:lnTo>
                  <a:lnTo>
                    <a:pt x="2239143" y="592836"/>
                  </a:lnTo>
                  <a:lnTo>
                    <a:pt x="2239345" y="592074"/>
                  </a:lnTo>
                  <a:lnTo>
                    <a:pt x="2239886" y="589445"/>
                  </a:lnTo>
                  <a:close/>
                </a:path>
                <a:path w="2245995" h="641985">
                  <a:moveTo>
                    <a:pt x="2239517" y="590550"/>
                  </a:moveTo>
                  <a:lnTo>
                    <a:pt x="6096" y="590550"/>
                  </a:lnTo>
                  <a:lnTo>
                    <a:pt x="6133" y="592074"/>
                  </a:lnTo>
                  <a:lnTo>
                    <a:pt x="6286" y="592836"/>
                  </a:lnTo>
                  <a:lnTo>
                    <a:pt x="6858" y="593588"/>
                  </a:lnTo>
                  <a:lnTo>
                    <a:pt x="6858" y="592836"/>
                  </a:lnTo>
                  <a:lnTo>
                    <a:pt x="2238530" y="592836"/>
                  </a:lnTo>
                  <a:lnTo>
                    <a:pt x="2238755" y="592074"/>
                  </a:lnTo>
                  <a:lnTo>
                    <a:pt x="2239517" y="590550"/>
                  </a:lnTo>
                  <a:close/>
                </a:path>
                <a:path w="2245995" h="641985">
                  <a:moveTo>
                    <a:pt x="2164841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561594"/>
                  </a:lnTo>
                  <a:lnTo>
                    <a:pt x="5604" y="589445"/>
                  </a:lnTo>
                  <a:lnTo>
                    <a:pt x="6114" y="591889"/>
                  </a:lnTo>
                  <a:lnTo>
                    <a:pt x="6096" y="590550"/>
                  </a:lnTo>
                  <a:lnTo>
                    <a:pt x="2239517" y="590550"/>
                  </a:lnTo>
                  <a:lnTo>
                    <a:pt x="2239886" y="589445"/>
                  </a:lnTo>
                  <a:lnTo>
                    <a:pt x="2244546" y="566785"/>
                  </a:lnTo>
                  <a:lnTo>
                    <a:pt x="2244852" y="563118"/>
                  </a:lnTo>
                  <a:lnTo>
                    <a:pt x="2245611" y="80010"/>
                  </a:lnTo>
                  <a:lnTo>
                    <a:pt x="2245300" y="78486"/>
                  </a:lnTo>
                  <a:lnTo>
                    <a:pt x="2244852" y="78486"/>
                  </a:lnTo>
                  <a:lnTo>
                    <a:pt x="2244852" y="76304"/>
                  </a:lnTo>
                  <a:lnTo>
                    <a:pt x="2239815" y="51815"/>
                  </a:lnTo>
                  <a:lnTo>
                    <a:pt x="2239517" y="51815"/>
                  </a:lnTo>
                  <a:lnTo>
                    <a:pt x="2239517" y="50368"/>
                  </a:lnTo>
                  <a:lnTo>
                    <a:pt x="2239345" y="49530"/>
                  </a:lnTo>
                  <a:lnTo>
                    <a:pt x="2238755" y="49530"/>
                  </a:lnTo>
                  <a:lnTo>
                    <a:pt x="2238664" y="48068"/>
                  </a:lnTo>
                  <a:lnTo>
                    <a:pt x="2237993" y="48068"/>
                  </a:lnTo>
                  <a:lnTo>
                    <a:pt x="2237993" y="47088"/>
                  </a:lnTo>
                  <a:lnTo>
                    <a:pt x="2237578" y="46482"/>
                  </a:lnTo>
                  <a:lnTo>
                    <a:pt x="2237231" y="46482"/>
                  </a:lnTo>
                  <a:lnTo>
                    <a:pt x="2237231" y="45975"/>
                  </a:lnTo>
                  <a:lnTo>
                    <a:pt x="2221801" y="23431"/>
                  </a:lnTo>
                  <a:lnTo>
                    <a:pt x="2196107" y="6286"/>
                  </a:lnTo>
                  <a:lnTo>
                    <a:pt x="2164841" y="0"/>
                  </a:lnTo>
                  <a:close/>
                </a:path>
                <a:path w="2245995" h="641985">
                  <a:moveTo>
                    <a:pt x="2245611" y="80010"/>
                  </a:moveTo>
                  <a:lnTo>
                    <a:pt x="2244854" y="561594"/>
                  </a:lnTo>
                  <a:lnTo>
                    <a:pt x="2244852" y="563118"/>
                  </a:lnTo>
                  <a:lnTo>
                    <a:pt x="2244546" y="566785"/>
                  </a:lnTo>
                  <a:lnTo>
                    <a:pt x="2245614" y="561594"/>
                  </a:lnTo>
                  <a:lnTo>
                    <a:pt x="2245611" y="80010"/>
                  </a:lnTo>
                  <a:close/>
                </a:path>
                <a:path w="2245995" h="641985">
                  <a:moveTo>
                    <a:pt x="2244852" y="76304"/>
                  </a:moveTo>
                  <a:lnTo>
                    <a:pt x="2244852" y="78486"/>
                  </a:lnTo>
                  <a:lnTo>
                    <a:pt x="2245300" y="78486"/>
                  </a:lnTo>
                  <a:lnTo>
                    <a:pt x="2244852" y="76304"/>
                  </a:lnTo>
                  <a:close/>
                </a:path>
                <a:path w="2245995" h="641985">
                  <a:moveTo>
                    <a:pt x="2239517" y="50368"/>
                  </a:moveTo>
                  <a:lnTo>
                    <a:pt x="2239517" y="51815"/>
                  </a:lnTo>
                  <a:lnTo>
                    <a:pt x="2239815" y="51815"/>
                  </a:lnTo>
                  <a:lnTo>
                    <a:pt x="2239517" y="50368"/>
                  </a:lnTo>
                  <a:close/>
                </a:path>
                <a:path w="2245995" h="641985">
                  <a:moveTo>
                    <a:pt x="2238664" y="48068"/>
                  </a:moveTo>
                  <a:lnTo>
                    <a:pt x="2238755" y="49530"/>
                  </a:lnTo>
                  <a:lnTo>
                    <a:pt x="2239345" y="49530"/>
                  </a:lnTo>
                  <a:lnTo>
                    <a:pt x="2239208" y="48863"/>
                  </a:lnTo>
                  <a:lnTo>
                    <a:pt x="2238664" y="48068"/>
                  </a:lnTo>
                  <a:close/>
                </a:path>
                <a:path w="2245995" h="641985">
                  <a:moveTo>
                    <a:pt x="2237993" y="47088"/>
                  </a:moveTo>
                  <a:lnTo>
                    <a:pt x="2237993" y="48068"/>
                  </a:lnTo>
                  <a:lnTo>
                    <a:pt x="2238664" y="48068"/>
                  </a:lnTo>
                  <a:lnTo>
                    <a:pt x="2237993" y="47088"/>
                  </a:lnTo>
                  <a:close/>
                </a:path>
                <a:path w="2245995" h="641985">
                  <a:moveTo>
                    <a:pt x="2237231" y="45975"/>
                  </a:moveTo>
                  <a:lnTo>
                    <a:pt x="2237231" y="46482"/>
                  </a:lnTo>
                  <a:lnTo>
                    <a:pt x="2237578" y="46482"/>
                  </a:lnTo>
                  <a:lnTo>
                    <a:pt x="2237231" y="459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1203198" y="3540251"/>
              <a:ext cx="2245995" cy="641985"/>
            </a:xfrm>
            <a:custGeom>
              <a:avLst/>
              <a:gdLst/>
              <a:ahLst/>
              <a:cxnLst/>
              <a:rect l="l" t="t" r="r" b="b"/>
              <a:pathLst>
                <a:path w="2245995" h="641985">
                  <a:moveTo>
                    <a:pt x="80010" y="0"/>
                  </a:moveTo>
                  <a:lnTo>
                    <a:pt x="2164841" y="0"/>
                  </a:lnTo>
                </a:path>
                <a:path w="2245995" h="641985">
                  <a:moveTo>
                    <a:pt x="2164842" y="641601"/>
                  </a:moveTo>
                  <a:lnTo>
                    <a:pt x="80010" y="641603"/>
                  </a:lnTo>
                  <a:lnTo>
                    <a:pt x="76240" y="640843"/>
                  </a:lnTo>
                </a:path>
                <a:path w="2245995" h="641985">
                  <a:moveTo>
                    <a:pt x="50273" y="635602"/>
                  </a:moveTo>
                  <a:lnTo>
                    <a:pt x="48863" y="635317"/>
                  </a:lnTo>
                  <a:lnTo>
                    <a:pt x="46223" y="633537"/>
                  </a:lnTo>
                </a:path>
                <a:path w="2245995" h="641985">
                  <a:moveTo>
                    <a:pt x="26629" y="620328"/>
                  </a:moveTo>
                  <a:lnTo>
                    <a:pt x="25228" y="619383"/>
                  </a:lnTo>
                  <a:lnTo>
                    <a:pt x="23431" y="618172"/>
                  </a:lnTo>
                  <a:lnTo>
                    <a:pt x="22220" y="616375"/>
                  </a:lnTo>
                </a:path>
                <a:path w="2245995" h="641985">
                  <a:moveTo>
                    <a:pt x="7620" y="594718"/>
                  </a:moveTo>
                  <a:lnTo>
                    <a:pt x="7378" y="594360"/>
                  </a:lnTo>
                </a:path>
                <a:path w="2245995" h="641985">
                  <a:moveTo>
                    <a:pt x="6858" y="593588"/>
                  </a:moveTo>
                  <a:lnTo>
                    <a:pt x="6286" y="592836"/>
                  </a:lnTo>
                </a:path>
                <a:path w="2245995" h="641985">
                  <a:moveTo>
                    <a:pt x="6096" y="591889"/>
                  </a:moveTo>
                  <a:lnTo>
                    <a:pt x="5826" y="590550"/>
                  </a:lnTo>
                </a:path>
                <a:path w="2245995" h="641985">
                  <a:moveTo>
                    <a:pt x="0" y="561594"/>
                  </a:moveTo>
                  <a:lnTo>
                    <a:pt x="0" y="80010"/>
                  </a:lnTo>
                </a:path>
                <a:path w="2245995" h="641985">
                  <a:moveTo>
                    <a:pt x="2237578" y="46482"/>
                  </a:moveTo>
                  <a:lnTo>
                    <a:pt x="2237993" y="47088"/>
                  </a:lnTo>
                </a:path>
                <a:path w="2245995" h="641985">
                  <a:moveTo>
                    <a:pt x="2239345" y="49530"/>
                  </a:moveTo>
                  <a:lnTo>
                    <a:pt x="2239517" y="50368"/>
                  </a:lnTo>
                </a:path>
                <a:path w="2245995" h="641985">
                  <a:moveTo>
                    <a:pt x="2239815" y="51815"/>
                  </a:moveTo>
                  <a:lnTo>
                    <a:pt x="2244852" y="76304"/>
                  </a:lnTo>
                </a:path>
                <a:path w="2245995" h="641985">
                  <a:moveTo>
                    <a:pt x="2245300" y="78486"/>
                  </a:moveTo>
                  <a:lnTo>
                    <a:pt x="2245611" y="80009"/>
                  </a:lnTo>
                </a:path>
                <a:path w="2245995" h="641985">
                  <a:moveTo>
                    <a:pt x="2244546" y="566785"/>
                  </a:moveTo>
                  <a:lnTo>
                    <a:pt x="2239886" y="589445"/>
                  </a:lnTo>
                </a:path>
                <a:path w="2245995" h="641985">
                  <a:moveTo>
                    <a:pt x="2238066" y="594409"/>
                  </a:moveTo>
                  <a:lnTo>
                    <a:pt x="2223454" y="615757"/>
                  </a:lnTo>
                </a:path>
                <a:path w="2245995" h="641985">
                  <a:moveTo>
                    <a:pt x="2219511" y="619700"/>
                  </a:moveTo>
                  <a:lnTo>
                    <a:pt x="2196882" y="634800"/>
                  </a:lnTo>
                </a:path>
                <a:path w="2245995" h="641985">
                  <a:moveTo>
                    <a:pt x="2193816" y="635778"/>
                  </a:moveTo>
                  <a:lnTo>
                    <a:pt x="2164842" y="641601"/>
                  </a:lnTo>
                </a:path>
                <a:path w="2245995" h="641985">
                  <a:moveTo>
                    <a:pt x="76240" y="640843"/>
                  </a:moveTo>
                  <a:lnTo>
                    <a:pt x="50273" y="635602"/>
                  </a:lnTo>
                </a:path>
                <a:path w="2245995" h="641985">
                  <a:moveTo>
                    <a:pt x="46223" y="633537"/>
                  </a:moveTo>
                  <a:lnTo>
                    <a:pt x="26629" y="620328"/>
                  </a:lnTo>
                  <a:lnTo>
                    <a:pt x="25228" y="619383"/>
                  </a:lnTo>
                </a:path>
                <a:path w="2245995" h="641985">
                  <a:moveTo>
                    <a:pt x="22220" y="616375"/>
                  </a:moveTo>
                  <a:lnTo>
                    <a:pt x="21275" y="614974"/>
                  </a:lnTo>
                  <a:lnTo>
                    <a:pt x="8398" y="595873"/>
                  </a:lnTo>
                  <a:lnTo>
                    <a:pt x="7620" y="594718"/>
                  </a:lnTo>
                </a:path>
                <a:path w="2245995" h="641985">
                  <a:moveTo>
                    <a:pt x="7378" y="594360"/>
                  </a:moveTo>
                  <a:lnTo>
                    <a:pt x="6858" y="593588"/>
                  </a:lnTo>
                </a:path>
                <a:path w="2245995" h="641985">
                  <a:moveTo>
                    <a:pt x="6286" y="592836"/>
                  </a:moveTo>
                  <a:lnTo>
                    <a:pt x="6096" y="591796"/>
                  </a:lnTo>
                </a:path>
                <a:path w="2245995" h="641985">
                  <a:moveTo>
                    <a:pt x="5844" y="590550"/>
                  </a:moveTo>
                  <a:lnTo>
                    <a:pt x="0" y="561594"/>
                  </a:lnTo>
                  <a:lnTo>
                    <a:pt x="0" y="80010"/>
                  </a:ln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09" y="0"/>
                  </a:lnTo>
                  <a:lnTo>
                    <a:pt x="2164841" y="0"/>
                  </a:lnTo>
                  <a:lnTo>
                    <a:pt x="2196107" y="6286"/>
                  </a:lnTo>
                  <a:lnTo>
                    <a:pt x="2221801" y="23431"/>
                  </a:lnTo>
                  <a:lnTo>
                    <a:pt x="2237231" y="45975"/>
                  </a:lnTo>
                </a:path>
                <a:path w="2245995" h="641985">
                  <a:moveTo>
                    <a:pt x="2237231" y="45975"/>
                  </a:moveTo>
                  <a:lnTo>
                    <a:pt x="2237578" y="46482"/>
                  </a:lnTo>
                </a:path>
                <a:path w="2245995" h="641985">
                  <a:moveTo>
                    <a:pt x="2237993" y="47088"/>
                  </a:moveTo>
                  <a:lnTo>
                    <a:pt x="2238664" y="48068"/>
                  </a:lnTo>
                  <a:lnTo>
                    <a:pt x="2239208" y="48863"/>
                  </a:lnTo>
                  <a:lnTo>
                    <a:pt x="2239345" y="49530"/>
                  </a:lnTo>
                </a:path>
                <a:path w="2245995" h="641985">
                  <a:moveTo>
                    <a:pt x="2239517" y="50368"/>
                  </a:moveTo>
                  <a:lnTo>
                    <a:pt x="2239815" y="51815"/>
                  </a:lnTo>
                </a:path>
                <a:path w="2245995" h="641985">
                  <a:moveTo>
                    <a:pt x="2244852" y="76304"/>
                  </a:moveTo>
                  <a:lnTo>
                    <a:pt x="2245300" y="78486"/>
                  </a:lnTo>
                </a:path>
                <a:path w="2245995" h="641985">
                  <a:moveTo>
                    <a:pt x="2245611" y="80009"/>
                  </a:moveTo>
                  <a:lnTo>
                    <a:pt x="2245614" y="561594"/>
                  </a:lnTo>
                  <a:lnTo>
                    <a:pt x="2244546" y="566785"/>
                  </a:lnTo>
                </a:path>
                <a:path w="2245995" h="641985">
                  <a:moveTo>
                    <a:pt x="2239886" y="589445"/>
                  </a:moveTo>
                  <a:lnTo>
                    <a:pt x="2239208" y="592740"/>
                  </a:lnTo>
                  <a:lnTo>
                    <a:pt x="2238066" y="594409"/>
                  </a:lnTo>
                </a:path>
                <a:path w="2245995" h="641985">
                  <a:moveTo>
                    <a:pt x="2223454" y="615757"/>
                  </a:moveTo>
                  <a:lnTo>
                    <a:pt x="2221801" y="618172"/>
                  </a:lnTo>
                  <a:lnTo>
                    <a:pt x="2219511" y="619700"/>
                  </a:lnTo>
                </a:path>
                <a:path w="2245995" h="641985">
                  <a:moveTo>
                    <a:pt x="2196882" y="634800"/>
                  </a:moveTo>
                  <a:lnTo>
                    <a:pt x="2196107" y="635317"/>
                  </a:lnTo>
                  <a:lnTo>
                    <a:pt x="2193816" y="635778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1203198" y="3540251"/>
              <a:ext cx="2245995" cy="641985"/>
            </a:xfrm>
            <a:custGeom>
              <a:avLst/>
              <a:gdLst/>
              <a:ahLst/>
              <a:cxnLst/>
              <a:rect l="l" t="t" r="r" b="b"/>
              <a:pathLst>
                <a:path w="2245995" h="641985">
                  <a:moveTo>
                    <a:pt x="2164841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561594"/>
                  </a:lnTo>
                  <a:lnTo>
                    <a:pt x="6286" y="592740"/>
                  </a:lnTo>
                  <a:lnTo>
                    <a:pt x="23431" y="618172"/>
                  </a:lnTo>
                  <a:lnTo>
                    <a:pt x="48863" y="635317"/>
                  </a:lnTo>
                  <a:lnTo>
                    <a:pt x="80010" y="641603"/>
                  </a:lnTo>
                  <a:lnTo>
                    <a:pt x="2164841" y="641603"/>
                  </a:lnTo>
                  <a:lnTo>
                    <a:pt x="2196107" y="635317"/>
                  </a:lnTo>
                  <a:lnTo>
                    <a:pt x="2221801" y="618172"/>
                  </a:lnTo>
                  <a:lnTo>
                    <a:pt x="2239208" y="592740"/>
                  </a:lnTo>
                  <a:lnTo>
                    <a:pt x="2245614" y="561594"/>
                  </a:lnTo>
                  <a:lnTo>
                    <a:pt x="2245614" y="80010"/>
                  </a:lnTo>
                  <a:lnTo>
                    <a:pt x="2239208" y="48863"/>
                  </a:lnTo>
                  <a:lnTo>
                    <a:pt x="2221801" y="23431"/>
                  </a:lnTo>
                  <a:lnTo>
                    <a:pt x="2196107" y="6286"/>
                  </a:lnTo>
                  <a:lnTo>
                    <a:pt x="216484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1203198" y="3540251"/>
              <a:ext cx="2245995" cy="641985"/>
            </a:xfrm>
            <a:custGeom>
              <a:avLst/>
              <a:gdLst/>
              <a:ahLst/>
              <a:cxnLst/>
              <a:rect l="l" t="t" r="r" b="b"/>
              <a:pathLst>
                <a:path w="2245995" h="641985">
                  <a:moveTo>
                    <a:pt x="0" y="80010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2164841" y="0"/>
                  </a:lnTo>
                  <a:lnTo>
                    <a:pt x="2196107" y="6286"/>
                  </a:lnTo>
                  <a:lnTo>
                    <a:pt x="2221801" y="23431"/>
                  </a:lnTo>
                  <a:lnTo>
                    <a:pt x="2239208" y="48863"/>
                  </a:lnTo>
                  <a:lnTo>
                    <a:pt x="2245614" y="80010"/>
                  </a:lnTo>
                  <a:lnTo>
                    <a:pt x="2245614" y="561594"/>
                  </a:lnTo>
                  <a:lnTo>
                    <a:pt x="2239208" y="592740"/>
                  </a:lnTo>
                  <a:lnTo>
                    <a:pt x="2221801" y="618172"/>
                  </a:lnTo>
                  <a:lnTo>
                    <a:pt x="2196107" y="635317"/>
                  </a:lnTo>
                  <a:lnTo>
                    <a:pt x="2164841" y="641603"/>
                  </a:lnTo>
                  <a:lnTo>
                    <a:pt x="80010" y="641603"/>
                  </a:lnTo>
                  <a:lnTo>
                    <a:pt x="48863" y="635317"/>
                  </a:lnTo>
                  <a:lnTo>
                    <a:pt x="23431" y="618172"/>
                  </a:lnTo>
                  <a:lnTo>
                    <a:pt x="6286" y="592740"/>
                  </a:lnTo>
                  <a:lnTo>
                    <a:pt x="0" y="561594"/>
                  </a:lnTo>
                  <a:lnTo>
                    <a:pt x="0" y="80010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/>
          <p:cNvSpPr txBox="1"/>
          <p:nvPr/>
        </p:nvSpPr>
        <p:spPr>
          <a:xfrm>
            <a:off x="1768855" y="3676903"/>
            <a:ext cx="1113790" cy="44005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30"/>
              </a:spcBef>
            </a:pPr>
            <a:r>
              <a:rPr dirty="0" sz="1150">
                <a:solidFill>
                  <a:srgbClr val="15212E"/>
                </a:solidFill>
                <a:latin typeface="Segoe UI Semibold"/>
                <a:cs typeface="Segoe UI Semibold"/>
              </a:rPr>
              <a:t>Senior</a:t>
            </a:r>
            <a:r>
              <a:rPr dirty="0" sz="1150" spc="45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150" spc="-10">
                <a:solidFill>
                  <a:srgbClr val="15212E"/>
                </a:solidFill>
                <a:latin typeface="Segoe UI Semibold"/>
                <a:cs typeface="Segoe UI Semibold"/>
              </a:rPr>
              <a:t>Reviewer</a:t>
            </a:r>
            <a:endParaRPr sz="1150">
              <a:latin typeface="Segoe UI Semibold"/>
              <a:cs typeface="Segoe UI Semibold"/>
            </a:endParaRPr>
          </a:p>
          <a:p>
            <a:pPr algn="ctr">
              <a:lnSpc>
                <a:spcPct val="100000"/>
              </a:lnSpc>
              <a:spcBef>
                <a:spcPts val="830"/>
              </a:spcBef>
            </a:pP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Technical</a:t>
            </a:r>
            <a:r>
              <a:rPr dirty="0" sz="850" spc="-5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 spc="-10">
                <a:solidFill>
                  <a:srgbClr val="546679"/>
                </a:solidFill>
                <a:latin typeface="Calibri"/>
                <a:cs typeface="Calibri"/>
              </a:rPr>
              <a:t>review</a:t>
            </a:r>
            <a:endParaRPr sz="850">
              <a:latin typeface="Calibri"/>
              <a:cs typeface="Calibri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4218051" y="3299459"/>
            <a:ext cx="2256790" cy="888365"/>
            <a:chOff x="4218051" y="3299459"/>
            <a:chExt cx="2256790" cy="888365"/>
          </a:xfrm>
        </p:grpSpPr>
        <p:sp>
          <p:nvSpPr>
            <p:cNvPr id="18" name="object 18"/>
            <p:cNvSpPr/>
            <p:nvPr/>
          </p:nvSpPr>
          <p:spPr>
            <a:xfrm>
              <a:off x="5337810" y="3299459"/>
              <a:ext cx="16510" cy="241300"/>
            </a:xfrm>
            <a:custGeom>
              <a:avLst/>
              <a:gdLst/>
              <a:ahLst/>
              <a:cxnLst/>
              <a:rect l="l" t="t" r="r" b="b"/>
              <a:pathLst>
                <a:path w="16510" h="241300">
                  <a:moveTo>
                    <a:pt x="16001" y="0"/>
                  </a:moveTo>
                  <a:lnTo>
                    <a:pt x="0" y="0"/>
                  </a:lnTo>
                  <a:lnTo>
                    <a:pt x="0" y="240791"/>
                  </a:lnTo>
                  <a:lnTo>
                    <a:pt x="16001" y="240791"/>
                  </a:lnTo>
                  <a:lnTo>
                    <a:pt x="16001" y="0"/>
                  </a:lnTo>
                  <a:close/>
                </a:path>
              </a:pathLst>
            </a:custGeom>
            <a:solidFill>
              <a:srgbClr val="8FA2B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4223766" y="3540251"/>
              <a:ext cx="2245360" cy="641985"/>
            </a:xfrm>
            <a:custGeom>
              <a:avLst/>
              <a:gdLst/>
              <a:ahLst/>
              <a:cxnLst/>
              <a:rect l="l" t="t" r="r" b="b"/>
              <a:pathLst>
                <a:path w="2245360" h="641985">
                  <a:moveTo>
                    <a:pt x="76241" y="640843"/>
                  </a:moveTo>
                  <a:lnTo>
                    <a:pt x="80010" y="641603"/>
                  </a:lnTo>
                  <a:lnTo>
                    <a:pt x="2172461" y="641603"/>
                  </a:lnTo>
                  <a:lnTo>
                    <a:pt x="76241" y="640843"/>
                  </a:lnTo>
                  <a:close/>
                </a:path>
                <a:path w="2245360" h="641985">
                  <a:moveTo>
                    <a:pt x="2164842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09"/>
                  </a:lnTo>
                  <a:lnTo>
                    <a:pt x="0" y="561594"/>
                  </a:lnTo>
                  <a:lnTo>
                    <a:pt x="22643" y="617003"/>
                  </a:lnTo>
                  <a:lnTo>
                    <a:pt x="76241" y="640843"/>
                  </a:lnTo>
                  <a:lnTo>
                    <a:pt x="2172461" y="641603"/>
                  </a:lnTo>
                  <a:lnTo>
                    <a:pt x="2164828" y="641603"/>
                  </a:lnTo>
                  <a:lnTo>
                    <a:pt x="2194578" y="635602"/>
                  </a:lnTo>
                  <a:lnTo>
                    <a:pt x="2196084" y="634746"/>
                  </a:lnTo>
                  <a:lnTo>
                    <a:pt x="2197572" y="634249"/>
                  </a:lnTo>
                  <a:lnTo>
                    <a:pt x="2237989" y="593595"/>
                  </a:lnTo>
                  <a:lnTo>
                    <a:pt x="2244838" y="80009"/>
                  </a:lnTo>
                  <a:lnTo>
                    <a:pt x="2238565" y="48863"/>
                  </a:lnTo>
                  <a:lnTo>
                    <a:pt x="2221420" y="23431"/>
                  </a:lnTo>
                  <a:lnTo>
                    <a:pt x="2195988" y="6286"/>
                  </a:lnTo>
                  <a:lnTo>
                    <a:pt x="2164842" y="0"/>
                  </a:lnTo>
                  <a:close/>
                </a:path>
                <a:path w="2245360" h="641985">
                  <a:moveTo>
                    <a:pt x="48022" y="634746"/>
                  </a:moveTo>
                  <a:lnTo>
                    <a:pt x="48863" y="635317"/>
                  </a:lnTo>
                  <a:lnTo>
                    <a:pt x="51036" y="635756"/>
                  </a:lnTo>
                  <a:lnTo>
                    <a:pt x="48022" y="634746"/>
                  </a:lnTo>
                  <a:close/>
                </a:path>
                <a:path w="2245360" h="641985">
                  <a:moveTo>
                    <a:pt x="2197572" y="634249"/>
                  </a:moveTo>
                  <a:lnTo>
                    <a:pt x="2196084" y="634746"/>
                  </a:lnTo>
                  <a:lnTo>
                    <a:pt x="2194578" y="635602"/>
                  </a:lnTo>
                  <a:lnTo>
                    <a:pt x="2195988" y="635317"/>
                  </a:lnTo>
                  <a:lnTo>
                    <a:pt x="2197572" y="634249"/>
                  </a:lnTo>
                  <a:close/>
                </a:path>
                <a:path w="2245360" h="641985">
                  <a:moveTo>
                    <a:pt x="22643" y="617003"/>
                  </a:moveTo>
                  <a:lnTo>
                    <a:pt x="23431" y="618172"/>
                  </a:lnTo>
                  <a:lnTo>
                    <a:pt x="24600" y="618960"/>
                  </a:lnTo>
                  <a:lnTo>
                    <a:pt x="22643" y="617003"/>
                  </a:lnTo>
                  <a:close/>
                </a:path>
                <a:path w="2245360" h="641985">
                  <a:moveTo>
                    <a:pt x="2222208" y="617003"/>
                  </a:moveTo>
                  <a:lnTo>
                    <a:pt x="2220251" y="618960"/>
                  </a:lnTo>
                  <a:lnTo>
                    <a:pt x="2221420" y="618172"/>
                  </a:lnTo>
                  <a:lnTo>
                    <a:pt x="2222208" y="617003"/>
                  </a:lnTo>
                  <a:close/>
                </a:path>
                <a:path w="2245360" h="641985">
                  <a:moveTo>
                    <a:pt x="2238850" y="591330"/>
                  </a:moveTo>
                  <a:lnTo>
                    <a:pt x="2237989" y="593595"/>
                  </a:lnTo>
                  <a:lnTo>
                    <a:pt x="2238565" y="592740"/>
                  </a:lnTo>
                  <a:lnTo>
                    <a:pt x="2238850" y="591330"/>
                  </a:lnTo>
                  <a:close/>
                </a:path>
                <a:path w="2245360" h="641985">
                  <a:moveTo>
                    <a:pt x="2244838" y="80009"/>
                  </a:moveTo>
                  <a:lnTo>
                    <a:pt x="2244103" y="561594"/>
                  </a:lnTo>
                  <a:lnTo>
                    <a:pt x="2244098" y="565328"/>
                  </a:lnTo>
                  <a:lnTo>
                    <a:pt x="2244852" y="561594"/>
                  </a:lnTo>
                  <a:lnTo>
                    <a:pt x="2244838" y="8000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4223766" y="3540251"/>
              <a:ext cx="2245360" cy="641985"/>
            </a:xfrm>
            <a:custGeom>
              <a:avLst/>
              <a:gdLst/>
              <a:ahLst/>
              <a:cxnLst/>
              <a:rect l="l" t="t" r="r" b="b"/>
              <a:pathLst>
                <a:path w="2245360" h="641985">
                  <a:moveTo>
                    <a:pt x="80010" y="0"/>
                  </a:moveTo>
                  <a:lnTo>
                    <a:pt x="2164842" y="0"/>
                  </a:lnTo>
                </a:path>
                <a:path w="2245360" h="641985">
                  <a:moveTo>
                    <a:pt x="2164842" y="641601"/>
                  </a:moveTo>
                  <a:lnTo>
                    <a:pt x="80010" y="641603"/>
                  </a:lnTo>
                  <a:lnTo>
                    <a:pt x="76241" y="640843"/>
                  </a:lnTo>
                </a:path>
                <a:path w="2245360" h="641985">
                  <a:moveTo>
                    <a:pt x="51036" y="635756"/>
                  </a:moveTo>
                  <a:lnTo>
                    <a:pt x="48863" y="635317"/>
                  </a:lnTo>
                  <a:lnTo>
                    <a:pt x="48008" y="634741"/>
                  </a:lnTo>
                </a:path>
                <a:path w="2245360" h="641985">
                  <a:moveTo>
                    <a:pt x="24600" y="618960"/>
                  </a:moveTo>
                  <a:lnTo>
                    <a:pt x="23431" y="618172"/>
                  </a:lnTo>
                  <a:lnTo>
                    <a:pt x="22643" y="617003"/>
                  </a:lnTo>
                </a:path>
                <a:path w="2245360" h="641985">
                  <a:moveTo>
                    <a:pt x="0" y="561593"/>
                  </a:moveTo>
                  <a:lnTo>
                    <a:pt x="0" y="80009"/>
                  </a:lnTo>
                </a:path>
                <a:path w="2245360" h="641985">
                  <a:moveTo>
                    <a:pt x="2244098" y="565328"/>
                  </a:moveTo>
                  <a:lnTo>
                    <a:pt x="2238850" y="591330"/>
                  </a:lnTo>
                </a:path>
                <a:path w="2245360" h="641985">
                  <a:moveTo>
                    <a:pt x="2237989" y="593595"/>
                  </a:moveTo>
                  <a:lnTo>
                    <a:pt x="2222208" y="617003"/>
                  </a:lnTo>
                </a:path>
                <a:path w="2245360" h="641985">
                  <a:moveTo>
                    <a:pt x="2220251" y="618960"/>
                  </a:moveTo>
                  <a:lnTo>
                    <a:pt x="2197572" y="634249"/>
                  </a:lnTo>
                </a:path>
                <a:path w="2245360" h="641985">
                  <a:moveTo>
                    <a:pt x="2194578" y="635602"/>
                  </a:moveTo>
                  <a:lnTo>
                    <a:pt x="2164842" y="641601"/>
                  </a:lnTo>
                </a:path>
                <a:path w="2245360" h="641985">
                  <a:moveTo>
                    <a:pt x="76241" y="640843"/>
                  </a:moveTo>
                  <a:lnTo>
                    <a:pt x="51036" y="635756"/>
                  </a:lnTo>
                </a:path>
                <a:path w="2245360" h="641985">
                  <a:moveTo>
                    <a:pt x="48008" y="634741"/>
                  </a:moveTo>
                  <a:lnTo>
                    <a:pt x="24600" y="618960"/>
                  </a:lnTo>
                </a:path>
                <a:path w="2245360" h="641985">
                  <a:moveTo>
                    <a:pt x="22643" y="617003"/>
                  </a:moveTo>
                  <a:lnTo>
                    <a:pt x="6862" y="593595"/>
                  </a:lnTo>
                  <a:lnTo>
                    <a:pt x="6286" y="592740"/>
                  </a:lnTo>
                  <a:lnTo>
                    <a:pt x="6001" y="591330"/>
                  </a:lnTo>
                  <a:lnTo>
                    <a:pt x="0" y="561594"/>
                  </a:lnTo>
                  <a:lnTo>
                    <a:pt x="0" y="80010"/>
                  </a:ln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2164842" y="0"/>
                  </a:lnTo>
                  <a:lnTo>
                    <a:pt x="2221420" y="23431"/>
                  </a:lnTo>
                  <a:lnTo>
                    <a:pt x="2238850" y="50273"/>
                  </a:lnTo>
                  <a:lnTo>
                    <a:pt x="2244838" y="80009"/>
                  </a:lnTo>
                </a:path>
                <a:path w="2245360" h="641985">
                  <a:moveTo>
                    <a:pt x="2244838" y="80009"/>
                  </a:moveTo>
                  <a:lnTo>
                    <a:pt x="2244852" y="561594"/>
                  </a:lnTo>
                  <a:lnTo>
                    <a:pt x="2244098" y="565328"/>
                  </a:lnTo>
                </a:path>
                <a:path w="2245360" h="641985">
                  <a:moveTo>
                    <a:pt x="2238850" y="591330"/>
                  </a:moveTo>
                  <a:lnTo>
                    <a:pt x="2238565" y="592740"/>
                  </a:lnTo>
                  <a:lnTo>
                    <a:pt x="2237989" y="593595"/>
                  </a:lnTo>
                </a:path>
                <a:path w="2245360" h="641985">
                  <a:moveTo>
                    <a:pt x="2222208" y="617003"/>
                  </a:moveTo>
                  <a:lnTo>
                    <a:pt x="2221420" y="618172"/>
                  </a:lnTo>
                  <a:lnTo>
                    <a:pt x="2220251" y="618960"/>
                  </a:lnTo>
                </a:path>
                <a:path w="2245360" h="641985">
                  <a:moveTo>
                    <a:pt x="2197572" y="634249"/>
                  </a:moveTo>
                  <a:lnTo>
                    <a:pt x="2195988" y="635317"/>
                  </a:lnTo>
                  <a:lnTo>
                    <a:pt x="2194578" y="635602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4223766" y="3540251"/>
              <a:ext cx="2245360" cy="641985"/>
            </a:xfrm>
            <a:custGeom>
              <a:avLst/>
              <a:gdLst/>
              <a:ahLst/>
              <a:cxnLst/>
              <a:rect l="l" t="t" r="r" b="b"/>
              <a:pathLst>
                <a:path w="2245360" h="641985">
                  <a:moveTo>
                    <a:pt x="2164842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561594"/>
                  </a:lnTo>
                  <a:lnTo>
                    <a:pt x="6286" y="592740"/>
                  </a:lnTo>
                  <a:lnTo>
                    <a:pt x="23431" y="618172"/>
                  </a:lnTo>
                  <a:lnTo>
                    <a:pt x="48863" y="635317"/>
                  </a:lnTo>
                  <a:lnTo>
                    <a:pt x="80010" y="641603"/>
                  </a:lnTo>
                  <a:lnTo>
                    <a:pt x="2164842" y="641603"/>
                  </a:lnTo>
                  <a:lnTo>
                    <a:pt x="2195988" y="635317"/>
                  </a:lnTo>
                  <a:lnTo>
                    <a:pt x="2221420" y="618172"/>
                  </a:lnTo>
                  <a:lnTo>
                    <a:pt x="2238565" y="592740"/>
                  </a:lnTo>
                  <a:lnTo>
                    <a:pt x="2244852" y="561594"/>
                  </a:lnTo>
                  <a:lnTo>
                    <a:pt x="2244852" y="80010"/>
                  </a:lnTo>
                  <a:lnTo>
                    <a:pt x="2238565" y="48863"/>
                  </a:lnTo>
                  <a:lnTo>
                    <a:pt x="2221420" y="23431"/>
                  </a:lnTo>
                  <a:lnTo>
                    <a:pt x="2195988" y="6286"/>
                  </a:lnTo>
                  <a:lnTo>
                    <a:pt x="216484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4223766" y="3540251"/>
              <a:ext cx="2245360" cy="641985"/>
            </a:xfrm>
            <a:custGeom>
              <a:avLst/>
              <a:gdLst/>
              <a:ahLst/>
              <a:cxnLst/>
              <a:rect l="l" t="t" r="r" b="b"/>
              <a:pathLst>
                <a:path w="2245360" h="641985">
                  <a:moveTo>
                    <a:pt x="0" y="80010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2164842" y="0"/>
                  </a:lnTo>
                  <a:lnTo>
                    <a:pt x="2195988" y="6286"/>
                  </a:lnTo>
                  <a:lnTo>
                    <a:pt x="2221420" y="23431"/>
                  </a:lnTo>
                  <a:lnTo>
                    <a:pt x="2238565" y="48863"/>
                  </a:lnTo>
                  <a:lnTo>
                    <a:pt x="2244852" y="80010"/>
                  </a:lnTo>
                  <a:lnTo>
                    <a:pt x="2244852" y="561594"/>
                  </a:lnTo>
                  <a:lnTo>
                    <a:pt x="2238565" y="592740"/>
                  </a:lnTo>
                  <a:lnTo>
                    <a:pt x="2221420" y="618172"/>
                  </a:lnTo>
                  <a:lnTo>
                    <a:pt x="2195988" y="635317"/>
                  </a:lnTo>
                  <a:lnTo>
                    <a:pt x="2164842" y="641603"/>
                  </a:lnTo>
                  <a:lnTo>
                    <a:pt x="80010" y="641603"/>
                  </a:lnTo>
                  <a:lnTo>
                    <a:pt x="48863" y="635317"/>
                  </a:lnTo>
                  <a:lnTo>
                    <a:pt x="23431" y="618172"/>
                  </a:lnTo>
                  <a:lnTo>
                    <a:pt x="6286" y="592740"/>
                  </a:lnTo>
                  <a:lnTo>
                    <a:pt x="0" y="561594"/>
                  </a:lnTo>
                  <a:lnTo>
                    <a:pt x="0" y="80010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3" name="object 23"/>
          <p:cNvSpPr txBox="1"/>
          <p:nvPr/>
        </p:nvSpPr>
        <p:spPr>
          <a:xfrm>
            <a:off x="4869433" y="3676903"/>
            <a:ext cx="953135" cy="44005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30"/>
              </a:spcBef>
            </a:pPr>
            <a:r>
              <a:rPr dirty="0" sz="1150">
                <a:solidFill>
                  <a:srgbClr val="15212E"/>
                </a:solidFill>
                <a:latin typeface="Segoe UI Semibold"/>
                <a:cs typeface="Segoe UI Semibold"/>
              </a:rPr>
              <a:t>CPA</a:t>
            </a:r>
            <a:r>
              <a:rPr dirty="0" sz="1150" spc="-35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150" spc="-10">
                <a:solidFill>
                  <a:srgbClr val="15212E"/>
                </a:solidFill>
                <a:latin typeface="Segoe UI Semibold"/>
                <a:cs typeface="Segoe UI Semibold"/>
              </a:rPr>
              <a:t>Reviewer</a:t>
            </a:r>
            <a:endParaRPr sz="1150">
              <a:latin typeface="Segoe UI Semibold"/>
              <a:cs typeface="Segoe UI Semibold"/>
            </a:endParaRPr>
          </a:p>
          <a:p>
            <a:pPr algn="ctr">
              <a:lnSpc>
                <a:spcPct val="100000"/>
              </a:lnSpc>
              <a:spcBef>
                <a:spcPts val="830"/>
              </a:spcBef>
            </a:pP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Final</a:t>
            </a:r>
            <a:r>
              <a:rPr dirty="0" sz="850" spc="-10">
                <a:solidFill>
                  <a:srgbClr val="546679"/>
                </a:solidFill>
                <a:latin typeface="Calibri"/>
                <a:cs typeface="Calibri"/>
              </a:rPr>
              <a:t> sign-</a:t>
            </a:r>
            <a:r>
              <a:rPr dirty="0" sz="850" spc="-25">
                <a:solidFill>
                  <a:srgbClr val="546679"/>
                </a:solidFill>
                <a:latin typeface="Calibri"/>
                <a:cs typeface="Calibri"/>
              </a:rPr>
              <a:t>off</a:t>
            </a:r>
            <a:endParaRPr sz="850">
              <a:latin typeface="Calibri"/>
              <a:cs typeface="Calibri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7237856" y="3299459"/>
            <a:ext cx="2257425" cy="888365"/>
            <a:chOff x="7237856" y="3299459"/>
            <a:chExt cx="2257425" cy="888365"/>
          </a:xfrm>
        </p:grpSpPr>
        <p:sp>
          <p:nvSpPr>
            <p:cNvPr id="25" name="object 25"/>
            <p:cNvSpPr/>
            <p:nvPr/>
          </p:nvSpPr>
          <p:spPr>
            <a:xfrm>
              <a:off x="8358377" y="3299459"/>
              <a:ext cx="16510" cy="241300"/>
            </a:xfrm>
            <a:custGeom>
              <a:avLst/>
              <a:gdLst/>
              <a:ahLst/>
              <a:cxnLst/>
              <a:rect l="l" t="t" r="r" b="b"/>
              <a:pathLst>
                <a:path w="16509" h="241300">
                  <a:moveTo>
                    <a:pt x="16000" y="0"/>
                  </a:moveTo>
                  <a:lnTo>
                    <a:pt x="0" y="0"/>
                  </a:lnTo>
                  <a:lnTo>
                    <a:pt x="0" y="240791"/>
                  </a:lnTo>
                  <a:lnTo>
                    <a:pt x="16000" y="240791"/>
                  </a:lnTo>
                  <a:lnTo>
                    <a:pt x="16000" y="0"/>
                  </a:lnTo>
                  <a:close/>
                </a:path>
              </a:pathLst>
            </a:custGeom>
            <a:solidFill>
              <a:srgbClr val="8FA2B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7243571" y="3540251"/>
              <a:ext cx="2245995" cy="641985"/>
            </a:xfrm>
            <a:custGeom>
              <a:avLst/>
              <a:gdLst/>
              <a:ahLst/>
              <a:cxnLst/>
              <a:rect l="l" t="t" r="r" b="b"/>
              <a:pathLst>
                <a:path w="2245995" h="641985">
                  <a:moveTo>
                    <a:pt x="76950" y="640843"/>
                  </a:moveTo>
                  <a:lnTo>
                    <a:pt x="80772" y="641603"/>
                  </a:lnTo>
                  <a:lnTo>
                    <a:pt x="2172461" y="641603"/>
                  </a:lnTo>
                  <a:lnTo>
                    <a:pt x="76950" y="640843"/>
                  </a:lnTo>
                  <a:close/>
                </a:path>
                <a:path w="2245995" h="641985">
                  <a:moveTo>
                    <a:pt x="2237993" y="594360"/>
                  </a:moveTo>
                  <a:lnTo>
                    <a:pt x="7620" y="594360"/>
                  </a:lnTo>
                  <a:lnTo>
                    <a:pt x="7620" y="594691"/>
                  </a:lnTo>
                  <a:lnTo>
                    <a:pt x="47025" y="633874"/>
                  </a:lnTo>
                  <a:lnTo>
                    <a:pt x="50482" y="635317"/>
                  </a:lnTo>
                  <a:lnTo>
                    <a:pt x="51242" y="635602"/>
                  </a:lnTo>
                  <a:lnTo>
                    <a:pt x="51657" y="635809"/>
                  </a:lnTo>
                  <a:lnTo>
                    <a:pt x="76950" y="640843"/>
                  </a:lnTo>
                  <a:lnTo>
                    <a:pt x="2172461" y="641603"/>
                  </a:lnTo>
                  <a:lnTo>
                    <a:pt x="2165591" y="641603"/>
                  </a:lnTo>
                  <a:lnTo>
                    <a:pt x="2220385" y="619383"/>
                  </a:lnTo>
                  <a:lnTo>
                    <a:pt x="2237299" y="595748"/>
                  </a:lnTo>
                  <a:lnTo>
                    <a:pt x="2237993" y="594360"/>
                  </a:lnTo>
                  <a:close/>
                </a:path>
                <a:path w="2245995" h="641985">
                  <a:moveTo>
                    <a:pt x="47025" y="633874"/>
                  </a:moveTo>
                  <a:lnTo>
                    <a:pt x="49184" y="635317"/>
                  </a:lnTo>
                  <a:lnTo>
                    <a:pt x="51657" y="635809"/>
                  </a:lnTo>
                  <a:lnTo>
                    <a:pt x="51242" y="635602"/>
                  </a:lnTo>
                  <a:lnTo>
                    <a:pt x="50482" y="635317"/>
                  </a:lnTo>
                  <a:lnTo>
                    <a:pt x="48768" y="634746"/>
                  </a:lnTo>
                  <a:lnTo>
                    <a:pt x="47025" y="633874"/>
                  </a:lnTo>
                  <a:close/>
                </a:path>
                <a:path w="2245995" h="641985">
                  <a:moveTo>
                    <a:pt x="2199758" y="633289"/>
                  </a:moveTo>
                  <a:lnTo>
                    <a:pt x="2195340" y="635602"/>
                  </a:lnTo>
                  <a:lnTo>
                    <a:pt x="2196750" y="635317"/>
                  </a:lnTo>
                  <a:lnTo>
                    <a:pt x="2199758" y="633289"/>
                  </a:lnTo>
                  <a:close/>
                </a:path>
                <a:path w="2245995" h="641985">
                  <a:moveTo>
                    <a:pt x="21326" y="614924"/>
                  </a:moveTo>
                  <a:lnTo>
                    <a:pt x="23526" y="618172"/>
                  </a:lnTo>
                  <a:lnTo>
                    <a:pt x="26753" y="620328"/>
                  </a:lnTo>
                  <a:lnTo>
                    <a:pt x="25785" y="619383"/>
                  </a:lnTo>
                  <a:lnTo>
                    <a:pt x="21326" y="614924"/>
                  </a:lnTo>
                  <a:close/>
                </a:path>
                <a:path w="2245995" h="641985">
                  <a:moveTo>
                    <a:pt x="2223393" y="616375"/>
                  </a:moveTo>
                  <a:lnTo>
                    <a:pt x="2220385" y="619383"/>
                  </a:lnTo>
                  <a:lnTo>
                    <a:pt x="2222182" y="618172"/>
                  </a:lnTo>
                  <a:lnTo>
                    <a:pt x="2223393" y="616375"/>
                  </a:lnTo>
                  <a:close/>
                </a:path>
                <a:path w="2245995" h="641985">
                  <a:moveTo>
                    <a:pt x="2239940" y="589705"/>
                  </a:moveTo>
                  <a:lnTo>
                    <a:pt x="2239518" y="590550"/>
                  </a:lnTo>
                  <a:lnTo>
                    <a:pt x="2238755" y="592836"/>
                  </a:lnTo>
                  <a:lnTo>
                    <a:pt x="2237299" y="595748"/>
                  </a:lnTo>
                  <a:lnTo>
                    <a:pt x="2239263" y="592836"/>
                  </a:lnTo>
                  <a:lnTo>
                    <a:pt x="2239462" y="592074"/>
                  </a:lnTo>
                  <a:lnTo>
                    <a:pt x="2239940" y="589705"/>
                  </a:lnTo>
                  <a:close/>
                </a:path>
                <a:path w="2245995" h="641985">
                  <a:moveTo>
                    <a:pt x="2239009" y="592074"/>
                  </a:moveTo>
                  <a:lnTo>
                    <a:pt x="6857" y="592074"/>
                  </a:lnTo>
                  <a:lnTo>
                    <a:pt x="6857" y="593566"/>
                  </a:lnTo>
                  <a:lnTo>
                    <a:pt x="7620" y="594691"/>
                  </a:lnTo>
                  <a:lnTo>
                    <a:pt x="7620" y="594360"/>
                  </a:lnTo>
                  <a:lnTo>
                    <a:pt x="2237993" y="594360"/>
                  </a:lnTo>
                  <a:lnTo>
                    <a:pt x="2238755" y="592836"/>
                  </a:lnTo>
                  <a:lnTo>
                    <a:pt x="2239009" y="592074"/>
                  </a:lnTo>
                  <a:close/>
                </a:path>
                <a:path w="2245995" h="641985">
                  <a:moveTo>
                    <a:pt x="2239518" y="590550"/>
                  </a:moveTo>
                  <a:lnTo>
                    <a:pt x="6096" y="590550"/>
                  </a:lnTo>
                  <a:lnTo>
                    <a:pt x="6163" y="592074"/>
                  </a:lnTo>
                  <a:lnTo>
                    <a:pt x="6362" y="592836"/>
                  </a:lnTo>
                  <a:lnTo>
                    <a:pt x="6857" y="593566"/>
                  </a:lnTo>
                  <a:lnTo>
                    <a:pt x="6857" y="592074"/>
                  </a:lnTo>
                  <a:lnTo>
                    <a:pt x="2239009" y="592074"/>
                  </a:lnTo>
                  <a:lnTo>
                    <a:pt x="2239518" y="590550"/>
                  </a:lnTo>
                  <a:close/>
                </a:path>
                <a:path w="2245995" h="641985">
                  <a:moveTo>
                    <a:pt x="2244859" y="563118"/>
                  </a:moveTo>
                  <a:lnTo>
                    <a:pt x="761" y="563118"/>
                  </a:lnTo>
                  <a:lnTo>
                    <a:pt x="761" y="565362"/>
                  </a:lnTo>
                  <a:lnTo>
                    <a:pt x="6163" y="592074"/>
                  </a:lnTo>
                  <a:lnTo>
                    <a:pt x="6096" y="590550"/>
                  </a:lnTo>
                  <a:lnTo>
                    <a:pt x="2239518" y="590550"/>
                  </a:lnTo>
                  <a:lnTo>
                    <a:pt x="2239940" y="589705"/>
                  </a:lnTo>
                  <a:lnTo>
                    <a:pt x="2244853" y="565362"/>
                  </a:lnTo>
                  <a:lnTo>
                    <a:pt x="2244859" y="563118"/>
                  </a:lnTo>
                  <a:close/>
                </a:path>
                <a:path w="2245995" h="641985">
                  <a:moveTo>
                    <a:pt x="2165603" y="0"/>
                  </a:moveTo>
                  <a:lnTo>
                    <a:pt x="80772" y="0"/>
                  </a:lnTo>
                  <a:lnTo>
                    <a:pt x="49184" y="6286"/>
                  </a:lnTo>
                  <a:lnTo>
                    <a:pt x="7395" y="47244"/>
                  </a:lnTo>
                  <a:lnTo>
                    <a:pt x="0" y="80010"/>
                  </a:lnTo>
                  <a:lnTo>
                    <a:pt x="0" y="561594"/>
                  </a:lnTo>
                  <a:lnTo>
                    <a:pt x="761" y="565362"/>
                  </a:lnTo>
                  <a:lnTo>
                    <a:pt x="761" y="563118"/>
                  </a:lnTo>
                  <a:lnTo>
                    <a:pt x="2244859" y="563118"/>
                  </a:lnTo>
                  <a:lnTo>
                    <a:pt x="2245604" y="80010"/>
                  </a:lnTo>
                  <a:lnTo>
                    <a:pt x="2239787" y="51053"/>
                  </a:lnTo>
                  <a:lnTo>
                    <a:pt x="2239518" y="51053"/>
                  </a:lnTo>
                  <a:lnTo>
                    <a:pt x="2239483" y="49543"/>
                  </a:lnTo>
                  <a:lnTo>
                    <a:pt x="2239327" y="48768"/>
                  </a:lnTo>
                  <a:lnTo>
                    <a:pt x="2238755" y="48768"/>
                  </a:lnTo>
                  <a:lnTo>
                    <a:pt x="2238755" y="48015"/>
                  </a:lnTo>
                  <a:lnTo>
                    <a:pt x="2238235" y="47244"/>
                  </a:lnTo>
                  <a:lnTo>
                    <a:pt x="2237994" y="47244"/>
                  </a:lnTo>
                  <a:lnTo>
                    <a:pt x="2237994" y="46885"/>
                  </a:lnTo>
                  <a:lnTo>
                    <a:pt x="2223852" y="25908"/>
                  </a:lnTo>
                  <a:lnTo>
                    <a:pt x="2223516" y="25908"/>
                  </a:lnTo>
                  <a:lnTo>
                    <a:pt x="2223516" y="25409"/>
                  </a:lnTo>
                  <a:lnTo>
                    <a:pt x="2222182" y="23431"/>
                  </a:lnTo>
                  <a:lnTo>
                    <a:pt x="2196750" y="6286"/>
                  </a:lnTo>
                  <a:lnTo>
                    <a:pt x="2165603" y="0"/>
                  </a:lnTo>
                  <a:close/>
                </a:path>
                <a:path w="2245995" h="641985">
                  <a:moveTo>
                    <a:pt x="2245604" y="80010"/>
                  </a:moveTo>
                  <a:lnTo>
                    <a:pt x="2244861" y="561594"/>
                  </a:lnTo>
                  <a:lnTo>
                    <a:pt x="2244855" y="565362"/>
                  </a:lnTo>
                  <a:lnTo>
                    <a:pt x="2245613" y="561594"/>
                  </a:lnTo>
                  <a:lnTo>
                    <a:pt x="2245604" y="80010"/>
                  </a:lnTo>
                  <a:close/>
                </a:path>
                <a:path w="2245995" h="641985">
                  <a:moveTo>
                    <a:pt x="2239518" y="49807"/>
                  </a:moveTo>
                  <a:lnTo>
                    <a:pt x="2239518" y="51053"/>
                  </a:lnTo>
                  <a:lnTo>
                    <a:pt x="2239769" y="51053"/>
                  </a:lnTo>
                  <a:lnTo>
                    <a:pt x="2239518" y="49807"/>
                  </a:lnTo>
                  <a:close/>
                </a:path>
                <a:path w="2245995" h="641985">
                  <a:moveTo>
                    <a:pt x="2238755" y="48015"/>
                  </a:moveTo>
                  <a:lnTo>
                    <a:pt x="2238755" y="48768"/>
                  </a:lnTo>
                  <a:lnTo>
                    <a:pt x="2239327" y="48768"/>
                  </a:lnTo>
                  <a:lnTo>
                    <a:pt x="2238755" y="48015"/>
                  </a:lnTo>
                  <a:close/>
                </a:path>
                <a:path w="2245995" h="641985">
                  <a:moveTo>
                    <a:pt x="2237994" y="46885"/>
                  </a:moveTo>
                  <a:lnTo>
                    <a:pt x="2237994" y="47244"/>
                  </a:lnTo>
                  <a:lnTo>
                    <a:pt x="2238235" y="47244"/>
                  </a:lnTo>
                  <a:lnTo>
                    <a:pt x="2237994" y="46885"/>
                  </a:lnTo>
                  <a:close/>
                </a:path>
                <a:path w="2245995" h="641985">
                  <a:moveTo>
                    <a:pt x="2223516" y="25409"/>
                  </a:moveTo>
                  <a:lnTo>
                    <a:pt x="2223516" y="25908"/>
                  </a:lnTo>
                  <a:lnTo>
                    <a:pt x="2223852" y="25908"/>
                  </a:lnTo>
                  <a:lnTo>
                    <a:pt x="2223516" y="25409"/>
                  </a:lnTo>
                  <a:close/>
                </a:path>
                <a:path w="2245995" h="641985">
                  <a:moveTo>
                    <a:pt x="24387" y="22856"/>
                  </a:moveTo>
                  <a:lnTo>
                    <a:pt x="23526" y="23431"/>
                  </a:lnTo>
                  <a:lnTo>
                    <a:pt x="22926" y="24317"/>
                  </a:lnTo>
                  <a:lnTo>
                    <a:pt x="24387" y="2285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7243571" y="3540251"/>
              <a:ext cx="2245995" cy="641985"/>
            </a:xfrm>
            <a:custGeom>
              <a:avLst/>
              <a:gdLst/>
              <a:ahLst/>
              <a:cxnLst/>
              <a:rect l="l" t="t" r="r" b="b"/>
              <a:pathLst>
                <a:path w="2245995" h="641985">
                  <a:moveTo>
                    <a:pt x="6160" y="49543"/>
                  </a:moveTo>
                  <a:lnTo>
                    <a:pt x="6298" y="48863"/>
                  </a:lnTo>
                  <a:lnTo>
                    <a:pt x="6927" y="47934"/>
                  </a:lnTo>
                </a:path>
                <a:path w="2245995" h="641985">
                  <a:moveTo>
                    <a:pt x="22926" y="24317"/>
                  </a:moveTo>
                  <a:lnTo>
                    <a:pt x="23526" y="23431"/>
                  </a:lnTo>
                  <a:lnTo>
                    <a:pt x="24387" y="22856"/>
                  </a:lnTo>
                </a:path>
                <a:path w="2245995" h="641985">
                  <a:moveTo>
                    <a:pt x="80772" y="0"/>
                  </a:moveTo>
                  <a:lnTo>
                    <a:pt x="2165604" y="0"/>
                  </a:lnTo>
                </a:path>
                <a:path w="2245995" h="641985">
                  <a:moveTo>
                    <a:pt x="2165604" y="641601"/>
                  </a:moveTo>
                  <a:lnTo>
                    <a:pt x="80772" y="641603"/>
                  </a:lnTo>
                  <a:lnTo>
                    <a:pt x="76950" y="640843"/>
                  </a:lnTo>
                </a:path>
                <a:path w="2245995" h="641985">
                  <a:moveTo>
                    <a:pt x="51657" y="635809"/>
                  </a:moveTo>
                  <a:lnTo>
                    <a:pt x="49184" y="635317"/>
                  </a:lnTo>
                  <a:lnTo>
                    <a:pt x="47025" y="633874"/>
                  </a:lnTo>
                </a:path>
                <a:path w="2245995" h="641985">
                  <a:moveTo>
                    <a:pt x="26684" y="620282"/>
                  </a:moveTo>
                  <a:lnTo>
                    <a:pt x="23526" y="618172"/>
                  </a:lnTo>
                  <a:lnTo>
                    <a:pt x="21326" y="614924"/>
                  </a:lnTo>
                </a:path>
                <a:path w="2245995" h="641985">
                  <a:moveTo>
                    <a:pt x="7620" y="594691"/>
                  </a:moveTo>
                  <a:lnTo>
                    <a:pt x="7395" y="594360"/>
                  </a:lnTo>
                </a:path>
                <a:path w="2245995" h="641985">
                  <a:moveTo>
                    <a:pt x="6857" y="593566"/>
                  </a:moveTo>
                  <a:lnTo>
                    <a:pt x="6298" y="592740"/>
                  </a:lnTo>
                  <a:lnTo>
                    <a:pt x="6160" y="592060"/>
                  </a:lnTo>
                  <a:lnTo>
                    <a:pt x="5855" y="590550"/>
                  </a:lnTo>
                </a:path>
                <a:path w="2245995" h="641985">
                  <a:moveTo>
                    <a:pt x="761" y="565362"/>
                  </a:moveTo>
                  <a:lnTo>
                    <a:pt x="308" y="563118"/>
                  </a:lnTo>
                </a:path>
                <a:path w="2245995" h="641985">
                  <a:moveTo>
                    <a:pt x="0" y="561594"/>
                  </a:moveTo>
                  <a:lnTo>
                    <a:pt x="0" y="80010"/>
                  </a:lnTo>
                </a:path>
                <a:path w="2245995" h="641985">
                  <a:moveTo>
                    <a:pt x="24387" y="22856"/>
                  </a:moveTo>
                  <a:lnTo>
                    <a:pt x="49184" y="6286"/>
                  </a:lnTo>
                  <a:lnTo>
                    <a:pt x="80772" y="0"/>
                  </a:lnTo>
                  <a:lnTo>
                    <a:pt x="2165603" y="0"/>
                  </a:lnTo>
                  <a:lnTo>
                    <a:pt x="2196750" y="6286"/>
                  </a:lnTo>
                  <a:lnTo>
                    <a:pt x="2222182" y="23431"/>
                  </a:lnTo>
                  <a:lnTo>
                    <a:pt x="2223516" y="25409"/>
                  </a:lnTo>
                </a:path>
                <a:path w="2245995" h="641985">
                  <a:moveTo>
                    <a:pt x="2223852" y="25908"/>
                  </a:moveTo>
                  <a:lnTo>
                    <a:pt x="2237215" y="45730"/>
                  </a:lnTo>
                  <a:lnTo>
                    <a:pt x="2237994" y="46885"/>
                  </a:lnTo>
                </a:path>
                <a:path w="2245995" h="641985">
                  <a:moveTo>
                    <a:pt x="2238235" y="47244"/>
                  </a:moveTo>
                  <a:lnTo>
                    <a:pt x="2238755" y="48015"/>
                  </a:lnTo>
                </a:path>
                <a:path w="2245995" h="641985">
                  <a:moveTo>
                    <a:pt x="2239327" y="48768"/>
                  </a:moveTo>
                  <a:lnTo>
                    <a:pt x="2239518" y="49807"/>
                  </a:lnTo>
                </a:path>
                <a:path w="2245995" h="641985">
                  <a:moveTo>
                    <a:pt x="2239769" y="51053"/>
                  </a:moveTo>
                  <a:lnTo>
                    <a:pt x="2245604" y="80009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8" name="object 2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403460" y="4099888"/>
              <a:ext cx="90681" cy="87680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38618" y="4099899"/>
              <a:ext cx="87618" cy="86911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7243571" y="3564569"/>
              <a:ext cx="2245995" cy="611505"/>
            </a:xfrm>
            <a:custGeom>
              <a:avLst/>
              <a:gdLst/>
              <a:ahLst/>
              <a:cxnLst/>
              <a:rect l="l" t="t" r="r" b="b"/>
              <a:pathLst>
                <a:path w="2245995" h="611504">
                  <a:moveTo>
                    <a:pt x="308" y="538800"/>
                  </a:moveTo>
                  <a:lnTo>
                    <a:pt x="0" y="537276"/>
                  </a:lnTo>
                  <a:lnTo>
                    <a:pt x="0" y="55692"/>
                  </a:lnTo>
                  <a:lnTo>
                    <a:pt x="6160" y="25225"/>
                  </a:lnTo>
                  <a:lnTo>
                    <a:pt x="6403" y="24598"/>
                  </a:lnTo>
                  <a:lnTo>
                    <a:pt x="22926" y="0"/>
                  </a:lnTo>
                </a:path>
                <a:path w="2245995" h="611504">
                  <a:moveTo>
                    <a:pt x="2223516" y="1092"/>
                  </a:moveTo>
                  <a:lnTo>
                    <a:pt x="2223852" y="1590"/>
                  </a:lnTo>
                </a:path>
                <a:path w="2245995" h="611504">
                  <a:moveTo>
                    <a:pt x="2237994" y="22567"/>
                  </a:moveTo>
                  <a:lnTo>
                    <a:pt x="2238235" y="22926"/>
                  </a:lnTo>
                </a:path>
                <a:path w="2245995" h="611504">
                  <a:moveTo>
                    <a:pt x="2238755" y="23698"/>
                  </a:moveTo>
                  <a:lnTo>
                    <a:pt x="2239327" y="24450"/>
                  </a:lnTo>
                </a:path>
                <a:path w="2245995" h="611504">
                  <a:moveTo>
                    <a:pt x="2239518" y="25397"/>
                  </a:moveTo>
                  <a:lnTo>
                    <a:pt x="2239787" y="26736"/>
                  </a:lnTo>
                </a:path>
                <a:path w="2245995" h="611504">
                  <a:moveTo>
                    <a:pt x="2245604" y="55692"/>
                  </a:moveTo>
                  <a:lnTo>
                    <a:pt x="2245613" y="537276"/>
                  </a:lnTo>
                  <a:lnTo>
                    <a:pt x="2244855" y="541034"/>
                  </a:lnTo>
                </a:path>
                <a:path w="2245995" h="611504">
                  <a:moveTo>
                    <a:pt x="2239940" y="565388"/>
                  </a:moveTo>
                  <a:lnTo>
                    <a:pt x="2239327" y="568423"/>
                  </a:lnTo>
                  <a:lnTo>
                    <a:pt x="2237299" y="571431"/>
                  </a:lnTo>
                </a:path>
                <a:path w="2245995" h="611504">
                  <a:moveTo>
                    <a:pt x="2224338" y="590657"/>
                  </a:moveTo>
                  <a:lnTo>
                    <a:pt x="2223393" y="592058"/>
                  </a:lnTo>
                  <a:lnTo>
                    <a:pt x="2222182" y="593855"/>
                  </a:lnTo>
                  <a:lnTo>
                    <a:pt x="2220385" y="595066"/>
                  </a:lnTo>
                  <a:lnTo>
                    <a:pt x="2218984" y="596010"/>
                  </a:lnTo>
                </a:path>
                <a:path w="2245995" h="611504">
                  <a:moveTo>
                    <a:pt x="2199758" y="608972"/>
                  </a:moveTo>
                  <a:lnTo>
                    <a:pt x="2196750" y="611000"/>
                  </a:lnTo>
                  <a:lnTo>
                    <a:pt x="2195340" y="611284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/>
            <p:cNvSpPr/>
            <p:nvPr/>
          </p:nvSpPr>
          <p:spPr>
            <a:xfrm>
              <a:off x="7243571" y="3540251"/>
              <a:ext cx="2245995" cy="641985"/>
            </a:xfrm>
            <a:custGeom>
              <a:avLst/>
              <a:gdLst/>
              <a:ahLst/>
              <a:cxnLst/>
              <a:rect l="l" t="t" r="r" b="b"/>
              <a:pathLst>
                <a:path w="2245995" h="641985">
                  <a:moveTo>
                    <a:pt x="2165604" y="0"/>
                  </a:moveTo>
                  <a:lnTo>
                    <a:pt x="80772" y="0"/>
                  </a:lnTo>
                  <a:lnTo>
                    <a:pt x="49184" y="6286"/>
                  </a:lnTo>
                  <a:lnTo>
                    <a:pt x="23526" y="23431"/>
                  </a:lnTo>
                  <a:lnTo>
                    <a:pt x="6298" y="48863"/>
                  </a:lnTo>
                  <a:lnTo>
                    <a:pt x="0" y="80010"/>
                  </a:lnTo>
                  <a:lnTo>
                    <a:pt x="0" y="561594"/>
                  </a:lnTo>
                  <a:lnTo>
                    <a:pt x="6298" y="592740"/>
                  </a:lnTo>
                  <a:lnTo>
                    <a:pt x="23526" y="618172"/>
                  </a:lnTo>
                  <a:lnTo>
                    <a:pt x="49184" y="635317"/>
                  </a:lnTo>
                  <a:lnTo>
                    <a:pt x="80772" y="641603"/>
                  </a:lnTo>
                  <a:lnTo>
                    <a:pt x="2165604" y="641603"/>
                  </a:lnTo>
                  <a:lnTo>
                    <a:pt x="2196750" y="635317"/>
                  </a:lnTo>
                  <a:lnTo>
                    <a:pt x="2222182" y="618172"/>
                  </a:lnTo>
                  <a:lnTo>
                    <a:pt x="2239327" y="592740"/>
                  </a:lnTo>
                  <a:lnTo>
                    <a:pt x="2245613" y="561594"/>
                  </a:lnTo>
                  <a:lnTo>
                    <a:pt x="2245613" y="80010"/>
                  </a:lnTo>
                  <a:lnTo>
                    <a:pt x="2239327" y="48863"/>
                  </a:lnTo>
                  <a:lnTo>
                    <a:pt x="2222182" y="23431"/>
                  </a:lnTo>
                  <a:lnTo>
                    <a:pt x="2196750" y="6286"/>
                  </a:lnTo>
                  <a:lnTo>
                    <a:pt x="21656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/>
            <p:cNvSpPr/>
            <p:nvPr/>
          </p:nvSpPr>
          <p:spPr>
            <a:xfrm>
              <a:off x="7243571" y="3540251"/>
              <a:ext cx="2245995" cy="641985"/>
            </a:xfrm>
            <a:custGeom>
              <a:avLst/>
              <a:gdLst/>
              <a:ahLst/>
              <a:cxnLst/>
              <a:rect l="l" t="t" r="r" b="b"/>
              <a:pathLst>
                <a:path w="2245995" h="641985">
                  <a:moveTo>
                    <a:pt x="0" y="80010"/>
                  </a:moveTo>
                  <a:lnTo>
                    <a:pt x="6298" y="48863"/>
                  </a:lnTo>
                  <a:lnTo>
                    <a:pt x="23526" y="23431"/>
                  </a:lnTo>
                  <a:lnTo>
                    <a:pt x="49184" y="6286"/>
                  </a:lnTo>
                  <a:lnTo>
                    <a:pt x="80772" y="0"/>
                  </a:lnTo>
                  <a:lnTo>
                    <a:pt x="2165604" y="0"/>
                  </a:lnTo>
                  <a:lnTo>
                    <a:pt x="2196750" y="6286"/>
                  </a:lnTo>
                  <a:lnTo>
                    <a:pt x="2222182" y="23431"/>
                  </a:lnTo>
                  <a:lnTo>
                    <a:pt x="2239327" y="48863"/>
                  </a:lnTo>
                  <a:lnTo>
                    <a:pt x="2245613" y="80010"/>
                  </a:lnTo>
                  <a:lnTo>
                    <a:pt x="2245613" y="561594"/>
                  </a:lnTo>
                  <a:lnTo>
                    <a:pt x="2239327" y="592740"/>
                  </a:lnTo>
                  <a:lnTo>
                    <a:pt x="2222182" y="618172"/>
                  </a:lnTo>
                  <a:lnTo>
                    <a:pt x="2196750" y="635317"/>
                  </a:lnTo>
                  <a:lnTo>
                    <a:pt x="2165604" y="641603"/>
                  </a:lnTo>
                  <a:lnTo>
                    <a:pt x="80772" y="641603"/>
                  </a:lnTo>
                  <a:lnTo>
                    <a:pt x="49184" y="635317"/>
                  </a:lnTo>
                  <a:lnTo>
                    <a:pt x="23526" y="618172"/>
                  </a:lnTo>
                  <a:lnTo>
                    <a:pt x="6298" y="592740"/>
                  </a:lnTo>
                  <a:lnTo>
                    <a:pt x="0" y="561594"/>
                  </a:lnTo>
                  <a:lnTo>
                    <a:pt x="0" y="80010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3" name="object 33"/>
          <p:cNvSpPr txBox="1"/>
          <p:nvPr/>
        </p:nvSpPr>
        <p:spPr>
          <a:xfrm>
            <a:off x="7876285" y="3676903"/>
            <a:ext cx="979169" cy="44005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30"/>
              </a:spcBef>
            </a:pPr>
            <a:r>
              <a:rPr dirty="0" sz="1150">
                <a:solidFill>
                  <a:srgbClr val="15212E"/>
                </a:solidFill>
                <a:latin typeface="Segoe UI Semibold"/>
                <a:cs typeface="Segoe UI Semibold"/>
              </a:rPr>
              <a:t>Client</a:t>
            </a:r>
            <a:r>
              <a:rPr dirty="0" sz="1150" spc="40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150" spc="-10">
                <a:solidFill>
                  <a:srgbClr val="15212E"/>
                </a:solidFill>
                <a:latin typeface="Segoe UI Semibold"/>
                <a:cs typeface="Segoe UI Semibold"/>
              </a:rPr>
              <a:t>Success</a:t>
            </a:r>
            <a:endParaRPr sz="1150">
              <a:latin typeface="Segoe UI Semibold"/>
              <a:cs typeface="Segoe UI Semibold"/>
            </a:endParaRPr>
          </a:p>
          <a:p>
            <a:pPr algn="ctr">
              <a:lnSpc>
                <a:spcPct val="100000"/>
              </a:lnSpc>
              <a:spcBef>
                <a:spcPts val="830"/>
              </a:spcBef>
            </a:pP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Comms</a:t>
            </a:r>
            <a:r>
              <a:rPr dirty="0" sz="850" spc="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&amp;</a:t>
            </a:r>
            <a:r>
              <a:rPr dirty="0" sz="850" spc="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 spc="-20">
                <a:solidFill>
                  <a:srgbClr val="546679"/>
                </a:solidFill>
                <a:latin typeface="Calibri"/>
                <a:cs typeface="Calibri"/>
              </a:rPr>
              <a:t>SLAs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2318004" y="4181855"/>
            <a:ext cx="16510" cy="280670"/>
          </a:xfrm>
          <a:custGeom>
            <a:avLst/>
            <a:gdLst/>
            <a:ahLst/>
            <a:cxnLst/>
            <a:rect l="l" t="t" r="r" b="b"/>
            <a:pathLst>
              <a:path w="16510" h="280670">
                <a:moveTo>
                  <a:pt x="16001" y="0"/>
                </a:moveTo>
                <a:lnTo>
                  <a:pt x="0" y="0"/>
                </a:lnTo>
                <a:lnTo>
                  <a:pt x="0" y="280416"/>
                </a:lnTo>
                <a:lnTo>
                  <a:pt x="16001" y="280416"/>
                </a:lnTo>
                <a:lnTo>
                  <a:pt x="16001" y="0"/>
                </a:lnTo>
                <a:close/>
              </a:path>
            </a:pathLst>
          </a:custGeom>
          <a:solidFill>
            <a:srgbClr val="8FA2B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5" name="object 35"/>
          <p:cNvGrpSpPr/>
          <p:nvPr/>
        </p:nvGrpSpPr>
        <p:grpSpPr>
          <a:xfrm>
            <a:off x="555879" y="4576952"/>
            <a:ext cx="1807845" cy="1094740"/>
            <a:chOff x="555879" y="4576952"/>
            <a:chExt cx="1807845" cy="1094740"/>
          </a:xfrm>
        </p:grpSpPr>
        <p:sp>
          <p:nvSpPr>
            <p:cNvPr id="36" name="object 36"/>
            <p:cNvSpPr/>
            <p:nvPr/>
          </p:nvSpPr>
          <p:spPr>
            <a:xfrm>
              <a:off x="561594" y="4582667"/>
              <a:ext cx="1796414" cy="1083310"/>
            </a:xfrm>
            <a:custGeom>
              <a:avLst/>
              <a:gdLst/>
              <a:ahLst/>
              <a:cxnLst/>
              <a:rect l="l" t="t" r="r" b="b"/>
              <a:pathLst>
                <a:path w="1796414" h="1083310">
                  <a:moveTo>
                    <a:pt x="76236" y="1082040"/>
                  </a:moveTo>
                  <a:lnTo>
                    <a:pt x="80010" y="1082802"/>
                  </a:lnTo>
                  <a:lnTo>
                    <a:pt x="1720595" y="1082802"/>
                  </a:lnTo>
                  <a:lnTo>
                    <a:pt x="76236" y="1082040"/>
                  </a:lnTo>
                  <a:close/>
                </a:path>
                <a:path w="1796414" h="1083310">
                  <a:moveTo>
                    <a:pt x="1788655" y="1035558"/>
                  </a:moveTo>
                  <a:lnTo>
                    <a:pt x="7620" y="1035558"/>
                  </a:lnTo>
                  <a:lnTo>
                    <a:pt x="7620" y="1035916"/>
                  </a:lnTo>
                  <a:lnTo>
                    <a:pt x="45855" y="1074487"/>
                  </a:lnTo>
                  <a:lnTo>
                    <a:pt x="1720595" y="1082802"/>
                  </a:lnTo>
                  <a:lnTo>
                    <a:pt x="1716013" y="1082802"/>
                  </a:lnTo>
                  <a:lnTo>
                    <a:pt x="1745760" y="1076800"/>
                  </a:lnTo>
                  <a:lnTo>
                    <a:pt x="1750144" y="1074487"/>
                  </a:lnTo>
                  <a:lnTo>
                    <a:pt x="1771433" y="1060158"/>
                  </a:lnTo>
                  <a:lnTo>
                    <a:pt x="1773390" y="1058201"/>
                  </a:lnTo>
                  <a:lnTo>
                    <a:pt x="1788655" y="1035558"/>
                  </a:lnTo>
                  <a:close/>
                </a:path>
                <a:path w="1796414" h="1083310">
                  <a:moveTo>
                    <a:pt x="45855" y="1074487"/>
                  </a:moveTo>
                  <a:lnTo>
                    <a:pt x="48863" y="1076515"/>
                  </a:lnTo>
                  <a:lnTo>
                    <a:pt x="52967" y="1077343"/>
                  </a:lnTo>
                  <a:lnTo>
                    <a:pt x="48768" y="1075944"/>
                  </a:lnTo>
                  <a:lnTo>
                    <a:pt x="45855" y="1074487"/>
                  </a:lnTo>
                  <a:close/>
                </a:path>
                <a:path w="1796414" h="1083310">
                  <a:moveTo>
                    <a:pt x="1750178" y="1074487"/>
                  </a:moveTo>
                  <a:lnTo>
                    <a:pt x="1745760" y="1076800"/>
                  </a:lnTo>
                  <a:lnTo>
                    <a:pt x="1747170" y="1076515"/>
                  </a:lnTo>
                  <a:lnTo>
                    <a:pt x="1750178" y="1074487"/>
                  </a:lnTo>
                  <a:close/>
                </a:path>
                <a:path w="1796414" h="1083310">
                  <a:moveTo>
                    <a:pt x="21066" y="1055862"/>
                  </a:moveTo>
                  <a:lnTo>
                    <a:pt x="23431" y="1059370"/>
                  </a:lnTo>
                  <a:lnTo>
                    <a:pt x="26939" y="1061735"/>
                  </a:lnTo>
                  <a:lnTo>
                    <a:pt x="21066" y="1055862"/>
                  </a:lnTo>
                  <a:close/>
                </a:path>
                <a:path w="1796414" h="1083310">
                  <a:moveTo>
                    <a:pt x="1773390" y="1058201"/>
                  </a:moveTo>
                  <a:lnTo>
                    <a:pt x="1771433" y="1060158"/>
                  </a:lnTo>
                  <a:lnTo>
                    <a:pt x="1772602" y="1059370"/>
                  </a:lnTo>
                  <a:lnTo>
                    <a:pt x="1773390" y="1058201"/>
                  </a:lnTo>
                  <a:close/>
                </a:path>
                <a:path w="1796414" h="1083310">
                  <a:moveTo>
                    <a:pt x="1789502" y="1034034"/>
                  </a:moveTo>
                  <a:lnTo>
                    <a:pt x="6857" y="1034034"/>
                  </a:lnTo>
                  <a:lnTo>
                    <a:pt x="6857" y="1034786"/>
                  </a:lnTo>
                  <a:lnTo>
                    <a:pt x="7620" y="1035916"/>
                  </a:lnTo>
                  <a:lnTo>
                    <a:pt x="7620" y="1035558"/>
                  </a:lnTo>
                  <a:lnTo>
                    <a:pt x="1788655" y="1035558"/>
                  </a:lnTo>
                  <a:lnTo>
                    <a:pt x="1789009" y="1035033"/>
                  </a:lnTo>
                  <a:lnTo>
                    <a:pt x="1789502" y="1034034"/>
                  </a:lnTo>
                  <a:close/>
                </a:path>
                <a:path w="1796414" h="1083310">
                  <a:moveTo>
                    <a:pt x="1790189" y="1031748"/>
                  </a:moveTo>
                  <a:lnTo>
                    <a:pt x="6096" y="1031748"/>
                  </a:lnTo>
                  <a:lnTo>
                    <a:pt x="6130" y="1033261"/>
                  </a:lnTo>
                  <a:lnTo>
                    <a:pt x="6286" y="1034034"/>
                  </a:lnTo>
                  <a:lnTo>
                    <a:pt x="6857" y="1034786"/>
                  </a:lnTo>
                  <a:lnTo>
                    <a:pt x="6857" y="1034034"/>
                  </a:lnTo>
                  <a:lnTo>
                    <a:pt x="1789502" y="1034034"/>
                  </a:lnTo>
                  <a:lnTo>
                    <a:pt x="1789884" y="1033261"/>
                  </a:lnTo>
                  <a:lnTo>
                    <a:pt x="1790189" y="1031748"/>
                  </a:lnTo>
                  <a:close/>
                </a:path>
                <a:path w="1796414" h="1083310">
                  <a:moveTo>
                    <a:pt x="1716024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4600" y="22643"/>
                  </a:lnTo>
                  <a:lnTo>
                    <a:pt x="22643" y="24600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002792"/>
                  </a:lnTo>
                  <a:lnTo>
                    <a:pt x="6114" y="1033087"/>
                  </a:lnTo>
                  <a:lnTo>
                    <a:pt x="6096" y="1031748"/>
                  </a:lnTo>
                  <a:lnTo>
                    <a:pt x="1790189" y="1031748"/>
                  </a:lnTo>
                  <a:lnTo>
                    <a:pt x="1795276" y="1006542"/>
                  </a:lnTo>
                  <a:lnTo>
                    <a:pt x="1796025" y="80010"/>
                  </a:lnTo>
                  <a:lnTo>
                    <a:pt x="1789747" y="48863"/>
                  </a:lnTo>
                  <a:lnTo>
                    <a:pt x="1772602" y="23431"/>
                  </a:lnTo>
                  <a:lnTo>
                    <a:pt x="1747170" y="6286"/>
                  </a:lnTo>
                  <a:lnTo>
                    <a:pt x="1716024" y="0"/>
                  </a:lnTo>
                  <a:close/>
                </a:path>
                <a:path w="1796414" h="1083310">
                  <a:moveTo>
                    <a:pt x="1796025" y="80010"/>
                  </a:moveTo>
                  <a:lnTo>
                    <a:pt x="1795280" y="1002792"/>
                  </a:lnTo>
                  <a:lnTo>
                    <a:pt x="1795276" y="1006542"/>
                  </a:lnTo>
                  <a:lnTo>
                    <a:pt x="1796033" y="1002792"/>
                  </a:lnTo>
                  <a:lnTo>
                    <a:pt x="1796025" y="80010"/>
                  </a:lnTo>
                  <a:close/>
                </a:path>
                <a:path w="1796414" h="1083310">
                  <a:moveTo>
                    <a:pt x="24600" y="22643"/>
                  </a:moveTo>
                  <a:lnTo>
                    <a:pt x="23431" y="23431"/>
                  </a:lnTo>
                  <a:lnTo>
                    <a:pt x="22643" y="24600"/>
                  </a:lnTo>
                  <a:lnTo>
                    <a:pt x="24600" y="22643"/>
                  </a:lnTo>
                  <a:close/>
                </a:path>
              </a:pathLst>
            </a:custGeom>
            <a:solidFill>
              <a:srgbClr val="F5F7F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/>
            <p:cNvSpPr/>
            <p:nvPr/>
          </p:nvSpPr>
          <p:spPr>
            <a:xfrm>
              <a:off x="561594" y="4582667"/>
              <a:ext cx="1796414" cy="1083310"/>
            </a:xfrm>
            <a:custGeom>
              <a:avLst/>
              <a:gdLst/>
              <a:ahLst/>
              <a:cxnLst/>
              <a:rect l="l" t="t" r="r" b="b"/>
              <a:pathLst>
                <a:path w="1796414" h="1083310">
                  <a:moveTo>
                    <a:pt x="22643" y="24600"/>
                  </a:moveTo>
                  <a:lnTo>
                    <a:pt x="23431" y="23431"/>
                  </a:lnTo>
                  <a:lnTo>
                    <a:pt x="24600" y="22643"/>
                  </a:lnTo>
                </a:path>
                <a:path w="1796414" h="1083310">
                  <a:moveTo>
                    <a:pt x="80010" y="0"/>
                  </a:moveTo>
                  <a:lnTo>
                    <a:pt x="1716024" y="0"/>
                  </a:lnTo>
                </a:path>
                <a:path w="1796414" h="1083310">
                  <a:moveTo>
                    <a:pt x="1716024" y="1082799"/>
                  </a:moveTo>
                  <a:lnTo>
                    <a:pt x="80010" y="1082802"/>
                  </a:lnTo>
                  <a:lnTo>
                    <a:pt x="76236" y="1082040"/>
                  </a:lnTo>
                </a:path>
                <a:path w="1796414" h="1083310">
                  <a:moveTo>
                    <a:pt x="52967" y="1077343"/>
                  </a:moveTo>
                  <a:lnTo>
                    <a:pt x="48863" y="1076515"/>
                  </a:lnTo>
                  <a:lnTo>
                    <a:pt x="45855" y="1074487"/>
                  </a:lnTo>
                </a:path>
                <a:path w="1796414" h="1083310">
                  <a:moveTo>
                    <a:pt x="26939" y="1061735"/>
                  </a:moveTo>
                  <a:lnTo>
                    <a:pt x="23431" y="1059370"/>
                  </a:lnTo>
                  <a:lnTo>
                    <a:pt x="21066" y="1055862"/>
                  </a:lnTo>
                </a:path>
                <a:path w="1796414" h="1083310">
                  <a:moveTo>
                    <a:pt x="7620" y="1035916"/>
                  </a:moveTo>
                  <a:lnTo>
                    <a:pt x="7378" y="1035558"/>
                  </a:lnTo>
                </a:path>
                <a:path w="1796414" h="1083310">
                  <a:moveTo>
                    <a:pt x="6857" y="1034786"/>
                  </a:moveTo>
                  <a:lnTo>
                    <a:pt x="6286" y="1034034"/>
                  </a:lnTo>
                </a:path>
                <a:path w="1796414" h="1083310">
                  <a:moveTo>
                    <a:pt x="6096" y="1033087"/>
                  </a:moveTo>
                  <a:lnTo>
                    <a:pt x="5826" y="1031748"/>
                  </a:lnTo>
                </a:path>
                <a:path w="1796414" h="1083310">
                  <a:moveTo>
                    <a:pt x="0" y="1002792"/>
                  </a:moveTo>
                  <a:lnTo>
                    <a:pt x="0" y="80010"/>
                  </a:lnTo>
                </a:path>
                <a:path w="1796414" h="1083310">
                  <a:moveTo>
                    <a:pt x="24600" y="22643"/>
                  </a:moveTo>
                  <a:lnTo>
                    <a:pt x="48863" y="6286"/>
                  </a:lnTo>
                  <a:lnTo>
                    <a:pt x="80010" y="0"/>
                  </a:lnTo>
                  <a:lnTo>
                    <a:pt x="1716024" y="0"/>
                  </a:lnTo>
                  <a:lnTo>
                    <a:pt x="1747170" y="6286"/>
                  </a:lnTo>
                  <a:lnTo>
                    <a:pt x="1772602" y="23431"/>
                  </a:lnTo>
                  <a:lnTo>
                    <a:pt x="1789171" y="48008"/>
                  </a:lnTo>
                  <a:lnTo>
                    <a:pt x="1789747" y="48863"/>
                  </a:lnTo>
                  <a:lnTo>
                    <a:pt x="1789884" y="49540"/>
                  </a:lnTo>
                  <a:lnTo>
                    <a:pt x="1796025" y="80009"/>
                  </a:lnTo>
                </a:path>
                <a:path w="1796414" h="1083310">
                  <a:moveTo>
                    <a:pt x="1795276" y="1006542"/>
                  </a:moveTo>
                  <a:lnTo>
                    <a:pt x="1789884" y="1033261"/>
                  </a:lnTo>
                  <a:lnTo>
                    <a:pt x="1789633" y="1033881"/>
                  </a:lnTo>
                  <a:lnTo>
                    <a:pt x="1773390" y="1058201"/>
                  </a:lnTo>
                </a:path>
                <a:path w="1796414" h="1083310">
                  <a:moveTo>
                    <a:pt x="1771433" y="1060158"/>
                  </a:moveTo>
                  <a:lnTo>
                    <a:pt x="1750303" y="1074403"/>
                  </a:lnTo>
                </a:path>
                <a:path w="1796414" h="1083310">
                  <a:moveTo>
                    <a:pt x="1745760" y="1076800"/>
                  </a:moveTo>
                  <a:lnTo>
                    <a:pt x="1716024" y="1082799"/>
                  </a:lnTo>
                </a:path>
                <a:path w="1796414" h="1083310">
                  <a:moveTo>
                    <a:pt x="76236" y="1082040"/>
                  </a:moveTo>
                  <a:lnTo>
                    <a:pt x="52967" y="1077343"/>
                  </a:lnTo>
                </a:path>
                <a:path w="1796414" h="1083310">
                  <a:moveTo>
                    <a:pt x="45855" y="1074487"/>
                  </a:moveTo>
                  <a:lnTo>
                    <a:pt x="26939" y="1061735"/>
                  </a:lnTo>
                </a:path>
                <a:path w="1796414" h="1083310">
                  <a:moveTo>
                    <a:pt x="21066" y="1055862"/>
                  </a:moveTo>
                  <a:lnTo>
                    <a:pt x="8398" y="1037071"/>
                  </a:lnTo>
                  <a:lnTo>
                    <a:pt x="7620" y="1035916"/>
                  </a:lnTo>
                </a:path>
                <a:path w="1796414" h="1083310">
                  <a:moveTo>
                    <a:pt x="7378" y="1035558"/>
                  </a:moveTo>
                  <a:lnTo>
                    <a:pt x="6857" y="1034786"/>
                  </a:lnTo>
                </a:path>
                <a:path w="1796414" h="1083310">
                  <a:moveTo>
                    <a:pt x="6286" y="1034034"/>
                  </a:moveTo>
                  <a:lnTo>
                    <a:pt x="6096" y="1032994"/>
                  </a:lnTo>
                </a:path>
                <a:path w="1796414" h="1083310">
                  <a:moveTo>
                    <a:pt x="5844" y="1031748"/>
                  </a:moveTo>
                  <a:lnTo>
                    <a:pt x="5381" y="1029452"/>
                  </a:lnTo>
                  <a:lnTo>
                    <a:pt x="0" y="1002792"/>
                  </a:lnTo>
                  <a:lnTo>
                    <a:pt x="0" y="80010"/>
                  </a:lnTo>
                  <a:lnTo>
                    <a:pt x="6286" y="48863"/>
                  </a:lnTo>
                  <a:lnTo>
                    <a:pt x="22643" y="24600"/>
                  </a:lnTo>
                </a:path>
                <a:path w="1796414" h="1083310">
                  <a:moveTo>
                    <a:pt x="1796025" y="80009"/>
                  </a:moveTo>
                  <a:lnTo>
                    <a:pt x="1796033" y="1002792"/>
                  </a:lnTo>
                  <a:lnTo>
                    <a:pt x="1795276" y="1006542"/>
                  </a:lnTo>
                </a:path>
                <a:path w="1796414" h="1083310">
                  <a:moveTo>
                    <a:pt x="1789884" y="1033261"/>
                  </a:moveTo>
                  <a:lnTo>
                    <a:pt x="1789747" y="1033938"/>
                  </a:lnTo>
                  <a:lnTo>
                    <a:pt x="1789009" y="1035033"/>
                  </a:lnTo>
                </a:path>
                <a:path w="1796414" h="1083310">
                  <a:moveTo>
                    <a:pt x="1773390" y="1058201"/>
                  </a:moveTo>
                  <a:lnTo>
                    <a:pt x="1772602" y="1059370"/>
                  </a:lnTo>
                  <a:lnTo>
                    <a:pt x="1771433" y="1060158"/>
                  </a:lnTo>
                </a:path>
                <a:path w="1796414" h="1083310">
                  <a:moveTo>
                    <a:pt x="1750303" y="1074403"/>
                  </a:moveTo>
                  <a:lnTo>
                    <a:pt x="1747170" y="1076515"/>
                  </a:lnTo>
                  <a:lnTo>
                    <a:pt x="1745760" y="1076800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/>
            <p:cNvSpPr/>
            <p:nvPr/>
          </p:nvSpPr>
          <p:spPr>
            <a:xfrm>
              <a:off x="561594" y="4582667"/>
              <a:ext cx="1796414" cy="1083310"/>
            </a:xfrm>
            <a:custGeom>
              <a:avLst/>
              <a:gdLst/>
              <a:ahLst/>
              <a:cxnLst/>
              <a:rect l="l" t="t" r="r" b="b"/>
              <a:pathLst>
                <a:path w="1796414" h="1083310">
                  <a:moveTo>
                    <a:pt x="1716024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002792"/>
                  </a:lnTo>
                  <a:lnTo>
                    <a:pt x="6286" y="1033938"/>
                  </a:lnTo>
                  <a:lnTo>
                    <a:pt x="23431" y="1059370"/>
                  </a:lnTo>
                  <a:lnTo>
                    <a:pt x="48863" y="1076515"/>
                  </a:lnTo>
                  <a:lnTo>
                    <a:pt x="80010" y="1082802"/>
                  </a:lnTo>
                  <a:lnTo>
                    <a:pt x="1716024" y="1082802"/>
                  </a:lnTo>
                  <a:lnTo>
                    <a:pt x="1747170" y="1076515"/>
                  </a:lnTo>
                  <a:lnTo>
                    <a:pt x="1772602" y="1059370"/>
                  </a:lnTo>
                  <a:lnTo>
                    <a:pt x="1789747" y="1033938"/>
                  </a:lnTo>
                  <a:lnTo>
                    <a:pt x="1796033" y="1002792"/>
                  </a:lnTo>
                  <a:lnTo>
                    <a:pt x="1796033" y="80010"/>
                  </a:lnTo>
                  <a:lnTo>
                    <a:pt x="1789747" y="48863"/>
                  </a:lnTo>
                  <a:lnTo>
                    <a:pt x="1772602" y="23431"/>
                  </a:lnTo>
                  <a:lnTo>
                    <a:pt x="1747170" y="6286"/>
                  </a:lnTo>
                  <a:lnTo>
                    <a:pt x="1716024" y="0"/>
                  </a:lnTo>
                  <a:close/>
                </a:path>
              </a:pathLst>
            </a:custGeom>
            <a:solidFill>
              <a:srgbClr val="F5F7F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/>
            <p:cNvSpPr/>
            <p:nvPr/>
          </p:nvSpPr>
          <p:spPr>
            <a:xfrm>
              <a:off x="561594" y="4582667"/>
              <a:ext cx="1796414" cy="1083310"/>
            </a:xfrm>
            <a:custGeom>
              <a:avLst/>
              <a:gdLst/>
              <a:ahLst/>
              <a:cxnLst/>
              <a:rect l="l" t="t" r="r" b="b"/>
              <a:pathLst>
                <a:path w="1796414" h="1083310">
                  <a:moveTo>
                    <a:pt x="0" y="80010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1716024" y="0"/>
                  </a:lnTo>
                  <a:lnTo>
                    <a:pt x="1747170" y="6286"/>
                  </a:lnTo>
                  <a:lnTo>
                    <a:pt x="1772602" y="23431"/>
                  </a:lnTo>
                  <a:lnTo>
                    <a:pt x="1789747" y="48863"/>
                  </a:lnTo>
                  <a:lnTo>
                    <a:pt x="1796033" y="80010"/>
                  </a:lnTo>
                  <a:lnTo>
                    <a:pt x="1796033" y="1002792"/>
                  </a:lnTo>
                  <a:lnTo>
                    <a:pt x="1789747" y="1033938"/>
                  </a:lnTo>
                  <a:lnTo>
                    <a:pt x="1772602" y="1059370"/>
                  </a:lnTo>
                  <a:lnTo>
                    <a:pt x="1747170" y="1076515"/>
                  </a:lnTo>
                  <a:lnTo>
                    <a:pt x="1716024" y="1082802"/>
                  </a:lnTo>
                  <a:lnTo>
                    <a:pt x="80010" y="1082802"/>
                  </a:lnTo>
                  <a:lnTo>
                    <a:pt x="48863" y="1076515"/>
                  </a:lnTo>
                  <a:lnTo>
                    <a:pt x="23431" y="1059370"/>
                  </a:lnTo>
                  <a:lnTo>
                    <a:pt x="6286" y="1033938"/>
                  </a:lnTo>
                  <a:lnTo>
                    <a:pt x="0" y="1002792"/>
                  </a:lnTo>
                  <a:lnTo>
                    <a:pt x="0" y="80010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/>
            <p:cNvSpPr/>
            <p:nvPr/>
          </p:nvSpPr>
          <p:spPr>
            <a:xfrm>
              <a:off x="1194816" y="4743449"/>
              <a:ext cx="529590" cy="528955"/>
            </a:xfrm>
            <a:custGeom>
              <a:avLst/>
              <a:gdLst/>
              <a:ahLst/>
              <a:cxnLst/>
              <a:rect l="l" t="t" r="r" b="b"/>
              <a:pathLst>
                <a:path w="529589" h="528954">
                  <a:moveTo>
                    <a:pt x="433578" y="0"/>
                  </a:moveTo>
                  <a:lnTo>
                    <a:pt x="96774" y="0"/>
                  </a:lnTo>
                  <a:lnTo>
                    <a:pt x="59150" y="7500"/>
                  </a:lnTo>
                  <a:lnTo>
                    <a:pt x="28384" y="28003"/>
                  </a:lnTo>
                  <a:lnTo>
                    <a:pt x="7619" y="58507"/>
                  </a:lnTo>
                  <a:lnTo>
                    <a:pt x="0" y="96012"/>
                  </a:lnTo>
                  <a:lnTo>
                    <a:pt x="0" y="432815"/>
                  </a:lnTo>
                  <a:lnTo>
                    <a:pt x="7619" y="470320"/>
                  </a:lnTo>
                  <a:lnTo>
                    <a:pt x="28384" y="500824"/>
                  </a:lnTo>
                  <a:lnTo>
                    <a:pt x="59150" y="521327"/>
                  </a:lnTo>
                  <a:lnTo>
                    <a:pt x="96774" y="528827"/>
                  </a:lnTo>
                  <a:lnTo>
                    <a:pt x="433578" y="528827"/>
                  </a:lnTo>
                  <a:lnTo>
                    <a:pt x="470761" y="521327"/>
                  </a:lnTo>
                  <a:lnTo>
                    <a:pt x="501300" y="500824"/>
                  </a:lnTo>
                  <a:lnTo>
                    <a:pt x="521981" y="470320"/>
                  </a:lnTo>
                  <a:lnTo>
                    <a:pt x="529590" y="432815"/>
                  </a:lnTo>
                  <a:lnTo>
                    <a:pt x="529590" y="96012"/>
                  </a:lnTo>
                  <a:lnTo>
                    <a:pt x="521981" y="58507"/>
                  </a:lnTo>
                  <a:lnTo>
                    <a:pt x="501300" y="28003"/>
                  </a:lnTo>
                  <a:lnTo>
                    <a:pt x="470761" y="7500"/>
                  </a:lnTo>
                  <a:lnTo>
                    <a:pt x="433578" y="0"/>
                  </a:lnTo>
                  <a:close/>
                </a:path>
              </a:pathLst>
            </a:custGeom>
            <a:solidFill>
              <a:srgbClr val="2EB5D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1" name="object 4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25879" y="4876038"/>
              <a:ext cx="266700" cy="262127"/>
            </a:xfrm>
            <a:prstGeom prst="rect">
              <a:avLst/>
            </a:prstGeom>
          </p:spPr>
        </p:pic>
      </p:grpSp>
      <p:sp>
        <p:nvSpPr>
          <p:cNvPr id="42" name="object 42"/>
          <p:cNvSpPr txBox="1"/>
          <p:nvPr/>
        </p:nvSpPr>
        <p:spPr>
          <a:xfrm>
            <a:off x="1041145" y="5360161"/>
            <a:ext cx="838200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 spc="-10">
                <a:solidFill>
                  <a:srgbClr val="15212E"/>
                </a:solidFill>
                <a:latin typeface="Segoe UI Semibold"/>
                <a:cs typeface="Segoe UI Semibold"/>
              </a:rPr>
              <a:t>Bookkeepers</a:t>
            </a:r>
            <a:endParaRPr sz="1100">
              <a:latin typeface="Segoe UI Semibold"/>
              <a:cs typeface="Segoe UI Semibold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2504313" y="4576952"/>
            <a:ext cx="1808480" cy="1094740"/>
            <a:chOff x="2504313" y="4576952"/>
            <a:chExt cx="1808480" cy="1094740"/>
          </a:xfrm>
        </p:grpSpPr>
        <p:sp>
          <p:nvSpPr>
            <p:cNvPr id="44" name="object 44"/>
            <p:cNvSpPr/>
            <p:nvPr/>
          </p:nvSpPr>
          <p:spPr>
            <a:xfrm>
              <a:off x="2510028" y="4582667"/>
              <a:ext cx="1797050" cy="1083310"/>
            </a:xfrm>
            <a:custGeom>
              <a:avLst/>
              <a:gdLst/>
              <a:ahLst/>
              <a:cxnLst/>
              <a:rect l="l" t="t" r="r" b="b"/>
              <a:pathLst>
                <a:path w="1797050" h="1083310">
                  <a:moveTo>
                    <a:pt x="76944" y="1082040"/>
                  </a:moveTo>
                  <a:lnTo>
                    <a:pt x="80772" y="1082802"/>
                  </a:lnTo>
                  <a:lnTo>
                    <a:pt x="1720596" y="1082802"/>
                  </a:lnTo>
                  <a:lnTo>
                    <a:pt x="76944" y="1082040"/>
                  </a:lnTo>
                  <a:close/>
                </a:path>
                <a:path w="1797050" h="1083310">
                  <a:moveTo>
                    <a:pt x="1788414" y="1036320"/>
                  </a:moveTo>
                  <a:lnTo>
                    <a:pt x="8382" y="1036320"/>
                  </a:lnTo>
                  <a:lnTo>
                    <a:pt x="8382" y="1037014"/>
                  </a:lnTo>
                  <a:lnTo>
                    <a:pt x="47025" y="1075072"/>
                  </a:lnTo>
                  <a:lnTo>
                    <a:pt x="1720596" y="1082802"/>
                  </a:lnTo>
                  <a:lnTo>
                    <a:pt x="1716013" y="1082802"/>
                  </a:lnTo>
                  <a:lnTo>
                    <a:pt x="1745765" y="1076822"/>
                  </a:lnTo>
                  <a:lnTo>
                    <a:pt x="1747266" y="1075944"/>
                  </a:lnTo>
                  <a:lnTo>
                    <a:pt x="1749438" y="1075072"/>
                  </a:lnTo>
                  <a:lnTo>
                    <a:pt x="1770693" y="1060898"/>
                  </a:lnTo>
                  <a:lnTo>
                    <a:pt x="1774636" y="1056955"/>
                  </a:lnTo>
                  <a:lnTo>
                    <a:pt x="1788084" y="1037307"/>
                  </a:lnTo>
                  <a:lnTo>
                    <a:pt x="1788414" y="1036320"/>
                  </a:lnTo>
                  <a:close/>
                </a:path>
                <a:path w="1797050" h="1083310">
                  <a:moveTo>
                    <a:pt x="47025" y="1075072"/>
                  </a:moveTo>
                  <a:lnTo>
                    <a:pt x="49184" y="1076515"/>
                  </a:lnTo>
                  <a:lnTo>
                    <a:pt x="52405" y="1077156"/>
                  </a:lnTo>
                  <a:lnTo>
                    <a:pt x="48768" y="1075944"/>
                  </a:lnTo>
                  <a:lnTo>
                    <a:pt x="47025" y="1075072"/>
                  </a:lnTo>
                  <a:close/>
                </a:path>
                <a:path w="1797050" h="1083310">
                  <a:moveTo>
                    <a:pt x="1749451" y="1075072"/>
                  </a:moveTo>
                  <a:lnTo>
                    <a:pt x="1747266" y="1075944"/>
                  </a:lnTo>
                  <a:lnTo>
                    <a:pt x="1745765" y="1076822"/>
                  </a:lnTo>
                  <a:lnTo>
                    <a:pt x="1747289" y="1076515"/>
                  </a:lnTo>
                  <a:lnTo>
                    <a:pt x="1749451" y="1075072"/>
                  </a:lnTo>
                  <a:close/>
                </a:path>
                <a:path w="1797050" h="1083310">
                  <a:moveTo>
                    <a:pt x="21326" y="1056122"/>
                  </a:moveTo>
                  <a:lnTo>
                    <a:pt x="23526" y="1059370"/>
                  </a:lnTo>
                  <a:lnTo>
                    <a:pt x="26684" y="1061480"/>
                  </a:lnTo>
                  <a:lnTo>
                    <a:pt x="21326" y="1056122"/>
                  </a:lnTo>
                  <a:close/>
                </a:path>
                <a:path w="1797050" h="1083310">
                  <a:moveTo>
                    <a:pt x="1774636" y="1056955"/>
                  </a:moveTo>
                  <a:lnTo>
                    <a:pt x="1770693" y="1060898"/>
                  </a:lnTo>
                  <a:lnTo>
                    <a:pt x="1772983" y="1059370"/>
                  </a:lnTo>
                  <a:lnTo>
                    <a:pt x="1774636" y="1056955"/>
                  </a:lnTo>
                  <a:close/>
                </a:path>
                <a:path w="1797050" h="1083310">
                  <a:moveTo>
                    <a:pt x="1789176" y="1034796"/>
                  </a:moveTo>
                  <a:lnTo>
                    <a:pt x="7620" y="1034796"/>
                  </a:lnTo>
                  <a:lnTo>
                    <a:pt x="7620" y="1035889"/>
                  </a:lnTo>
                  <a:lnTo>
                    <a:pt x="8382" y="1037014"/>
                  </a:lnTo>
                  <a:lnTo>
                    <a:pt x="8382" y="1036320"/>
                  </a:lnTo>
                  <a:lnTo>
                    <a:pt x="1788414" y="1036320"/>
                  </a:lnTo>
                  <a:lnTo>
                    <a:pt x="1789176" y="1034796"/>
                  </a:lnTo>
                  <a:close/>
                </a:path>
                <a:path w="1797050" h="1083310">
                  <a:moveTo>
                    <a:pt x="1791205" y="1029974"/>
                  </a:moveTo>
                  <a:lnTo>
                    <a:pt x="1790700" y="1030986"/>
                  </a:lnTo>
                  <a:lnTo>
                    <a:pt x="1789938" y="1033272"/>
                  </a:lnTo>
                  <a:lnTo>
                    <a:pt x="1788414" y="1036320"/>
                  </a:lnTo>
                  <a:lnTo>
                    <a:pt x="1788182" y="1037014"/>
                  </a:lnTo>
                  <a:lnTo>
                    <a:pt x="1788760" y="1036320"/>
                  </a:lnTo>
                  <a:lnTo>
                    <a:pt x="1790390" y="1033938"/>
                  </a:lnTo>
                  <a:lnTo>
                    <a:pt x="1791205" y="1029974"/>
                  </a:lnTo>
                  <a:close/>
                </a:path>
                <a:path w="1797050" h="1083310">
                  <a:moveTo>
                    <a:pt x="1789938" y="1033272"/>
                  </a:moveTo>
                  <a:lnTo>
                    <a:pt x="6858" y="1033272"/>
                  </a:lnTo>
                  <a:lnTo>
                    <a:pt x="6879" y="1034796"/>
                  </a:lnTo>
                  <a:lnTo>
                    <a:pt x="7620" y="1035889"/>
                  </a:lnTo>
                  <a:lnTo>
                    <a:pt x="7620" y="1034796"/>
                  </a:lnTo>
                  <a:lnTo>
                    <a:pt x="1789176" y="1034796"/>
                  </a:lnTo>
                  <a:lnTo>
                    <a:pt x="1789938" y="1033272"/>
                  </a:lnTo>
                  <a:close/>
                </a:path>
                <a:path w="1797050" h="1083310">
                  <a:moveTo>
                    <a:pt x="1790700" y="1030986"/>
                  </a:moveTo>
                  <a:lnTo>
                    <a:pt x="6096" y="1030986"/>
                  </a:lnTo>
                  <a:lnTo>
                    <a:pt x="6163" y="1033272"/>
                  </a:lnTo>
                  <a:lnTo>
                    <a:pt x="6298" y="1033938"/>
                  </a:lnTo>
                  <a:lnTo>
                    <a:pt x="6879" y="1034796"/>
                  </a:lnTo>
                  <a:lnTo>
                    <a:pt x="6858" y="1033272"/>
                  </a:lnTo>
                  <a:lnTo>
                    <a:pt x="1789938" y="1033272"/>
                  </a:lnTo>
                  <a:lnTo>
                    <a:pt x="1790700" y="1030986"/>
                  </a:lnTo>
                  <a:close/>
                </a:path>
                <a:path w="1797050" h="1083310">
                  <a:moveTo>
                    <a:pt x="1796034" y="1004316"/>
                  </a:moveTo>
                  <a:lnTo>
                    <a:pt x="762" y="1004316"/>
                  </a:lnTo>
                  <a:lnTo>
                    <a:pt x="762" y="1006560"/>
                  </a:lnTo>
                  <a:lnTo>
                    <a:pt x="6163" y="1033272"/>
                  </a:lnTo>
                  <a:lnTo>
                    <a:pt x="6096" y="1030986"/>
                  </a:lnTo>
                  <a:lnTo>
                    <a:pt x="1790700" y="1030986"/>
                  </a:lnTo>
                  <a:lnTo>
                    <a:pt x="1791205" y="1029974"/>
                  </a:lnTo>
                  <a:lnTo>
                    <a:pt x="1795728" y="1007983"/>
                  </a:lnTo>
                  <a:lnTo>
                    <a:pt x="1796034" y="1004316"/>
                  </a:lnTo>
                  <a:close/>
                </a:path>
                <a:path w="1797050" h="1083310">
                  <a:moveTo>
                    <a:pt x="1796794" y="80010"/>
                  </a:moveTo>
                  <a:lnTo>
                    <a:pt x="1796035" y="1002792"/>
                  </a:lnTo>
                  <a:lnTo>
                    <a:pt x="1796034" y="1004316"/>
                  </a:lnTo>
                  <a:lnTo>
                    <a:pt x="1795846" y="1006560"/>
                  </a:lnTo>
                  <a:lnTo>
                    <a:pt x="1795728" y="1007983"/>
                  </a:lnTo>
                  <a:lnTo>
                    <a:pt x="1796796" y="1002792"/>
                  </a:lnTo>
                  <a:lnTo>
                    <a:pt x="1796794" y="80010"/>
                  </a:lnTo>
                  <a:close/>
                </a:path>
                <a:path w="1797050" h="1083310">
                  <a:moveTo>
                    <a:pt x="1716024" y="0"/>
                  </a:moveTo>
                  <a:lnTo>
                    <a:pt x="80772" y="0"/>
                  </a:lnTo>
                  <a:lnTo>
                    <a:pt x="49184" y="6286"/>
                  </a:lnTo>
                  <a:lnTo>
                    <a:pt x="7500" y="47088"/>
                  </a:lnTo>
                  <a:lnTo>
                    <a:pt x="0" y="80010"/>
                  </a:lnTo>
                  <a:lnTo>
                    <a:pt x="0" y="1002792"/>
                  </a:lnTo>
                  <a:lnTo>
                    <a:pt x="762" y="1006560"/>
                  </a:lnTo>
                  <a:lnTo>
                    <a:pt x="762" y="1004316"/>
                  </a:lnTo>
                  <a:lnTo>
                    <a:pt x="1796034" y="1004316"/>
                  </a:lnTo>
                  <a:lnTo>
                    <a:pt x="1796794" y="80010"/>
                  </a:lnTo>
                  <a:lnTo>
                    <a:pt x="1796482" y="78486"/>
                  </a:lnTo>
                  <a:lnTo>
                    <a:pt x="1796034" y="78486"/>
                  </a:lnTo>
                  <a:lnTo>
                    <a:pt x="1796034" y="76304"/>
                  </a:lnTo>
                  <a:lnTo>
                    <a:pt x="1790997" y="51816"/>
                  </a:lnTo>
                  <a:lnTo>
                    <a:pt x="1790700" y="51816"/>
                  </a:lnTo>
                  <a:lnTo>
                    <a:pt x="1790700" y="50368"/>
                  </a:lnTo>
                  <a:lnTo>
                    <a:pt x="1790530" y="49543"/>
                  </a:lnTo>
                  <a:lnTo>
                    <a:pt x="1789938" y="49543"/>
                  </a:lnTo>
                  <a:lnTo>
                    <a:pt x="1789846" y="48068"/>
                  </a:lnTo>
                  <a:lnTo>
                    <a:pt x="1789176" y="48068"/>
                  </a:lnTo>
                  <a:lnTo>
                    <a:pt x="1789176" y="47088"/>
                  </a:lnTo>
                  <a:lnTo>
                    <a:pt x="1788760" y="46482"/>
                  </a:lnTo>
                  <a:lnTo>
                    <a:pt x="1788414" y="46482"/>
                  </a:lnTo>
                  <a:lnTo>
                    <a:pt x="1788414" y="45975"/>
                  </a:lnTo>
                  <a:lnTo>
                    <a:pt x="1772983" y="23431"/>
                  </a:lnTo>
                  <a:lnTo>
                    <a:pt x="1747289" y="6286"/>
                  </a:lnTo>
                  <a:lnTo>
                    <a:pt x="1747534" y="6286"/>
                  </a:lnTo>
                  <a:lnTo>
                    <a:pt x="1716024" y="0"/>
                  </a:lnTo>
                  <a:close/>
                </a:path>
                <a:path w="1797050" h="1083310">
                  <a:moveTo>
                    <a:pt x="1796034" y="76304"/>
                  </a:moveTo>
                  <a:lnTo>
                    <a:pt x="1796034" y="78486"/>
                  </a:lnTo>
                  <a:lnTo>
                    <a:pt x="1796482" y="78486"/>
                  </a:lnTo>
                  <a:lnTo>
                    <a:pt x="1796034" y="76304"/>
                  </a:lnTo>
                  <a:close/>
                </a:path>
                <a:path w="1797050" h="1083310">
                  <a:moveTo>
                    <a:pt x="1790700" y="50368"/>
                  </a:moveTo>
                  <a:lnTo>
                    <a:pt x="1790700" y="51816"/>
                  </a:lnTo>
                  <a:lnTo>
                    <a:pt x="1790997" y="51816"/>
                  </a:lnTo>
                  <a:lnTo>
                    <a:pt x="1790700" y="50368"/>
                  </a:lnTo>
                  <a:close/>
                </a:path>
                <a:path w="1797050" h="1083310">
                  <a:moveTo>
                    <a:pt x="1789846" y="48068"/>
                  </a:moveTo>
                  <a:lnTo>
                    <a:pt x="1789938" y="49543"/>
                  </a:lnTo>
                  <a:lnTo>
                    <a:pt x="1790530" y="49543"/>
                  </a:lnTo>
                  <a:lnTo>
                    <a:pt x="1790390" y="48863"/>
                  </a:lnTo>
                  <a:lnTo>
                    <a:pt x="1789846" y="48068"/>
                  </a:lnTo>
                  <a:close/>
                </a:path>
                <a:path w="1797050" h="1083310">
                  <a:moveTo>
                    <a:pt x="1789176" y="47088"/>
                  </a:moveTo>
                  <a:lnTo>
                    <a:pt x="1789176" y="48068"/>
                  </a:lnTo>
                  <a:lnTo>
                    <a:pt x="1789846" y="48068"/>
                  </a:lnTo>
                  <a:lnTo>
                    <a:pt x="1789176" y="47088"/>
                  </a:lnTo>
                  <a:close/>
                </a:path>
                <a:path w="1797050" h="1083310">
                  <a:moveTo>
                    <a:pt x="1788414" y="45975"/>
                  </a:moveTo>
                  <a:lnTo>
                    <a:pt x="1788414" y="46482"/>
                  </a:lnTo>
                  <a:lnTo>
                    <a:pt x="1788760" y="46482"/>
                  </a:lnTo>
                  <a:lnTo>
                    <a:pt x="1788414" y="45975"/>
                  </a:lnTo>
                  <a:close/>
                </a:path>
                <a:path w="1797050" h="1083310">
                  <a:moveTo>
                    <a:pt x="24387" y="22856"/>
                  </a:moveTo>
                  <a:lnTo>
                    <a:pt x="23526" y="23431"/>
                  </a:lnTo>
                  <a:lnTo>
                    <a:pt x="22926" y="24317"/>
                  </a:lnTo>
                  <a:lnTo>
                    <a:pt x="24387" y="22856"/>
                  </a:lnTo>
                  <a:close/>
                </a:path>
              </a:pathLst>
            </a:custGeom>
            <a:solidFill>
              <a:srgbClr val="F5F7F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/>
            <p:cNvSpPr/>
            <p:nvPr/>
          </p:nvSpPr>
          <p:spPr>
            <a:xfrm>
              <a:off x="2516188" y="4582667"/>
              <a:ext cx="1710055" cy="1083310"/>
            </a:xfrm>
            <a:custGeom>
              <a:avLst/>
              <a:gdLst/>
              <a:ahLst/>
              <a:cxnLst/>
              <a:rect l="l" t="t" r="r" b="b"/>
              <a:pathLst>
                <a:path w="1710054" h="1083310">
                  <a:moveTo>
                    <a:pt x="0" y="49543"/>
                  </a:moveTo>
                  <a:lnTo>
                    <a:pt x="137" y="48863"/>
                  </a:lnTo>
                  <a:lnTo>
                    <a:pt x="766" y="47934"/>
                  </a:lnTo>
                </a:path>
                <a:path w="1710054" h="1083310">
                  <a:moveTo>
                    <a:pt x="16765" y="24317"/>
                  </a:moveTo>
                  <a:lnTo>
                    <a:pt x="17365" y="23431"/>
                  </a:lnTo>
                  <a:lnTo>
                    <a:pt x="18227" y="22856"/>
                  </a:lnTo>
                </a:path>
                <a:path w="1710054" h="1083310">
                  <a:moveTo>
                    <a:pt x="74611" y="0"/>
                  </a:moveTo>
                  <a:lnTo>
                    <a:pt x="1709863" y="0"/>
                  </a:lnTo>
                </a:path>
                <a:path w="1710054" h="1083310">
                  <a:moveTo>
                    <a:pt x="1709863" y="1082799"/>
                  </a:moveTo>
                  <a:lnTo>
                    <a:pt x="74611" y="1082802"/>
                  </a:lnTo>
                  <a:lnTo>
                    <a:pt x="70784" y="1082040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6" name="object 4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04621" y="5581268"/>
              <a:ext cx="63527" cy="84270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2510028" y="4582667"/>
              <a:ext cx="1797050" cy="1083310"/>
            </a:xfrm>
            <a:custGeom>
              <a:avLst/>
              <a:gdLst/>
              <a:ahLst/>
              <a:cxnLst/>
              <a:rect l="l" t="t" r="r" b="b"/>
              <a:pathLst>
                <a:path w="1797050" h="1083310">
                  <a:moveTo>
                    <a:pt x="0" y="1002792"/>
                  </a:moveTo>
                  <a:lnTo>
                    <a:pt x="0" y="80010"/>
                  </a:lnTo>
                </a:path>
                <a:path w="1797050" h="1083310">
                  <a:moveTo>
                    <a:pt x="24387" y="22856"/>
                  </a:moveTo>
                  <a:lnTo>
                    <a:pt x="49184" y="6286"/>
                  </a:lnTo>
                  <a:lnTo>
                    <a:pt x="80772" y="0"/>
                  </a:lnTo>
                  <a:lnTo>
                    <a:pt x="1716024" y="0"/>
                  </a:lnTo>
                  <a:lnTo>
                    <a:pt x="1747185" y="6216"/>
                  </a:lnTo>
                  <a:lnTo>
                    <a:pt x="1772983" y="23431"/>
                  </a:lnTo>
                  <a:lnTo>
                    <a:pt x="1788414" y="45975"/>
                  </a:lnTo>
                </a:path>
                <a:path w="1797050" h="1083310">
                  <a:moveTo>
                    <a:pt x="1788760" y="46482"/>
                  </a:moveTo>
                  <a:lnTo>
                    <a:pt x="1789176" y="47088"/>
                  </a:lnTo>
                </a:path>
                <a:path w="1797050" h="1083310">
                  <a:moveTo>
                    <a:pt x="1790527" y="49530"/>
                  </a:moveTo>
                  <a:lnTo>
                    <a:pt x="1790700" y="50368"/>
                  </a:lnTo>
                </a:path>
                <a:path w="1797050" h="1083310">
                  <a:moveTo>
                    <a:pt x="1790997" y="51816"/>
                  </a:moveTo>
                  <a:lnTo>
                    <a:pt x="1796034" y="76304"/>
                  </a:lnTo>
                </a:path>
                <a:path w="1797050" h="1083310">
                  <a:moveTo>
                    <a:pt x="1796482" y="78486"/>
                  </a:moveTo>
                  <a:lnTo>
                    <a:pt x="1796794" y="80009"/>
                  </a:lnTo>
                </a:path>
                <a:path w="1797050" h="1083310">
                  <a:moveTo>
                    <a:pt x="1795728" y="1007983"/>
                  </a:moveTo>
                  <a:lnTo>
                    <a:pt x="1791205" y="1029974"/>
                  </a:lnTo>
                </a:path>
                <a:path w="1797050" h="1083310">
                  <a:moveTo>
                    <a:pt x="1788084" y="1037307"/>
                  </a:moveTo>
                  <a:lnTo>
                    <a:pt x="1774636" y="1056955"/>
                  </a:lnTo>
                </a:path>
                <a:path w="1797050" h="1083310">
                  <a:moveTo>
                    <a:pt x="1770693" y="1060898"/>
                  </a:moveTo>
                  <a:lnTo>
                    <a:pt x="1749470" y="1075060"/>
                  </a:lnTo>
                </a:path>
                <a:path w="1797050" h="1083310">
                  <a:moveTo>
                    <a:pt x="1745765" y="1076822"/>
                  </a:moveTo>
                  <a:lnTo>
                    <a:pt x="1716024" y="1082799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8" name="object 4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505075" y="5583513"/>
              <a:ext cx="87612" cy="86910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2510028" y="4606985"/>
              <a:ext cx="1797050" cy="1052830"/>
            </a:xfrm>
            <a:custGeom>
              <a:avLst/>
              <a:gdLst/>
              <a:ahLst/>
              <a:cxnLst/>
              <a:rect l="l" t="t" r="r" b="b"/>
              <a:pathLst>
                <a:path w="1797050" h="1052829">
                  <a:moveTo>
                    <a:pt x="308" y="979998"/>
                  </a:moveTo>
                  <a:lnTo>
                    <a:pt x="0" y="978474"/>
                  </a:lnTo>
                  <a:lnTo>
                    <a:pt x="0" y="55692"/>
                  </a:lnTo>
                  <a:lnTo>
                    <a:pt x="6160" y="25225"/>
                  </a:lnTo>
                  <a:lnTo>
                    <a:pt x="6403" y="24598"/>
                  </a:lnTo>
                  <a:lnTo>
                    <a:pt x="22926" y="0"/>
                  </a:lnTo>
                </a:path>
                <a:path w="1797050" h="1052829">
                  <a:moveTo>
                    <a:pt x="1788414" y="21658"/>
                  </a:moveTo>
                  <a:lnTo>
                    <a:pt x="1788760" y="22164"/>
                  </a:lnTo>
                </a:path>
                <a:path w="1797050" h="1052829">
                  <a:moveTo>
                    <a:pt x="1789176" y="22771"/>
                  </a:moveTo>
                  <a:lnTo>
                    <a:pt x="1789846" y="23751"/>
                  </a:lnTo>
                  <a:lnTo>
                    <a:pt x="1790390" y="24545"/>
                  </a:lnTo>
                  <a:lnTo>
                    <a:pt x="1790527" y="25212"/>
                  </a:lnTo>
                </a:path>
                <a:path w="1797050" h="1052829">
                  <a:moveTo>
                    <a:pt x="1790700" y="26051"/>
                  </a:moveTo>
                  <a:lnTo>
                    <a:pt x="1790997" y="27498"/>
                  </a:lnTo>
                </a:path>
                <a:path w="1797050" h="1052829">
                  <a:moveTo>
                    <a:pt x="1796034" y="51987"/>
                  </a:moveTo>
                  <a:lnTo>
                    <a:pt x="1796482" y="54168"/>
                  </a:lnTo>
                </a:path>
                <a:path w="1797050" h="1052829">
                  <a:moveTo>
                    <a:pt x="1796794" y="55692"/>
                  </a:moveTo>
                  <a:lnTo>
                    <a:pt x="1796796" y="978474"/>
                  </a:lnTo>
                  <a:lnTo>
                    <a:pt x="1795728" y="983665"/>
                  </a:lnTo>
                </a:path>
                <a:path w="1797050" h="1052829">
                  <a:moveTo>
                    <a:pt x="1791205" y="1005657"/>
                  </a:moveTo>
                  <a:lnTo>
                    <a:pt x="1790390" y="1009621"/>
                  </a:lnTo>
                  <a:lnTo>
                    <a:pt x="1788084" y="1012989"/>
                  </a:lnTo>
                </a:path>
                <a:path w="1797050" h="1052829">
                  <a:moveTo>
                    <a:pt x="1774636" y="1032638"/>
                  </a:moveTo>
                  <a:lnTo>
                    <a:pt x="1772983" y="1035053"/>
                  </a:lnTo>
                  <a:lnTo>
                    <a:pt x="1770693" y="1036581"/>
                  </a:lnTo>
                </a:path>
                <a:path w="1797050" h="1052829">
                  <a:moveTo>
                    <a:pt x="1749470" y="1050742"/>
                  </a:moveTo>
                  <a:lnTo>
                    <a:pt x="1747289" y="1052198"/>
                  </a:lnTo>
                  <a:lnTo>
                    <a:pt x="1745765" y="1052504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/>
            <p:cNvSpPr/>
            <p:nvPr/>
          </p:nvSpPr>
          <p:spPr>
            <a:xfrm>
              <a:off x="2510028" y="4582667"/>
              <a:ext cx="1797050" cy="1083310"/>
            </a:xfrm>
            <a:custGeom>
              <a:avLst/>
              <a:gdLst/>
              <a:ahLst/>
              <a:cxnLst/>
              <a:rect l="l" t="t" r="r" b="b"/>
              <a:pathLst>
                <a:path w="1797050" h="1083310">
                  <a:moveTo>
                    <a:pt x="1716024" y="0"/>
                  </a:moveTo>
                  <a:lnTo>
                    <a:pt x="80772" y="0"/>
                  </a:lnTo>
                  <a:lnTo>
                    <a:pt x="49184" y="6286"/>
                  </a:lnTo>
                  <a:lnTo>
                    <a:pt x="23526" y="23431"/>
                  </a:lnTo>
                  <a:lnTo>
                    <a:pt x="6298" y="48863"/>
                  </a:lnTo>
                  <a:lnTo>
                    <a:pt x="0" y="80010"/>
                  </a:lnTo>
                  <a:lnTo>
                    <a:pt x="0" y="1002792"/>
                  </a:lnTo>
                  <a:lnTo>
                    <a:pt x="6298" y="1033938"/>
                  </a:lnTo>
                  <a:lnTo>
                    <a:pt x="23526" y="1059370"/>
                  </a:lnTo>
                  <a:lnTo>
                    <a:pt x="49184" y="1076515"/>
                  </a:lnTo>
                  <a:lnTo>
                    <a:pt x="80772" y="1082802"/>
                  </a:lnTo>
                  <a:lnTo>
                    <a:pt x="1716024" y="1082802"/>
                  </a:lnTo>
                  <a:lnTo>
                    <a:pt x="1747289" y="1076515"/>
                  </a:lnTo>
                  <a:lnTo>
                    <a:pt x="1772983" y="1059370"/>
                  </a:lnTo>
                  <a:lnTo>
                    <a:pt x="1790390" y="1033938"/>
                  </a:lnTo>
                  <a:lnTo>
                    <a:pt x="1796796" y="1002792"/>
                  </a:lnTo>
                  <a:lnTo>
                    <a:pt x="1796796" y="80010"/>
                  </a:lnTo>
                  <a:lnTo>
                    <a:pt x="1790390" y="48863"/>
                  </a:lnTo>
                  <a:lnTo>
                    <a:pt x="1772983" y="23431"/>
                  </a:lnTo>
                  <a:lnTo>
                    <a:pt x="1747289" y="6286"/>
                  </a:lnTo>
                  <a:lnTo>
                    <a:pt x="1716024" y="0"/>
                  </a:lnTo>
                  <a:close/>
                </a:path>
              </a:pathLst>
            </a:custGeom>
            <a:solidFill>
              <a:srgbClr val="F5F7F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/>
            <p:cNvSpPr/>
            <p:nvPr/>
          </p:nvSpPr>
          <p:spPr>
            <a:xfrm>
              <a:off x="2510028" y="4582667"/>
              <a:ext cx="1797050" cy="1083310"/>
            </a:xfrm>
            <a:custGeom>
              <a:avLst/>
              <a:gdLst/>
              <a:ahLst/>
              <a:cxnLst/>
              <a:rect l="l" t="t" r="r" b="b"/>
              <a:pathLst>
                <a:path w="1797050" h="1083310">
                  <a:moveTo>
                    <a:pt x="0" y="80010"/>
                  </a:moveTo>
                  <a:lnTo>
                    <a:pt x="6298" y="48863"/>
                  </a:lnTo>
                  <a:lnTo>
                    <a:pt x="23526" y="23431"/>
                  </a:lnTo>
                  <a:lnTo>
                    <a:pt x="49184" y="6286"/>
                  </a:lnTo>
                  <a:lnTo>
                    <a:pt x="80772" y="0"/>
                  </a:lnTo>
                  <a:lnTo>
                    <a:pt x="1716024" y="0"/>
                  </a:lnTo>
                  <a:lnTo>
                    <a:pt x="1747289" y="6286"/>
                  </a:lnTo>
                  <a:lnTo>
                    <a:pt x="1772983" y="23431"/>
                  </a:lnTo>
                  <a:lnTo>
                    <a:pt x="1790390" y="48863"/>
                  </a:lnTo>
                  <a:lnTo>
                    <a:pt x="1796796" y="80010"/>
                  </a:lnTo>
                  <a:lnTo>
                    <a:pt x="1796796" y="1002792"/>
                  </a:lnTo>
                  <a:lnTo>
                    <a:pt x="1790390" y="1033938"/>
                  </a:lnTo>
                  <a:lnTo>
                    <a:pt x="1772983" y="1059370"/>
                  </a:lnTo>
                  <a:lnTo>
                    <a:pt x="1747289" y="1076515"/>
                  </a:lnTo>
                  <a:lnTo>
                    <a:pt x="1716024" y="1082802"/>
                  </a:lnTo>
                  <a:lnTo>
                    <a:pt x="80772" y="1082802"/>
                  </a:lnTo>
                  <a:lnTo>
                    <a:pt x="49184" y="1076515"/>
                  </a:lnTo>
                  <a:lnTo>
                    <a:pt x="23526" y="1059370"/>
                  </a:lnTo>
                  <a:lnTo>
                    <a:pt x="6298" y="1033938"/>
                  </a:lnTo>
                  <a:lnTo>
                    <a:pt x="0" y="1002792"/>
                  </a:lnTo>
                  <a:lnTo>
                    <a:pt x="0" y="80010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/>
            <p:cNvSpPr/>
            <p:nvPr/>
          </p:nvSpPr>
          <p:spPr>
            <a:xfrm>
              <a:off x="3144012" y="4743449"/>
              <a:ext cx="528955" cy="528955"/>
            </a:xfrm>
            <a:custGeom>
              <a:avLst/>
              <a:gdLst/>
              <a:ahLst/>
              <a:cxnLst/>
              <a:rect l="l" t="t" r="r" b="b"/>
              <a:pathLst>
                <a:path w="528954" h="528954">
                  <a:moveTo>
                    <a:pt x="432815" y="0"/>
                  </a:moveTo>
                  <a:lnTo>
                    <a:pt x="96012" y="0"/>
                  </a:lnTo>
                  <a:lnTo>
                    <a:pt x="58507" y="7500"/>
                  </a:lnTo>
                  <a:lnTo>
                    <a:pt x="28003" y="28003"/>
                  </a:lnTo>
                  <a:lnTo>
                    <a:pt x="7500" y="58507"/>
                  </a:lnTo>
                  <a:lnTo>
                    <a:pt x="0" y="96012"/>
                  </a:lnTo>
                  <a:lnTo>
                    <a:pt x="0" y="432815"/>
                  </a:lnTo>
                  <a:lnTo>
                    <a:pt x="7500" y="470320"/>
                  </a:lnTo>
                  <a:lnTo>
                    <a:pt x="28003" y="500824"/>
                  </a:lnTo>
                  <a:lnTo>
                    <a:pt x="58507" y="521327"/>
                  </a:lnTo>
                  <a:lnTo>
                    <a:pt x="96012" y="528827"/>
                  </a:lnTo>
                  <a:lnTo>
                    <a:pt x="432815" y="528827"/>
                  </a:lnTo>
                  <a:lnTo>
                    <a:pt x="470320" y="521327"/>
                  </a:lnTo>
                  <a:lnTo>
                    <a:pt x="500824" y="500824"/>
                  </a:lnTo>
                  <a:lnTo>
                    <a:pt x="521327" y="470320"/>
                  </a:lnTo>
                  <a:lnTo>
                    <a:pt x="528827" y="432815"/>
                  </a:lnTo>
                  <a:lnTo>
                    <a:pt x="528827" y="96012"/>
                  </a:lnTo>
                  <a:lnTo>
                    <a:pt x="521327" y="58507"/>
                  </a:lnTo>
                  <a:lnTo>
                    <a:pt x="500824" y="28003"/>
                  </a:lnTo>
                  <a:lnTo>
                    <a:pt x="470320" y="7500"/>
                  </a:lnTo>
                  <a:lnTo>
                    <a:pt x="432815" y="0"/>
                  </a:lnTo>
                  <a:close/>
                </a:path>
              </a:pathLst>
            </a:custGeom>
            <a:solidFill>
              <a:srgbClr val="2EB5D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3" name="object 5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275838" y="4876038"/>
              <a:ext cx="265937" cy="262127"/>
            </a:xfrm>
            <a:prstGeom prst="rect">
              <a:avLst/>
            </a:prstGeom>
          </p:spPr>
        </p:pic>
      </p:grpSp>
      <p:sp>
        <p:nvSpPr>
          <p:cNvPr id="54" name="object 54"/>
          <p:cNvSpPr txBox="1"/>
          <p:nvPr/>
        </p:nvSpPr>
        <p:spPr>
          <a:xfrm>
            <a:off x="2975101" y="5360161"/>
            <a:ext cx="866775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 spc="-40">
                <a:solidFill>
                  <a:srgbClr val="15212E"/>
                </a:solidFill>
                <a:latin typeface="Segoe UI Semibold"/>
                <a:cs typeface="Segoe UI Semibold"/>
              </a:rPr>
              <a:t>Tax</a:t>
            </a:r>
            <a:r>
              <a:rPr dirty="0" sz="1100" spc="-30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100" spc="-10">
                <a:solidFill>
                  <a:srgbClr val="15212E"/>
                </a:solidFill>
                <a:latin typeface="Segoe UI Semibold"/>
                <a:cs typeface="Segoe UI Semibold"/>
              </a:rPr>
              <a:t>Preparers</a:t>
            </a:r>
            <a:endParaRPr sz="1100">
              <a:latin typeface="Segoe UI Semibold"/>
              <a:cs typeface="Segoe UI Semibold"/>
            </a:endParaRPr>
          </a:p>
        </p:txBody>
      </p:sp>
      <p:grpSp>
        <p:nvGrpSpPr>
          <p:cNvPr id="55" name="object 55"/>
          <p:cNvGrpSpPr/>
          <p:nvPr/>
        </p:nvGrpSpPr>
        <p:grpSpPr>
          <a:xfrm>
            <a:off x="4452746" y="4576952"/>
            <a:ext cx="1808480" cy="1094740"/>
            <a:chOff x="4452746" y="4576952"/>
            <a:chExt cx="1808480" cy="1094740"/>
          </a:xfrm>
        </p:grpSpPr>
        <p:sp>
          <p:nvSpPr>
            <p:cNvPr id="56" name="object 56"/>
            <p:cNvSpPr/>
            <p:nvPr/>
          </p:nvSpPr>
          <p:spPr>
            <a:xfrm>
              <a:off x="4458461" y="4582667"/>
              <a:ext cx="1797050" cy="1083310"/>
            </a:xfrm>
            <a:custGeom>
              <a:avLst/>
              <a:gdLst/>
              <a:ahLst/>
              <a:cxnLst/>
              <a:rect l="l" t="t" r="r" b="b"/>
              <a:pathLst>
                <a:path w="1797050" h="1083310">
                  <a:moveTo>
                    <a:pt x="76984" y="1082040"/>
                  </a:moveTo>
                  <a:lnTo>
                    <a:pt x="80772" y="1082802"/>
                  </a:lnTo>
                  <a:lnTo>
                    <a:pt x="1721357" y="1082802"/>
                  </a:lnTo>
                  <a:lnTo>
                    <a:pt x="76984" y="1082040"/>
                  </a:lnTo>
                  <a:close/>
                </a:path>
                <a:path w="1797050" h="1083310">
                  <a:moveTo>
                    <a:pt x="1788795" y="1036320"/>
                  </a:moveTo>
                  <a:lnTo>
                    <a:pt x="8382" y="1036320"/>
                  </a:lnTo>
                  <a:lnTo>
                    <a:pt x="8464" y="1036946"/>
                  </a:lnTo>
                  <a:lnTo>
                    <a:pt x="46473" y="1074487"/>
                  </a:lnTo>
                  <a:lnTo>
                    <a:pt x="1721357" y="1082802"/>
                  </a:lnTo>
                  <a:lnTo>
                    <a:pt x="1716775" y="1082802"/>
                  </a:lnTo>
                  <a:lnTo>
                    <a:pt x="1769856" y="1061735"/>
                  </a:lnTo>
                  <a:lnTo>
                    <a:pt x="1788481" y="1036946"/>
                  </a:lnTo>
                  <a:lnTo>
                    <a:pt x="1788795" y="1036320"/>
                  </a:lnTo>
                  <a:close/>
                </a:path>
                <a:path w="1797050" h="1083310">
                  <a:moveTo>
                    <a:pt x="1750940" y="1074487"/>
                  </a:moveTo>
                  <a:lnTo>
                    <a:pt x="1748027" y="1075944"/>
                  </a:lnTo>
                  <a:lnTo>
                    <a:pt x="1743828" y="1077343"/>
                  </a:lnTo>
                  <a:lnTo>
                    <a:pt x="1747932" y="1076515"/>
                  </a:lnTo>
                  <a:lnTo>
                    <a:pt x="1750940" y="1074487"/>
                  </a:lnTo>
                  <a:close/>
                </a:path>
                <a:path w="1797050" h="1083310">
                  <a:moveTo>
                    <a:pt x="46473" y="1074487"/>
                  </a:moveTo>
                  <a:lnTo>
                    <a:pt x="49506" y="1076515"/>
                  </a:lnTo>
                  <a:lnTo>
                    <a:pt x="51030" y="1076822"/>
                  </a:lnTo>
                  <a:lnTo>
                    <a:pt x="46473" y="1074487"/>
                  </a:lnTo>
                  <a:close/>
                </a:path>
                <a:path w="1797050" h="1083310">
                  <a:moveTo>
                    <a:pt x="1775729" y="1055862"/>
                  </a:moveTo>
                  <a:lnTo>
                    <a:pt x="1769856" y="1061735"/>
                  </a:lnTo>
                  <a:lnTo>
                    <a:pt x="1773364" y="1059370"/>
                  </a:lnTo>
                  <a:lnTo>
                    <a:pt x="1775729" y="1055862"/>
                  </a:lnTo>
                  <a:close/>
                </a:path>
                <a:path w="1797050" h="1083310">
                  <a:moveTo>
                    <a:pt x="22159" y="1056955"/>
                  </a:moveTo>
                  <a:lnTo>
                    <a:pt x="23812" y="1059370"/>
                  </a:lnTo>
                  <a:lnTo>
                    <a:pt x="26102" y="1060898"/>
                  </a:lnTo>
                  <a:lnTo>
                    <a:pt x="22159" y="1056955"/>
                  </a:lnTo>
                  <a:close/>
                </a:path>
                <a:path w="1797050" h="1083310">
                  <a:moveTo>
                    <a:pt x="1789557" y="1034796"/>
                  </a:moveTo>
                  <a:lnTo>
                    <a:pt x="7620" y="1034796"/>
                  </a:lnTo>
                  <a:lnTo>
                    <a:pt x="7620" y="1035713"/>
                  </a:lnTo>
                  <a:lnTo>
                    <a:pt x="8464" y="1036946"/>
                  </a:lnTo>
                  <a:lnTo>
                    <a:pt x="8382" y="1036320"/>
                  </a:lnTo>
                  <a:lnTo>
                    <a:pt x="1788794" y="1036320"/>
                  </a:lnTo>
                  <a:lnTo>
                    <a:pt x="1789557" y="1034796"/>
                  </a:lnTo>
                  <a:close/>
                </a:path>
                <a:path w="1797050" h="1083310">
                  <a:moveTo>
                    <a:pt x="1791337" y="1029834"/>
                  </a:moveTo>
                  <a:lnTo>
                    <a:pt x="1789938" y="1034034"/>
                  </a:lnTo>
                  <a:lnTo>
                    <a:pt x="1788795" y="1036320"/>
                  </a:lnTo>
                  <a:lnTo>
                    <a:pt x="1789313" y="1035713"/>
                  </a:lnTo>
                  <a:lnTo>
                    <a:pt x="1790445" y="1034034"/>
                  </a:lnTo>
                  <a:lnTo>
                    <a:pt x="1790644" y="1033272"/>
                  </a:lnTo>
                  <a:lnTo>
                    <a:pt x="1791337" y="1029834"/>
                  </a:lnTo>
                  <a:close/>
                </a:path>
                <a:path w="1797050" h="1083310">
                  <a:moveTo>
                    <a:pt x="1790191" y="1033272"/>
                  </a:moveTo>
                  <a:lnTo>
                    <a:pt x="6858" y="1033272"/>
                  </a:lnTo>
                  <a:lnTo>
                    <a:pt x="6905" y="1034034"/>
                  </a:lnTo>
                  <a:lnTo>
                    <a:pt x="6992" y="1034796"/>
                  </a:lnTo>
                  <a:lnTo>
                    <a:pt x="7620" y="1035713"/>
                  </a:lnTo>
                  <a:lnTo>
                    <a:pt x="7620" y="1034796"/>
                  </a:lnTo>
                  <a:lnTo>
                    <a:pt x="1789557" y="1034796"/>
                  </a:lnTo>
                  <a:lnTo>
                    <a:pt x="1789938" y="1034034"/>
                  </a:lnTo>
                  <a:lnTo>
                    <a:pt x="1790191" y="1033272"/>
                  </a:lnTo>
                  <a:close/>
                </a:path>
                <a:path w="1797050" h="1083310">
                  <a:moveTo>
                    <a:pt x="1790953" y="1030986"/>
                  </a:moveTo>
                  <a:lnTo>
                    <a:pt x="6096" y="1030986"/>
                  </a:lnTo>
                  <a:lnTo>
                    <a:pt x="6096" y="1032433"/>
                  </a:lnTo>
                  <a:lnTo>
                    <a:pt x="6268" y="1033272"/>
                  </a:lnTo>
                  <a:lnTo>
                    <a:pt x="6470" y="1034034"/>
                  </a:lnTo>
                  <a:lnTo>
                    <a:pt x="6992" y="1034796"/>
                  </a:lnTo>
                  <a:lnTo>
                    <a:pt x="6905" y="1034034"/>
                  </a:lnTo>
                  <a:lnTo>
                    <a:pt x="6858" y="1033272"/>
                  </a:lnTo>
                  <a:lnTo>
                    <a:pt x="1790191" y="1033272"/>
                  </a:lnTo>
                  <a:lnTo>
                    <a:pt x="1790953" y="1030986"/>
                  </a:lnTo>
                  <a:close/>
                </a:path>
                <a:path w="1797050" h="1083310">
                  <a:moveTo>
                    <a:pt x="1716786" y="0"/>
                  </a:moveTo>
                  <a:lnTo>
                    <a:pt x="80772" y="0"/>
                  </a:lnTo>
                  <a:lnTo>
                    <a:pt x="49506" y="6286"/>
                  </a:lnTo>
                  <a:lnTo>
                    <a:pt x="23812" y="23431"/>
                  </a:lnTo>
                  <a:lnTo>
                    <a:pt x="6424" y="48872"/>
                  </a:lnTo>
                  <a:lnTo>
                    <a:pt x="762" y="76304"/>
                  </a:lnTo>
                  <a:lnTo>
                    <a:pt x="775" y="1006564"/>
                  </a:lnTo>
                  <a:lnTo>
                    <a:pt x="6096" y="1032433"/>
                  </a:lnTo>
                  <a:lnTo>
                    <a:pt x="6096" y="1030986"/>
                  </a:lnTo>
                  <a:lnTo>
                    <a:pt x="1790953" y="1030986"/>
                  </a:lnTo>
                  <a:lnTo>
                    <a:pt x="1791337" y="1029834"/>
                  </a:lnTo>
                  <a:lnTo>
                    <a:pt x="1796034" y="1006564"/>
                  </a:lnTo>
                  <a:lnTo>
                    <a:pt x="1796792" y="80010"/>
                  </a:lnTo>
                  <a:lnTo>
                    <a:pt x="1790969" y="51054"/>
                  </a:lnTo>
                  <a:lnTo>
                    <a:pt x="1790700" y="51054"/>
                  </a:lnTo>
                  <a:lnTo>
                    <a:pt x="1790700" y="49807"/>
                  </a:lnTo>
                  <a:lnTo>
                    <a:pt x="1790530" y="48872"/>
                  </a:lnTo>
                  <a:lnTo>
                    <a:pt x="1789938" y="48872"/>
                  </a:lnTo>
                  <a:lnTo>
                    <a:pt x="1789938" y="48015"/>
                  </a:lnTo>
                  <a:lnTo>
                    <a:pt x="1789417" y="47244"/>
                  </a:lnTo>
                  <a:lnTo>
                    <a:pt x="1789176" y="47244"/>
                  </a:lnTo>
                  <a:lnTo>
                    <a:pt x="1789176" y="46885"/>
                  </a:lnTo>
                  <a:lnTo>
                    <a:pt x="1774152" y="24600"/>
                  </a:lnTo>
                  <a:lnTo>
                    <a:pt x="1772195" y="22643"/>
                  </a:lnTo>
                  <a:lnTo>
                    <a:pt x="1747932" y="6286"/>
                  </a:lnTo>
                  <a:lnTo>
                    <a:pt x="1716786" y="0"/>
                  </a:lnTo>
                  <a:close/>
                </a:path>
                <a:path w="1797050" h="1083310">
                  <a:moveTo>
                    <a:pt x="762" y="76304"/>
                  </a:moveTo>
                  <a:lnTo>
                    <a:pt x="0" y="80010"/>
                  </a:lnTo>
                  <a:lnTo>
                    <a:pt x="0" y="1002792"/>
                  </a:lnTo>
                  <a:lnTo>
                    <a:pt x="775" y="1006564"/>
                  </a:lnTo>
                  <a:lnTo>
                    <a:pt x="762" y="76304"/>
                  </a:lnTo>
                  <a:close/>
                </a:path>
                <a:path w="1797050" h="1083310">
                  <a:moveTo>
                    <a:pt x="1796792" y="80010"/>
                  </a:moveTo>
                  <a:lnTo>
                    <a:pt x="1796037" y="1002792"/>
                  </a:lnTo>
                  <a:lnTo>
                    <a:pt x="1796034" y="1006564"/>
                  </a:lnTo>
                  <a:lnTo>
                    <a:pt x="1796796" y="1002792"/>
                  </a:lnTo>
                  <a:lnTo>
                    <a:pt x="1796792" y="80010"/>
                  </a:lnTo>
                  <a:close/>
                </a:path>
                <a:path w="1797050" h="1083310">
                  <a:moveTo>
                    <a:pt x="1790700" y="49807"/>
                  </a:moveTo>
                  <a:lnTo>
                    <a:pt x="1790700" y="51054"/>
                  </a:lnTo>
                  <a:lnTo>
                    <a:pt x="1790951" y="51054"/>
                  </a:lnTo>
                  <a:lnTo>
                    <a:pt x="1790700" y="49807"/>
                  </a:lnTo>
                  <a:close/>
                </a:path>
                <a:path w="1797050" h="1083310">
                  <a:moveTo>
                    <a:pt x="1789938" y="48015"/>
                  </a:moveTo>
                  <a:lnTo>
                    <a:pt x="1789938" y="48872"/>
                  </a:lnTo>
                  <a:lnTo>
                    <a:pt x="1790589" y="48872"/>
                  </a:lnTo>
                  <a:lnTo>
                    <a:pt x="1789938" y="48015"/>
                  </a:lnTo>
                  <a:close/>
                </a:path>
                <a:path w="1797050" h="1083310">
                  <a:moveTo>
                    <a:pt x="1789176" y="46885"/>
                  </a:moveTo>
                  <a:lnTo>
                    <a:pt x="1789176" y="47244"/>
                  </a:lnTo>
                  <a:lnTo>
                    <a:pt x="1789417" y="47244"/>
                  </a:lnTo>
                  <a:lnTo>
                    <a:pt x="1789176" y="46885"/>
                  </a:lnTo>
                  <a:close/>
                </a:path>
                <a:path w="1797050" h="1083310">
                  <a:moveTo>
                    <a:pt x="1772195" y="22643"/>
                  </a:moveTo>
                  <a:lnTo>
                    <a:pt x="1774152" y="24600"/>
                  </a:lnTo>
                  <a:lnTo>
                    <a:pt x="1773364" y="23431"/>
                  </a:lnTo>
                  <a:lnTo>
                    <a:pt x="1772195" y="22643"/>
                  </a:lnTo>
                  <a:close/>
                </a:path>
              </a:pathLst>
            </a:custGeom>
            <a:solidFill>
              <a:srgbClr val="F5F7F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/>
            <p:cNvSpPr/>
            <p:nvPr/>
          </p:nvSpPr>
          <p:spPr>
            <a:xfrm>
              <a:off x="4458461" y="4582667"/>
              <a:ext cx="1797050" cy="1083310"/>
            </a:xfrm>
            <a:custGeom>
              <a:avLst/>
              <a:gdLst/>
              <a:ahLst/>
              <a:cxnLst/>
              <a:rect l="l" t="t" r="r" b="b"/>
              <a:pathLst>
                <a:path w="1797050" h="1083310">
                  <a:moveTo>
                    <a:pt x="80772" y="0"/>
                  </a:moveTo>
                  <a:lnTo>
                    <a:pt x="1716786" y="0"/>
                  </a:lnTo>
                </a:path>
                <a:path w="1797050" h="1083310">
                  <a:moveTo>
                    <a:pt x="1716786" y="1082799"/>
                  </a:moveTo>
                  <a:lnTo>
                    <a:pt x="80772" y="1082802"/>
                  </a:lnTo>
                  <a:lnTo>
                    <a:pt x="76984" y="1082040"/>
                  </a:lnTo>
                </a:path>
                <a:path w="1797050" h="1083310">
                  <a:moveTo>
                    <a:pt x="51030" y="1076822"/>
                  </a:moveTo>
                  <a:lnTo>
                    <a:pt x="49506" y="1076515"/>
                  </a:lnTo>
                  <a:lnTo>
                    <a:pt x="46446" y="1074473"/>
                  </a:lnTo>
                </a:path>
                <a:path w="1797050" h="1083310">
                  <a:moveTo>
                    <a:pt x="26102" y="1060898"/>
                  </a:moveTo>
                  <a:lnTo>
                    <a:pt x="23812" y="1059370"/>
                  </a:lnTo>
                  <a:lnTo>
                    <a:pt x="22159" y="1056955"/>
                  </a:lnTo>
                </a:path>
                <a:path w="1797050" h="1083310">
                  <a:moveTo>
                    <a:pt x="8382" y="1036826"/>
                  </a:moveTo>
                  <a:lnTo>
                    <a:pt x="8035" y="1036320"/>
                  </a:lnTo>
                </a:path>
                <a:path w="1797050" h="1083310">
                  <a:moveTo>
                    <a:pt x="7620" y="1035713"/>
                  </a:moveTo>
                  <a:lnTo>
                    <a:pt x="6949" y="1034733"/>
                  </a:lnTo>
                  <a:lnTo>
                    <a:pt x="6405" y="1033938"/>
                  </a:lnTo>
                  <a:lnTo>
                    <a:pt x="6268" y="1033272"/>
                  </a:lnTo>
                </a:path>
                <a:path w="1797050" h="1083310">
                  <a:moveTo>
                    <a:pt x="6096" y="1032433"/>
                  </a:moveTo>
                  <a:lnTo>
                    <a:pt x="5798" y="1030986"/>
                  </a:lnTo>
                </a:path>
                <a:path w="1797050" h="1083310">
                  <a:moveTo>
                    <a:pt x="762" y="1006497"/>
                  </a:moveTo>
                  <a:lnTo>
                    <a:pt x="0" y="1002792"/>
                  </a:lnTo>
                  <a:lnTo>
                    <a:pt x="0" y="80010"/>
                  </a:lnTo>
                  <a:lnTo>
                    <a:pt x="762" y="76304"/>
                  </a:lnTo>
                </a:path>
                <a:path w="1797050" h="1083310">
                  <a:moveTo>
                    <a:pt x="762" y="76304"/>
                  </a:moveTo>
                  <a:lnTo>
                    <a:pt x="6424" y="48872"/>
                  </a:lnTo>
                  <a:lnTo>
                    <a:pt x="23812" y="23431"/>
                  </a:lnTo>
                  <a:lnTo>
                    <a:pt x="49506" y="6286"/>
                  </a:lnTo>
                  <a:lnTo>
                    <a:pt x="80772" y="0"/>
                  </a:lnTo>
                  <a:lnTo>
                    <a:pt x="1716786" y="0"/>
                  </a:lnTo>
                  <a:lnTo>
                    <a:pt x="1747932" y="6286"/>
                  </a:lnTo>
                  <a:lnTo>
                    <a:pt x="1772195" y="22643"/>
                  </a:lnTo>
                </a:path>
                <a:path w="1797050" h="1083310">
                  <a:moveTo>
                    <a:pt x="1774152" y="24600"/>
                  </a:moveTo>
                  <a:lnTo>
                    <a:pt x="1788397" y="45730"/>
                  </a:lnTo>
                  <a:lnTo>
                    <a:pt x="1789176" y="46885"/>
                  </a:lnTo>
                </a:path>
                <a:path w="1797050" h="1083310">
                  <a:moveTo>
                    <a:pt x="1789417" y="47244"/>
                  </a:moveTo>
                  <a:lnTo>
                    <a:pt x="1789938" y="48015"/>
                  </a:lnTo>
                </a:path>
                <a:path w="1797050" h="1083310">
                  <a:moveTo>
                    <a:pt x="1790509" y="48768"/>
                  </a:moveTo>
                  <a:lnTo>
                    <a:pt x="1790700" y="49807"/>
                  </a:lnTo>
                </a:path>
                <a:path w="1797050" h="1083310">
                  <a:moveTo>
                    <a:pt x="1790951" y="51054"/>
                  </a:moveTo>
                  <a:lnTo>
                    <a:pt x="1791414" y="53349"/>
                  </a:lnTo>
                  <a:lnTo>
                    <a:pt x="1796792" y="80009"/>
                  </a:lnTo>
                </a:path>
                <a:path w="1797050" h="1083310">
                  <a:moveTo>
                    <a:pt x="1796034" y="1006564"/>
                  </a:moveTo>
                  <a:lnTo>
                    <a:pt x="1791337" y="1029834"/>
                  </a:lnTo>
                </a:path>
                <a:path w="1797050" h="1083310">
                  <a:moveTo>
                    <a:pt x="1788481" y="1036946"/>
                  </a:moveTo>
                  <a:lnTo>
                    <a:pt x="1775729" y="1055862"/>
                  </a:lnTo>
                </a:path>
                <a:path w="1797050" h="1083310">
                  <a:moveTo>
                    <a:pt x="1769856" y="1061735"/>
                  </a:moveTo>
                  <a:lnTo>
                    <a:pt x="1750940" y="1074487"/>
                  </a:lnTo>
                </a:path>
                <a:path w="1797050" h="1083310">
                  <a:moveTo>
                    <a:pt x="1743828" y="1077343"/>
                  </a:moveTo>
                  <a:lnTo>
                    <a:pt x="1716786" y="1082799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8" name="object 5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453508" y="5583449"/>
              <a:ext cx="87652" cy="86973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6202290" y="4605311"/>
              <a:ext cx="53340" cy="1054735"/>
            </a:xfrm>
            <a:custGeom>
              <a:avLst/>
              <a:gdLst/>
              <a:ahLst/>
              <a:cxnLst/>
              <a:rect l="l" t="t" r="r" b="b"/>
              <a:pathLst>
                <a:path w="53339" h="1054735">
                  <a:moveTo>
                    <a:pt x="28367" y="0"/>
                  </a:moveTo>
                  <a:lnTo>
                    <a:pt x="29536" y="788"/>
                  </a:lnTo>
                  <a:lnTo>
                    <a:pt x="30324" y="1957"/>
                  </a:lnTo>
                </a:path>
                <a:path w="53339" h="1054735">
                  <a:moveTo>
                    <a:pt x="45347" y="24242"/>
                  </a:moveTo>
                  <a:lnTo>
                    <a:pt x="45589" y="24600"/>
                  </a:lnTo>
                </a:path>
                <a:path w="53339" h="1054735">
                  <a:moveTo>
                    <a:pt x="46109" y="25372"/>
                  </a:moveTo>
                  <a:lnTo>
                    <a:pt x="46681" y="26124"/>
                  </a:lnTo>
                </a:path>
                <a:path w="53339" h="1054735">
                  <a:moveTo>
                    <a:pt x="46871" y="27071"/>
                  </a:moveTo>
                  <a:lnTo>
                    <a:pt x="47141" y="28410"/>
                  </a:lnTo>
                </a:path>
                <a:path w="53339" h="1054735">
                  <a:moveTo>
                    <a:pt x="52964" y="57366"/>
                  </a:moveTo>
                  <a:lnTo>
                    <a:pt x="52967" y="980148"/>
                  </a:lnTo>
                  <a:lnTo>
                    <a:pt x="52206" y="983920"/>
                  </a:lnTo>
                </a:path>
                <a:path w="53339" h="1054735">
                  <a:moveTo>
                    <a:pt x="47509" y="1007190"/>
                  </a:moveTo>
                  <a:lnTo>
                    <a:pt x="46681" y="1011295"/>
                  </a:lnTo>
                  <a:lnTo>
                    <a:pt x="44653" y="1014303"/>
                  </a:lnTo>
                </a:path>
                <a:path w="53339" h="1054735">
                  <a:moveTo>
                    <a:pt x="31901" y="1033219"/>
                  </a:moveTo>
                  <a:lnTo>
                    <a:pt x="29536" y="1036727"/>
                  </a:lnTo>
                  <a:lnTo>
                    <a:pt x="26028" y="1039092"/>
                  </a:lnTo>
                </a:path>
                <a:path w="53339" h="1054735">
                  <a:moveTo>
                    <a:pt x="7112" y="1051844"/>
                  </a:moveTo>
                  <a:lnTo>
                    <a:pt x="4104" y="1053872"/>
                  </a:lnTo>
                  <a:lnTo>
                    <a:pt x="0" y="1054700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0" name="object 60"/>
            <p:cNvSpPr/>
            <p:nvPr/>
          </p:nvSpPr>
          <p:spPr>
            <a:xfrm>
              <a:off x="4458461" y="4582667"/>
              <a:ext cx="1797050" cy="1083310"/>
            </a:xfrm>
            <a:custGeom>
              <a:avLst/>
              <a:gdLst/>
              <a:ahLst/>
              <a:cxnLst/>
              <a:rect l="l" t="t" r="r" b="b"/>
              <a:pathLst>
                <a:path w="1797050" h="1083310">
                  <a:moveTo>
                    <a:pt x="1716786" y="0"/>
                  </a:moveTo>
                  <a:lnTo>
                    <a:pt x="80772" y="0"/>
                  </a:lnTo>
                  <a:lnTo>
                    <a:pt x="49506" y="6286"/>
                  </a:lnTo>
                  <a:lnTo>
                    <a:pt x="23812" y="23431"/>
                  </a:lnTo>
                  <a:lnTo>
                    <a:pt x="6405" y="48863"/>
                  </a:lnTo>
                  <a:lnTo>
                    <a:pt x="0" y="80010"/>
                  </a:lnTo>
                  <a:lnTo>
                    <a:pt x="0" y="1002792"/>
                  </a:lnTo>
                  <a:lnTo>
                    <a:pt x="6405" y="1033938"/>
                  </a:lnTo>
                  <a:lnTo>
                    <a:pt x="23812" y="1059370"/>
                  </a:lnTo>
                  <a:lnTo>
                    <a:pt x="49506" y="1076515"/>
                  </a:lnTo>
                  <a:lnTo>
                    <a:pt x="80772" y="1082802"/>
                  </a:lnTo>
                  <a:lnTo>
                    <a:pt x="1716786" y="1082802"/>
                  </a:lnTo>
                  <a:lnTo>
                    <a:pt x="1747932" y="1076515"/>
                  </a:lnTo>
                  <a:lnTo>
                    <a:pt x="1773364" y="1059370"/>
                  </a:lnTo>
                  <a:lnTo>
                    <a:pt x="1790509" y="1033938"/>
                  </a:lnTo>
                  <a:lnTo>
                    <a:pt x="1796796" y="1002792"/>
                  </a:lnTo>
                  <a:lnTo>
                    <a:pt x="1796796" y="80010"/>
                  </a:lnTo>
                  <a:lnTo>
                    <a:pt x="1790509" y="48863"/>
                  </a:lnTo>
                  <a:lnTo>
                    <a:pt x="1773364" y="23431"/>
                  </a:lnTo>
                  <a:lnTo>
                    <a:pt x="1747932" y="6286"/>
                  </a:lnTo>
                  <a:lnTo>
                    <a:pt x="1716786" y="0"/>
                  </a:lnTo>
                  <a:close/>
                </a:path>
              </a:pathLst>
            </a:custGeom>
            <a:solidFill>
              <a:srgbClr val="F5F7F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1" name="object 61"/>
            <p:cNvSpPr/>
            <p:nvPr/>
          </p:nvSpPr>
          <p:spPr>
            <a:xfrm>
              <a:off x="4458461" y="4582667"/>
              <a:ext cx="1797050" cy="1083310"/>
            </a:xfrm>
            <a:custGeom>
              <a:avLst/>
              <a:gdLst/>
              <a:ahLst/>
              <a:cxnLst/>
              <a:rect l="l" t="t" r="r" b="b"/>
              <a:pathLst>
                <a:path w="1797050" h="1083310">
                  <a:moveTo>
                    <a:pt x="0" y="80010"/>
                  </a:moveTo>
                  <a:lnTo>
                    <a:pt x="6405" y="48863"/>
                  </a:lnTo>
                  <a:lnTo>
                    <a:pt x="23812" y="23431"/>
                  </a:lnTo>
                  <a:lnTo>
                    <a:pt x="49506" y="6286"/>
                  </a:lnTo>
                  <a:lnTo>
                    <a:pt x="80772" y="0"/>
                  </a:lnTo>
                  <a:lnTo>
                    <a:pt x="1716786" y="0"/>
                  </a:lnTo>
                  <a:lnTo>
                    <a:pt x="1747932" y="6286"/>
                  </a:lnTo>
                  <a:lnTo>
                    <a:pt x="1773364" y="23431"/>
                  </a:lnTo>
                  <a:lnTo>
                    <a:pt x="1790509" y="48863"/>
                  </a:lnTo>
                  <a:lnTo>
                    <a:pt x="1796796" y="80010"/>
                  </a:lnTo>
                  <a:lnTo>
                    <a:pt x="1796796" y="1002792"/>
                  </a:lnTo>
                  <a:lnTo>
                    <a:pt x="1790509" y="1033938"/>
                  </a:lnTo>
                  <a:lnTo>
                    <a:pt x="1773364" y="1059370"/>
                  </a:lnTo>
                  <a:lnTo>
                    <a:pt x="1747932" y="1076515"/>
                  </a:lnTo>
                  <a:lnTo>
                    <a:pt x="1716786" y="1082802"/>
                  </a:lnTo>
                  <a:lnTo>
                    <a:pt x="80772" y="1082802"/>
                  </a:lnTo>
                  <a:lnTo>
                    <a:pt x="49506" y="1076515"/>
                  </a:lnTo>
                  <a:lnTo>
                    <a:pt x="23812" y="1059370"/>
                  </a:lnTo>
                  <a:lnTo>
                    <a:pt x="6405" y="1033938"/>
                  </a:lnTo>
                  <a:lnTo>
                    <a:pt x="0" y="1002792"/>
                  </a:lnTo>
                  <a:lnTo>
                    <a:pt x="0" y="80010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2" name="object 62"/>
            <p:cNvSpPr/>
            <p:nvPr/>
          </p:nvSpPr>
          <p:spPr>
            <a:xfrm>
              <a:off x="5092445" y="4743449"/>
              <a:ext cx="528955" cy="528955"/>
            </a:xfrm>
            <a:custGeom>
              <a:avLst/>
              <a:gdLst/>
              <a:ahLst/>
              <a:cxnLst/>
              <a:rect l="l" t="t" r="r" b="b"/>
              <a:pathLst>
                <a:path w="528954" h="528954">
                  <a:moveTo>
                    <a:pt x="432815" y="0"/>
                  </a:moveTo>
                  <a:lnTo>
                    <a:pt x="96012" y="0"/>
                  </a:lnTo>
                  <a:lnTo>
                    <a:pt x="58507" y="7500"/>
                  </a:lnTo>
                  <a:lnTo>
                    <a:pt x="28003" y="28003"/>
                  </a:lnTo>
                  <a:lnTo>
                    <a:pt x="7500" y="58507"/>
                  </a:lnTo>
                  <a:lnTo>
                    <a:pt x="0" y="96012"/>
                  </a:lnTo>
                  <a:lnTo>
                    <a:pt x="0" y="432815"/>
                  </a:lnTo>
                  <a:lnTo>
                    <a:pt x="7500" y="470320"/>
                  </a:lnTo>
                  <a:lnTo>
                    <a:pt x="28003" y="500824"/>
                  </a:lnTo>
                  <a:lnTo>
                    <a:pt x="58507" y="521327"/>
                  </a:lnTo>
                  <a:lnTo>
                    <a:pt x="96012" y="528827"/>
                  </a:lnTo>
                  <a:lnTo>
                    <a:pt x="432815" y="528827"/>
                  </a:lnTo>
                  <a:lnTo>
                    <a:pt x="470320" y="521327"/>
                  </a:lnTo>
                  <a:lnTo>
                    <a:pt x="500824" y="500824"/>
                  </a:lnTo>
                  <a:lnTo>
                    <a:pt x="521327" y="470320"/>
                  </a:lnTo>
                  <a:lnTo>
                    <a:pt x="528827" y="432815"/>
                  </a:lnTo>
                  <a:lnTo>
                    <a:pt x="528827" y="96012"/>
                  </a:lnTo>
                  <a:lnTo>
                    <a:pt x="521327" y="58507"/>
                  </a:lnTo>
                  <a:lnTo>
                    <a:pt x="500824" y="28003"/>
                  </a:lnTo>
                  <a:lnTo>
                    <a:pt x="470320" y="7500"/>
                  </a:lnTo>
                  <a:lnTo>
                    <a:pt x="432815" y="0"/>
                  </a:lnTo>
                  <a:close/>
                </a:path>
              </a:pathLst>
            </a:custGeom>
            <a:solidFill>
              <a:srgbClr val="2EB5D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3" name="object 6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225033" y="4876038"/>
              <a:ext cx="261365" cy="262127"/>
            </a:xfrm>
            <a:prstGeom prst="rect">
              <a:avLst/>
            </a:prstGeom>
          </p:spPr>
        </p:pic>
      </p:grpSp>
      <p:sp>
        <p:nvSpPr>
          <p:cNvPr id="64" name="object 64"/>
          <p:cNvSpPr txBox="1"/>
          <p:nvPr/>
        </p:nvSpPr>
        <p:spPr>
          <a:xfrm>
            <a:off x="4786376" y="5360161"/>
            <a:ext cx="1141730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 spc="-10">
                <a:solidFill>
                  <a:srgbClr val="15212E"/>
                </a:solidFill>
                <a:latin typeface="Segoe UI Semibold"/>
                <a:cs typeface="Segoe UI Semibold"/>
              </a:rPr>
              <a:t>Payroll</a:t>
            </a:r>
            <a:r>
              <a:rPr dirty="0" sz="1100" spc="-45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100" spc="-10">
                <a:solidFill>
                  <a:srgbClr val="15212E"/>
                </a:solidFill>
                <a:latin typeface="Segoe UI Semibold"/>
                <a:cs typeface="Segoe UI Semibold"/>
              </a:rPr>
              <a:t>Specialists</a:t>
            </a:r>
            <a:endParaRPr sz="1100">
              <a:latin typeface="Segoe UI Semibold"/>
              <a:cs typeface="Segoe UI Semibold"/>
            </a:endParaRPr>
          </a:p>
        </p:txBody>
      </p:sp>
      <p:grpSp>
        <p:nvGrpSpPr>
          <p:cNvPr id="65" name="object 65"/>
          <p:cNvGrpSpPr/>
          <p:nvPr/>
        </p:nvGrpSpPr>
        <p:grpSpPr>
          <a:xfrm>
            <a:off x="6401942" y="4576952"/>
            <a:ext cx="1807845" cy="1094740"/>
            <a:chOff x="6401942" y="4576952"/>
            <a:chExt cx="1807845" cy="1094740"/>
          </a:xfrm>
        </p:grpSpPr>
        <p:sp>
          <p:nvSpPr>
            <p:cNvPr id="66" name="object 66"/>
            <p:cNvSpPr/>
            <p:nvPr/>
          </p:nvSpPr>
          <p:spPr>
            <a:xfrm>
              <a:off x="6407657" y="4582667"/>
              <a:ext cx="1796414" cy="1083310"/>
            </a:xfrm>
            <a:custGeom>
              <a:avLst/>
              <a:gdLst/>
              <a:ahLst/>
              <a:cxnLst/>
              <a:rect l="l" t="t" r="r" b="b"/>
              <a:pathLst>
                <a:path w="1796415" h="1083310">
                  <a:moveTo>
                    <a:pt x="76236" y="1082040"/>
                  </a:moveTo>
                  <a:lnTo>
                    <a:pt x="80009" y="1082802"/>
                  </a:lnTo>
                  <a:lnTo>
                    <a:pt x="1720595" y="1082802"/>
                  </a:lnTo>
                  <a:lnTo>
                    <a:pt x="76236" y="1082040"/>
                  </a:lnTo>
                  <a:close/>
                </a:path>
                <a:path w="1796415" h="1083310">
                  <a:moveTo>
                    <a:pt x="1716024" y="0"/>
                  </a:moveTo>
                  <a:lnTo>
                    <a:pt x="80009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002792"/>
                  </a:lnTo>
                  <a:lnTo>
                    <a:pt x="22643" y="1058201"/>
                  </a:lnTo>
                  <a:lnTo>
                    <a:pt x="51053" y="1076706"/>
                  </a:lnTo>
                  <a:lnTo>
                    <a:pt x="51898" y="1077128"/>
                  </a:lnTo>
                  <a:lnTo>
                    <a:pt x="76236" y="1082040"/>
                  </a:lnTo>
                  <a:lnTo>
                    <a:pt x="1720595" y="1082802"/>
                  </a:lnTo>
                  <a:lnTo>
                    <a:pt x="1716013" y="1082802"/>
                  </a:lnTo>
                  <a:lnTo>
                    <a:pt x="1769094" y="1061735"/>
                  </a:lnTo>
                  <a:lnTo>
                    <a:pt x="1770125" y="1060704"/>
                  </a:lnTo>
                  <a:lnTo>
                    <a:pt x="1771682" y="1059990"/>
                  </a:lnTo>
                  <a:lnTo>
                    <a:pt x="1773222" y="1058450"/>
                  </a:lnTo>
                  <a:lnTo>
                    <a:pt x="1773390" y="1058201"/>
                  </a:lnTo>
                  <a:lnTo>
                    <a:pt x="1773936" y="1056894"/>
                  </a:lnTo>
                  <a:lnTo>
                    <a:pt x="1774967" y="1055862"/>
                  </a:lnTo>
                  <a:lnTo>
                    <a:pt x="1787719" y="1036946"/>
                  </a:lnTo>
                  <a:lnTo>
                    <a:pt x="1789175" y="1034034"/>
                  </a:lnTo>
                  <a:lnTo>
                    <a:pt x="1789938" y="1031748"/>
                  </a:lnTo>
                  <a:lnTo>
                    <a:pt x="1790360" y="1030903"/>
                  </a:lnTo>
                  <a:lnTo>
                    <a:pt x="1795274" y="1006554"/>
                  </a:lnTo>
                  <a:lnTo>
                    <a:pt x="1796028" y="80010"/>
                  </a:lnTo>
                  <a:lnTo>
                    <a:pt x="1790207" y="51054"/>
                  </a:lnTo>
                  <a:lnTo>
                    <a:pt x="1789938" y="51054"/>
                  </a:lnTo>
                  <a:lnTo>
                    <a:pt x="1789938" y="49807"/>
                  </a:lnTo>
                  <a:lnTo>
                    <a:pt x="1789766" y="48863"/>
                  </a:lnTo>
                  <a:lnTo>
                    <a:pt x="1789175" y="48863"/>
                  </a:lnTo>
                  <a:lnTo>
                    <a:pt x="1789175" y="48015"/>
                  </a:lnTo>
                  <a:lnTo>
                    <a:pt x="1788655" y="47244"/>
                  </a:lnTo>
                  <a:lnTo>
                    <a:pt x="1788414" y="47244"/>
                  </a:lnTo>
                  <a:lnTo>
                    <a:pt x="1788414" y="46885"/>
                  </a:lnTo>
                  <a:lnTo>
                    <a:pt x="1774272" y="25908"/>
                  </a:lnTo>
                  <a:lnTo>
                    <a:pt x="1773936" y="25908"/>
                  </a:lnTo>
                  <a:lnTo>
                    <a:pt x="1773936" y="25409"/>
                  </a:lnTo>
                  <a:lnTo>
                    <a:pt x="1772602" y="23431"/>
                  </a:lnTo>
                  <a:lnTo>
                    <a:pt x="1747170" y="6286"/>
                  </a:lnTo>
                  <a:lnTo>
                    <a:pt x="1716024" y="0"/>
                  </a:lnTo>
                  <a:close/>
                </a:path>
                <a:path w="1796415" h="1083310">
                  <a:moveTo>
                    <a:pt x="1750178" y="1074487"/>
                  </a:moveTo>
                  <a:lnTo>
                    <a:pt x="1747265" y="1075944"/>
                  </a:lnTo>
                  <a:lnTo>
                    <a:pt x="1742684" y="1077420"/>
                  </a:lnTo>
                  <a:lnTo>
                    <a:pt x="1747170" y="1076515"/>
                  </a:lnTo>
                  <a:lnTo>
                    <a:pt x="1750178" y="1074487"/>
                  </a:lnTo>
                  <a:close/>
                </a:path>
                <a:path w="1796415" h="1083310">
                  <a:moveTo>
                    <a:pt x="45855" y="1074487"/>
                  </a:moveTo>
                  <a:lnTo>
                    <a:pt x="48863" y="1076515"/>
                  </a:lnTo>
                  <a:lnTo>
                    <a:pt x="51898" y="1077128"/>
                  </a:lnTo>
                  <a:lnTo>
                    <a:pt x="51053" y="1076706"/>
                  </a:lnTo>
                  <a:lnTo>
                    <a:pt x="48767" y="1075944"/>
                  </a:lnTo>
                  <a:lnTo>
                    <a:pt x="45855" y="1074487"/>
                  </a:lnTo>
                  <a:close/>
                </a:path>
                <a:path w="1796415" h="1083310">
                  <a:moveTo>
                    <a:pt x="1771433" y="1060158"/>
                  </a:moveTo>
                  <a:lnTo>
                    <a:pt x="1770125" y="1060704"/>
                  </a:lnTo>
                  <a:lnTo>
                    <a:pt x="1769094" y="1061735"/>
                  </a:lnTo>
                  <a:lnTo>
                    <a:pt x="1771433" y="1060158"/>
                  </a:lnTo>
                  <a:close/>
                </a:path>
                <a:path w="1796415" h="1083310">
                  <a:moveTo>
                    <a:pt x="22892" y="1058450"/>
                  </a:moveTo>
                  <a:lnTo>
                    <a:pt x="23431" y="1059370"/>
                  </a:lnTo>
                  <a:lnTo>
                    <a:pt x="24351" y="1059990"/>
                  </a:lnTo>
                  <a:lnTo>
                    <a:pt x="23812" y="1059370"/>
                  </a:lnTo>
                  <a:lnTo>
                    <a:pt x="22892" y="1058450"/>
                  </a:lnTo>
                  <a:close/>
                </a:path>
                <a:path w="1796415" h="1083310">
                  <a:moveTo>
                    <a:pt x="1773222" y="1058450"/>
                  </a:moveTo>
                  <a:lnTo>
                    <a:pt x="1771682" y="1059990"/>
                  </a:lnTo>
                  <a:lnTo>
                    <a:pt x="1772602" y="1059370"/>
                  </a:lnTo>
                  <a:lnTo>
                    <a:pt x="1773222" y="1058450"/>
                  </a:lnTo>
                  <a:close/>
                </a:path>
                <a:path w="1796415" h="1083310">
                  <a:moveTo>
                    <a:pt x="1774967" y="1055862"/>
                  </a:moveTo>
                  <a:lnTo>
                    <a:pt x="1773936" y="1056894"/>
                  </a:lnTo>
                  <a:lnTo>
                    <a:pt x="1773336" y="1058201"/>
                  </a:lnTo>
                  <a:lnTo>
                    <a:pt x="1774272" y="1056894"/>
                  </a:lnTo>
                  <a:lnTo>
                    <a:pt x="1774967" y="1055862"/>
                  </a:lnTo>
                  <a:close/>
                </a:path>
                <a:path w="1796415" h="1083310">
                  <a:moveTo>
                    <a:pt x="1790360" y="1030903"/>
                  </a:moveTo>
                  <a:lnTo>
                    <a:pt x="1789938" y="1031748"/>
                  </a:lnTo>
                  <a:lnTo>
                    <a:pt x="1789175" y="1034034"/>
                  </a:lnTo>
                  <a:lnTo>
                    <a:pt x="1787719" y="1036946"/>
                  </a:lnTo>
                  <a:lnTo>
                    <a:pt x="1789683" y="1034034"/>
                  </a:lnTo>
                  <a:lnTo>
                    <a:pt x="1790360" y="1030903"/>
                  </a:lnTo>
                  <a:close/>
                </a:path>
                <a:path w="1796415" h="1083310">
                  <a:moveTo>
                    <a:pt x="1796028" y="80010"/>
                  </a:moveTo>
                  <a:lnTo>
                    <a:pt x="1795277" y="1002792"/>
                  </a:lnTo>
                  <a:lnTo>
                    <a:pt x="1795274" y="1006554"/>
                  </a:lnTo>
                  <a:lnTo>
                    <a:pt x="1796034" y="1002792"/>
                  </a:lnTo>
                  <a:lnTo>
                    <a:pt x="1796028" y="80010"/>
                  </a:lnTo>
                  <a:close/>
                </a:path>
                <a:path w="1796415" h="1083310">
                  <a:moveTo>
                    <a:pt x="1789938" y="49807"/>
                  </a:moveTo>
                  <a:lnTo>
                    <a:pt x="1789938" y="51054"/>
                  </a:lnTo>
                  <a:lnTo>
                    <a:pt x="1790189" y="51054"/>
                  </a:lnTo>
                  <a:lnTo>
                    <a:pt x="1789938" y="49807"/>
                  </a:lnTo>
                  <a:close/>
                </a:path>
                <a:path w="1796415" h="1083310">
                  <a:moveTo>
                    <a:pt x="1789175" y="48015"/>
                  </a:moveTo>
                  <a:lnTo>
                    <a:pt x="1789175" y="48863"/>
                  </a:lnTo>
                  <a:lnTo>
                    <a:pt x="1789819" y="48863"/>
                  </a:lnTo>
                  <a:lnTo>
                    <a:pt x="1789175" y="48015"/>
                  </a:lnTo>
                  <a:close/>
                </a:path>
                <a:path w="1796415" h="1083310">
                  <a:moveTo>
                    <a:pt x="1788414" y="46885"/>
                  </a:moveTo>
                  <a:lnTo>
                    <a:pt x="1788414" y="47244"/>
                  </a:lnTo>
                  <a:lnTo>
                    <a:pt x="1788655" y="47244"/>
                  </a:lnTo>
                  <a:lnTo>
                    <a:pt x="1788414" y="46885"/>
                  </a:lnTo>
                  <a:close/>
                </a:path>
                <a:path w="1796415" h="1083310">
                  <a:moveTo>
                    <a:pt x="1773936" y="25409"/>
                  </a:moveTo>
                  <a:lnTo>
                    <a:pt x="1773936" y="25908"/>
                  </a:lnTo>
                  <a:lnTo>
                    <a:pt x="1774272" y="25908"/>
                  </a:lnTo>
                  <a:lnTo>
                    <a:pt x="1773936" y="25409"/>
                  </a:lnTo>
                  <a:close/>
                </a:path>
              </a:pathLst>
            </a:custGeom>
            <a:solidFill>
              <a:srgbClr val="F5F7F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7" name="object 67"/>
            <p:cNvSpPr/>
            <p:nvPr/>
          </p:nvSpPr>
          <p:spPr>
            <a:xfrm>
              <a:off x="6407657" y="4582667"/>
              <a:ext cx="1796414" cy="1083310"/>
            </a:xfrm>
            <a:custGeom>
              <a:avLst/>
              <a:gdLst/>
              <a:ahLst/>
              <a:cxnLst/>
              <a:rect l="l" t="t" r="r" b="b"/>
              <a:pathLst>
                <a:path w="1796415" h="1083310">
                  <a:moveTo>
                    <a:pt x="80009" y="0"/>
                  </a:moveTo>
                  <a:lnTo>
                    <a:pt x="1716023" y="0"/>
                  </a:lnTo>
                </a:path>
                <a:path w="1796415" h="1083310">
                  <a:moveTo>
                    <a:pt x="1716024" y="1082799"/>
                  </a:moveTo>
                  <a:lnTo>
                    <a:pt x="80009" y="1082802"/>
                  </a:lnTo>
                  <a:lnTo>
                    <a:pt x="76236" y="1082040"/>
                  </a:lnTo>
                </a:path>
                <a:path w="1796415" h="1083310">
                  <a:moveTo>
                    <a:pt x="51898" y="1077128"/>
                  </a:moveTo>
                  <a:lnTo>
                    <a:pt x="48863" y="1076515"/>
                  </a:lnTo>
                  <a:lnTo>
                    <a:pt x="45855" y="1074487"/>
                  </a:lnTo>
                </a:path>
                <a:path w="1796415" h="1083310">
                  <a:moveTo>
                    <a:pt x="24600" y="1060158"/>
                  </a:moveTo>
                  <a:lnTo>
                    <a:pt x="23431" y="1059370"/>
                  </a:lnTo>
                  <a:lnTo>
                    <a:pt x="22643" y="1058201"/>
                  </a:lnTo>
                </a:path>
                <a:path w="1796415" h="1083310">
                  <a:moveTo>
                    <a:pt x="0" y="1002792"/>
                  </a:moveTo>
                  <a:lnTo>
                    <a:pt x="0" y="80010"/>
                  </a:lnTo>
                </a:path>
                <a:path w="1796415" h="1083310">
                  <a:moveTo>
                    <a:pt x="1774272" y="25908"/>
                  </a:moveTo>
                  <a:lnTo>
                    <a:pt x="1787635" y="45730"/>
                  </a:lnTo>
                  <a:lnTo>
                    <a:pt x="1788414" y="46885"/>
                  </a:lnTo>
                </a:path>
                <a:path w="1796415" h="1083310">
                  <a:moveTo>
                    <a:pt x="1788655" y="47244"/>
                  </a:moveTo>
                  <a:lnTo>
                    <a:pt x="1789175" y="48015"/>
                  </a:lnTo>
                </a:path>
                <a:path w="1796415" h="1083310">
                  <a:moveTo>
                    <a:pt x="1789747" y="48768"/>
                  </a:moveTo>
                  <a:lnTo>
                    <a:pt x="1789938" y="49807"/>
                  </a:lnTo>
                </a:path>
                <a:path w="1796415" h="1083310">
                  <a:moveTo>
                    <a:pt x="1790189" y="51054"/>
                  </a:moveTo>
                  <a:lnTo>
                    <a:pt x="1796028" y="80009"/>
                  </a:lnTo>
                </a:path>
                <a:path w="1796415" h="1083310">
                  <a:moveTo>
                    <a:pt x="1795274" y="1006554"/>
                  </a:moveTo>
                  <a:lnTo>
                    <a:pt x="1790360" y="1030903"/>
                  </a:lnTo>
                </a:path>
                <a:path w="1796415" h="1083310">
                  <a:moveTo>
                    <a:pt x="1787719" y="1036946"/>
                  </a:moveTo>
                  <a:lnTo>
                    <a:pt x="1774967" y="1055862"/>
                  </a:lnTo>
                </a:path>
                <a:path w="1796415" h="1083310">
                  <a:moveTo>
                    <a:pt x="1769094" y="1061735"/>
                  </a:moveTo>
                  <a:lnTo>
                    <a:pt x="1750178" y="1074487"/>
                  </a:lnTo>
                </a:path>
                <a:path w="1796415" h="1083310">
                  <a:moveTo>
                    <a:pt x="1742684" y="1077420"/>
                  </a:moveTo>
                  <a:lnTo>
                    <a:pt x="1716024" y="1082799"/>
                  </a:lnTo>
                </a:path>
                <a:path w="1796415" h="1083310">
                  <a:moveTo>
                    <a:pt x="76236" y="1082040"/>
                  </a:moveTo>
                  <a:lnTo>
                    <a:pt x="51898" y="1077128"/>
                  </a:lnTo>
                </a:path>
                <a:path w="1796415" h="1083310">
                  <a:moveTo>
                    <a:pt x="45855" y="1074487"/>
                  </a:moveTo>
                  <a:lnTo>
                    <a:pt x="27506" y="1062117"/>
                  </a:lnTo>
                  <a:lnTo>
                    <a:pt x="24600" y="1060158"/>
                  </a:lnTo>
                </a:path>
                <a:path w="1796415" h="1083310">
                  <a:moveTo>
                    <a:pt x="22643" y="1058201"/>
                  </a:moveTo>
                  <a:lnTo>
                    <a:pt x="20684" y="1055295"/>
                  </a:lnTo>
                  <a:lnTo>
                    <a:pt x="6862" y="1034793"/>
                  </a:lnTo>
                  <a:lnTo>
                    <a:pt x="6286" y="1033938"/>
                  </a:lnTo>
                  <a:lnTo>
                    <a:pt x="6001" y="1032528"/>
                  </a:lnTo>
                  <a:lnTo>
                    <a:pt x="0" y="1002792"/>
                  </a:lnTo>
                  <a:lnTo>
                    <a:pt x="0" y="80010"/>
                  </a:ln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09" y="0"/>
                  </a:lnTo>
                  <a:lnTo>
                    <a:pt x="1716023" y="0"/>
                  </a:lnTo>
                  <a:lnTo>
                    <a:pt x="1747170" y="6286"/>
                  </a:lnTo>
                  <a:lnTo>
                    <a:pt x="1772602" y="23431"/>
                  </a:lnTo>
                  <a:lnTo>
                    <a:pt x="1773936" y="25409"/>
                  </a:lnTo>
                </a:path>
                <a:path w="1796415" h="1083310">
                  <a:moveTo>
                    <a:pt x="1773936" y="25409"/>
                  </a:moveTo>
                  <a:lnTo>
                    <a:pt x="1774272" y="25908"/>
                  </a:lnTo>
                </a:path>
                <a:path w="1796415" h="1083310">
                  <a:moveTo>
                    <a:pt x="1788414" y="46885"/>
                  </a:moveTo>
                  <a:lnTo>
                    <a:pt x="1788655" y="47244"/>
                  </a:lnTo>
                </a:path>
                <a:path w="1796415" h="1083310">
                  <a:moveTo>
                    <a:pt x="1789175" y="48015"/>
                  </a:moveTo>
                  <a:lnTo>
                    <a:pt x="1789747" y="48768"/>
                  </a:lnTo>
                </a:path>
                <a:path w="1796415" h="1083310">
                  <a:moveTo>
                    <a:pt x="1789938" y="49714"/>
                  </a:moveTo>
                  <a:lnTo>
                    <a:pt x="1790207" y="51054"/>
                  </a:lnTo>
                </a:path>
                <a:path w="1796415" h="1083310">
                  <a:moveTo>
                    <a:pt x="1796028" y="80009"/>
                  </a:moveTo>
                  <a:lnTo>
                    <a:pt x="1796034" y="1002792"/>
                  </a:lnTo>
                  <a:lnTo>
                    <a:pt x="1795274" y="1006554"/>
                  </a:lnTo>
                </a:path>
                <a:path w="1796415" h="1083310">
                  <a:moveTo>
                    <a:pt x="1790360" y="1030903"/>
                  </a:moveTo>
                  <a:lnTo>
                    <a:pt x="1789747" y="1033938"/>
                  </a:lnTo>
                  <a:lnTo>
                    <a:pt x="1787719" y="1036946"/>
                  </a:lnTo>
                </a:path>
                <a:path w="1796415" h="1083310">
                  <a:moveTo>
                    <a:pt x="1774967" y="1055862"/>
                  </a:moveTo>
                  <a:lnTo>
                    <a:pt x="1773222" y="1058450"/>
                  </a:lnTo>
                  <a:lnTo>
                    <a:pt x="1772602" y="1059370"/>
                  </a:lnTo>
                  <a:lnTo>
                    <a:pt x="1771682" y="1059990"/>
                  </a:lnTo>
                  <a:lnTo>
                    <a:pt x="1769094" y="1061735"/>
                  </a:lnTo>
                </a:path>
                <a:path w="1796415" h="1083310">
                  <a:moveTo>
                    <a:pt x="1750178" y="1074487"/>
                  </a:moveTo>
                  <a:lnTo>
                    <a:pt x="1747170" y="1076515"/>
                  </a:lnTo>
                  <a:lnTo>
                    <a:pt x="1742684" y="1077420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8" name="object 68"/>
            <p:cNvSpPr/>
            <p:nvPr/>
          </p:nvSpPr>
          <p:spPr>
            <a:xfrm>
              <a:off x="6407657" y="4582667"/>
              <a:ext cx="1796414" cy="1083310"/>
            </a:xfrm>
            <a:custGeom>
              <a:avLst/>
              <a:gdLst/>
              <a:ahLst/>
              <a:cxnLst/>
              <a:rect l="l" t="t" r="r" b="b"/>
              <a:pathLst>
                <a:path w="1796415" h="1083310">
                  <a:moveTo>
                    <a:pt x="1716023" y="0"/>
                  </a:moveTo>
                  <a:lnTo>
                    <a:pt x="80009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002792"/>
                  </a:lnTo>
                  <a:lnTo>
                    <a:pt x="6286" y="1033938"/>
                  </a:lnTo>
                  <a:lnTo>
                    <a:pt x="23431" y="1059370"/>
                  </a:lnTo>
                  <a:lnTo>
                    <a:pt x="48863" y="1076515"/>
                  </a:lnTo>
                  <a:lnTo>
                    <a:pt x="80009" y="1082802"/>
                  </a:lnTo>
                  <a:lnTo>
                    <a:pt x="1716023" y="1082802"/>
                  </a:lnTo>
                  <a:lnTo>
                    <a:pt x="1747170" y="1076515"/>
                  </a:lnTo>
                  <a:lnTo>
                    <a:pt x="1772602" y="1059370"/>
                  </a:lnTo>
                  <a:lnTo>
                    <a:pt x="1789747" y="1033938"/>
                  </a:lnTo>
                  <a:lnTo>
                    <a:pt x="1796034" y="1002792"/>
                  </a:lnTo>
                  <a:lnTo>
                    <a:pt x="1796034" y="80010"/>
                  </a:lnTo>
                  <a:lnTo>
                    <a:pt x="1789747" y="48863"/>
                  </a:lnTo>
                  <a:lnTo>
                    <a:pt x="1772602" y="23431"/>
                  </a:lnTo>
                  <a:lnTo>
                    <a:pt x="1747170" y="6286"/>
                  </a:lnTo>
                  <a:lnTo>
                    <a:pt x="1716023" y="0"/>
                  </a:lnTo>
                  <a:close/>
                </a:path>
              </a:pathLst>
            </a:custGeom>
            <a:solidFill>
              <a:srgbClr val="F5F7F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9" name="object 69"/>
            <p:cNvSpPr/>
            <p:nvPr/>
          </p:nvSpPr>
          <p:spPr>
            <a:xfrm>
              <a:off x="6407657" y="4582667"/>
              <a:ext cx="1796414" cy="1083310"/>
            </a:xfrm>
            <a:custGeom>
              <a:avLst/>
              <a:gdLst/>
              <a:ahLst/>
              <a:cxnLst/>
              <a:rect l="l" t="t" r="r" b="b"/>
              <a:pathLst>
                <a:path w="1796415" h="1083310">
                  <a:moveTo>
                    <a:pt x="0" y="80010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09" y="0"/>
                  </a:lnTo>
                  <a:lnTo>
                    <a:pt x="1716023" y="0"/>
                  </a:lnTo>
                  <a:lnTo>
                    <a:pt x="1747170" y="6286"/>
                  </a:lnTo>
                  <a:lnTo>
                    <a:pt x="1772602" y="23431"/>
                  </a:lnTo>
                  <a:lnTo>
                    <a:pt x="1789747" y="48863"/>
                  </a:lnTo>
                  <a:lnTo>
                    <a:pt x="1796034" y="80010"/>
                  </a:lnTo>
                  <a:lnTo>
                    <a:pt x="1796034" y="1002792"/>
                  </a:lnTo>
                  <a:lnTo>
                    <a:pt x="1789747" y="1033938"/>
                  </a:lnTo>
                  <a:lnTo>
                    <a:pt x="1772602" y="1059370"/>
                  </a:lnTo>
                  <a:lnTo>
                    <a:pt x="1747170" y="1076515"/>
                  </a:lnTo>
                  <a:lnTo>
                    <a:pt x="1716023" y="1082802"/>
                  </a:lnTo>
                  <a:lnTo>
                    <a:pt x="80009" y="1082802"/>
                  </a:lnTo>
                  <a:lnTo>
                    <a:pt x="48863" y="1076515"/>
                  </a:lnTo>
                  <a:lnTo>
                    <a:pt x="23431" y="1059370"/>
                  </a:lnTo>
                  <a:lnTo>
                    <a:pt x="6286" y="1033938"/>
                  </a:lnTo>
                  <a:lnTo>
                    <a:pt x="0" y="1002792"/>
                  </a:lnTo>
                  <a:lnTo>
                    <a:pt x="0" y="80010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0" name="object 70"/>
            <p:cNvSpPr/>
            <p:nvPr/>
          </p:nvSpPr>
          <p:spPr>
            <a:xfrm>
              <a:off x="7040879" y="4743449"/>
              <a:ext cx="529590" cy="528955"/>
            </a:xfrm>
            <a:custGeom>
              <a:avLst/>
              <a:gdLst/>
              <a:ahLst/>
              <a:cxnLst/>
              <a:rect l="l" t="t" r="r" b="b"/>
              <a:pathLst>
                <a:path w="529590" h="528954">
                  <a:moveTo>
                    <a:pt x="432816" y="0"/>
                  </a:moveTo>
                  <a:lnTo>
                    <a:pt x="96012" y="0"/>
                  </a:lnTo>
                  <a:lnTo>
                    <a:pt x="58828" y="7500"/>
                  </a:lnTo>
                  <a:lnTo>
                    <a:pt x="28289" y="28003"/>
                  </a:lnTo>
                  <a:lnTo>
                    <a:pt x="7608" y="58507"/>
                  </a:lnTo>
                  <a:lnTo>
                    <a:pt x="0" y="96012"/>
                  </a:lnTo>
                  <a:lnTo>
                    <a:pt x="0" y="432815"/>
                  </a:lnTo>
                  <a:lnTo>
                    <a:pt x="7608" y="470320"/>
                  </a:lnTo>
                  <a:lnTo>
                    <a:pt x="28289" y="500824"/>
                  </a:lnTo>
                  <a:lnTo>
                    <a:pt x="58828" y="521327"/>
                  </a:lnTo>
                  <a:lnTo>
                    <a:pt x="96012" y="528827"/>
                  </a:lnTo>
                  <a:lnTo>
                    <a:pt x="432816" y="528827"/>
                  </a:lnTo>
                  <a:lnTo>
                    <a:pt x="470439" y="521327"/>
                  </a:lnTo>
                  <a:lnTo>
                    <a:pt x="501205" y="500824"/>
                  </a:lnTo>
                  <a:lnTo>
                    <a:pt x="521970" y="470320"/>
                  </a:lnTo>
                  <a:lnTo>
                    <a:pt x="529590" y="432815"/>
                  </a:lnTo>
                  <a:lnTo>
                    <a:pt x="529590" y="96012"/>
                  </a:lnTo>
                  <a:lnTo>
                    <a:pt x="521970" y="58507"/>
                  </a:lnTo>
                  <a:lnTo>
                    <a:pt x="501205" y="28003"/>
                  </a:lnTo>
                  <a:lnTo>
                    <a:pt x="470439" y="7500"/>
                  </a:lnTo>
                  <a:lnTo>
                    <a:pt x="432816" y="0"/>
                  </a:lnTo>
                  <a:close/>
                </a:path>
              </a:pathLst>
            </a:custGeom>
            <a:solidFill>
              <a:srgbClr val="2EB5D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1" name="object 7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174229" y="4876038"/>
              <a:ext cx="262127" cy="262127"/>
            </a:xfrm>
            <a:prstGeom prst="rect">
              <a:avLst/>
            </a:prstGeom>
          </p:spPr>
        </p:pic>
      </p:grpSp>
      <p:sp>
        <p:nvSpPr>
          <p:cNvPr id="72" name="object 72"/>
          <p:cNvSpPr txBox="1"/>
          <p:nvPr/>
        </p:nvSpPr>
        <p:spPr>
          <a:xfrm>
            <a:off x="6839966" y="5360161"/>
            <a:ext cx="932815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15212E"/>
                </a:solidFill>
                <a:latin typeface="Segoe UI Semibold"/>
                <a:cs typeface="Segoe UI Semibold"/>
              </a:rPr>
              <a:t>AR</a:t>
            </a:r>
            <a:r>
              <a:rPr dirty="0" sz="1100" spc="-10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5212E"/>
                </a:solidFill>
                <a:latin typeface="Segoe UI Semibold"/>
                <a:cs typeface="Segoe UI Semibold"/>
              </a:rPr>
              <a:t>/</a:t>
            </a:r>
            <a:r>
              <a:rPr dirty="0" sz="1100" spc="-20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5212E"/>
                </a:solidFill>
                <a:latin typeface="Segoe UI Semibold"/>
                <a:cs typeface="Segoe UI Semibold"/>
              </a:rPr>
              <a:t>AP</a:t>
            </a:r>
            <a:r>
              <a:rPr dirty="0" sz="1100" spc="-20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100" spc="-10">
                <a:solidFill>
                  <a:srgbClr val="15212E"/>
                </a:solidFill>
                <a:latin typeface="Segoe UI Semibold"/>
                <a:cs typeface="Segoe UI Semibold"/>
              </a:rPr>
              <a:t>Clerks</a:t>
            </a:r>
            <a:endParaRPr sz="1100">
              <a:latin typeface="Segoe UI Semibold"/>
              <a:cs typeface="Segoe UI Semibold"/>
            </a:endParaRPr>
          </a:p>
        </p:txBody>
      </p:sp>
      <p:grpSp>
        <p:nvGrpSpPr>
          <p:cNvPr id="73" name="object 73"/>
          <p:cNvGrpSpPr/>
          <p:nvPr/>
        </p:nvGrpSpPr>
        <p:grpSpPr>
          <a:xfrm>
            <a:off x="8350377" y="4576952"/>
            <a:ext cx="1807845" cy="1094740"/>
            <a:chOff x="8350377" y="4576952"/>
            <a:chExt cx="1807845" cy="1094740"/>
          </a:xfrm>
        </p:grpSpPr>
        <p:sp>
          <p:nvSpPr>
            <p:cNvPr id="74" name="object 74"/>
            <p:cNvSpPr/>
            <p:nvPr/>
          </p:nvSpPr>
          <p:spPr>
            <a:xfrm>
              <a:off x="8356093" y="4582667"/>
              <a:ext cx="1796414" cy="1083310"/>
            </a:xfrm>
            <a:custGeom>
              <a:avLst/>
              <a:gdLst/>
              <a:ahLst/>
              <a:cxnLst/>
              <a:rect l="l" t="t" r="r" b="b"/>
              <a:pathLst>
                <a:path w="1796415" h="1083310">
                  <a:moveTo>
                    <a:pt x="76235" y="1082040"/>
                  </a:moveTo>
                  <a:lnTo>
                    <a:pt x="80009" y="1082802"/>
                  </a:lnTo>
                  <a:lnTo>
                    <a:pt x="1720595" y="1082802"/>
                  </a:lnTo>
                  <a:lnTo>
                    <a:pt x="76235" y="1082040"/>
                  </a:lnTo>
                  <a:close/>
                </a:path>
                <a:path w="1796415" h="1083310">
                  <a:moveTo>
                    <a:pt x="1788654" y="1035558"/>
                  </a:moveTo>
                  <a:lnTo>
                    <a:pt x="7619" y="1035558"/>
                  </a:lnTo>
                  <a:lnTo>
                    <a:pt x="7619" y="1035916"/>
                  </a:lnTo>
                  <a:lnTo>
                    <a:pt x="22219" y="1057573"/>
                  </a:lnTo>
                  <a:lnTo>
                    <a:pt x="24350" y="1059990"/>
                  </a:lnTo>
                  <a:lnTo>
                    <a:pt x="25907" y="1060704"/>
                  </a:lnTo>
                  <a:lnTo>
                    <a:pt x="26938" y="1061735"/>
                  </a:lnTo>
                  <a:lnTo>
                    <a:pt x="76235" y="1082040"/>
                  </a:lnTo>
                  <a:lnTo>
                    <a:pt x="1720595" y="1082802"/>
                  </a:lnTo>
                  <a:lnTo>
                    <a:pt x="1716012" y="1082802"/>
                  </a:lnTo>
                  <a:lnTo>
                    <a:pt x="1744135" y="1077128"/>
                  </a:lnTo>
                  <a:lnTo>
                    <a:pt x="1744979" y="1076706"/>
                  </a:lnTo>
                  <a:lnTo>
                    <a:pt x="1747265" y="1075944"/>
                  </a:lnTo>
                  <a:lnTo>
                    <a:pt x="1750177" y="1074487"/>
                  </a:lnTo>
                  <a:lnTo>
                    <a:pt x="1771432" y="1060158"/>
                  </a:lnTo>
                  <a:lnTo>
                    <a:pt x="1773389" y="1058201"/>
                  </a:lnTo>
                  <a:lnTo>
                    <a:pt x="1788654" y="1035558"/>
                  </a:lnTo>
                  <a:close/>
                </a:path>
                <a:path w="1796415" h="1083310">
                  <a:moveTo>
                    <a:pt x="45854" y="1074487"/>
                  </a:moveTo>
                  <a:lnTo>
                    <a:pt x="48862" y="1076515"/>
                  </a:lnTo>
                  <a:lnTo>
                    <a:pt x="53348" y="1077420"/>
                  </a:lnTo>
                  <a:lnTo>
                    <a:pt x="48767" y="1075944"/>
                  </a:lnTo>
                  <a:lnTo>
                    <a:pt x="45854" y="1074487"/>
                  </a:lnTo>
                  <a:close/>
                </a:path>
                <a:path w="1796415" h="1083310">
                  <a:moveTo>
                    <a:pt x="1750177" y="1074487"/>
                  </a:moveTo>
                  <a:lnTo>
                    <a:pt x="1747265" y="1075944"/>
                  </a:lnTo>
                  <a:lnTo>
                    <a:pt x="1744979" y="1076706"/>
                  </a:lnTo>
                  <a:lnTo>
                    <a:pt x="1744135" y="1077128"/>
                  </a:lnTo>
                  <a:lnTo>
                    <a:pt x="1747169" y="1076515"/>
                  </a:lnTo>
                  <a:lnTo>
                    <a:pt x="1750177" y="1074487"/>
                  </a:lnTo>
                  <a:close/>
                </a:path>
                <a:path w="1796415" h="1083310">
                  <a:moveTo>
                    <a:pt x="24717" y="1060158"/>
                  </a:moveTo>
                  <a:lnTo>
                    <a:pt x="25408" y="1060704"/>
                  </a:lnTo>
                  <a:lnTo>
                    <a:pt x="26938" y="1061735"/>
                  </a:lnTo>
                  <a:lnTo>
                    <a:pt x="25907" y="1060704"/>
                  </a:lnTo>
                  <a:lnTo>
                    <a:pt x="24717" y="1060158"/>
                  </a:lnTo>
                  <a:close/>
                </a:path>
                <a:path w="1796415" h="1083310">
                  <a:moveTo>
                    <a:pt x="22219" y="1057573"/>
                  </a:moveTo>
                  <a:lnTo>
                    <a:pt x="23430" y="1059370"/>
                  </a:lnTo>
                  <a:lnTo>
                    <a:pt x="24350" y="1059990"/>
                  </a:lnTo>
                  <a:lnTo>
                    <a:pt x="22219" y="1057573"/>
                  </a:lnTo>
                  <a:close/>
                </a:path>
                <a:path w="1796415" h="1083310">
                  <a:moveTo>
                    <a:pt x="1773389" y="1058201"/>
                  </a:moveTo>
                  <a:lnTo>
                    <a:pt x="1771600" y="1059990"/>
                  </a:lnTo>
                  <a:lnTo>
                    <a:pt x="1772601" y="1059370"/>
                  </a:lnTo>
                  <a:lnTo>
                    <a:pt x="1773389" y="1058201"/>
                  </a:lnTo>
                  <a:close/>
                </a:path>
                <a:path w="1796415" h="1083310">
                  <a:moveTo>
                    <a:pt x="1789175" y="1034034"/>
                  </a:moveTo>
                  <a:lnTo>
                    <a:pt x="6857" y="1034034"/>
                  </a:lnTo>
                  <a:lnTo>
                    <a:pt x="6857" y="1034786"/>
                  </a:lnTo>
                  <a:lnTo>
                    <a:pt x="7619" y="1035916"/>
                  </a:lnTo>
                  <a:lnTo>
                    <a:pt x="7619" y="1035558"/>
                  </a:lnTo>
                  <a:lnTo>
                    <a:pt x="1788667" y="1035558"/>
                  </a:lnTo>
                  <a:lnTo>
                    <a:pt x="1789175" y="1034034"/>
                  </a:lnTo>
                  <a:close/>
                </a:path>
                <a:path w="1796415" h="1083310">
                  <a:moveTo>
                    <a:pt x="1790031" y="1032528"/>
                  </a:moveTo>
                  <a:lnTo>
                    <a:pt x="1789175" y="1034034"/>
                  </a:lnTo>
                  <a:lnTo>
                    <a:pt x="1788667" y="1035558"/>
                  </a:lnTo>
                  <a:lnTo>
                    <a:pt x="1789682" y="1034034"/>
                  </a:lnTo>
                  <a:lnTo>
                    <a:pt x="1790031" y="1032528"/>
                  </a:lnTo>
                  <a:close/>
                </a:path>
                <a:path w="1796415" h="1083310">
                  <a:moveTo>
                    <a:pt x="1716023" y="0"/>
                  </a:moveTo>
                  <a:lnTo>
                    <a:pt x="80009" y="0"/>
                  </a:lnTo>
                  <a:lnTo>
                    <a:pt x="48862" y="6286"/>
                  </a:lnTo>
                  <a:lnTo>
                    <a:pt x="23430" y="23431"/>
                  </a:lnTo>
                  <a:lnTo>
                    <a:pt x="6285" y="48863"/>
                  </a:lnTo>
                  <a:lnTo>
                    <a:pt x="107" y="80010"/>
                  </a:lnTo>
                  <a:lnTo>
                    <a:pt x="0" y="1002792"/>
                  </a:lnTo>
                  <a:lnTo>
                    <a:pt x="6285" y="1034034"/>
                  </a:lnTo>
                  <a:lnTo>
                    <a:pt x="6857" y="1034786"/>
                  </a:lnTo>
                  <a:lnTo>
                    <a:pt x="6857" y="1034034"/>
                  </a:lnTo>
                  <a:lnTo>
                    <a:pt x="1789175" y="1034034"/>
                  </a:lnTo>
                  <a:lnTo>
                    <a:pt x="1790031" y="1032528"/>
                  </a:lnTo>
                  <a:lnTo>
                    <a:pt x="1795274" y="1006548"/>
                  </a:lnTo>
                  <a:lnTo>
                    <a:pt x="1796026" y="80010"/>
                  </a:lnTo>
                  <a:lnTo>
                    <a:pt x="1789765" y="48863"/>
                  </a:lnTo>
                  <a:lnTo>
                    <a:pt x="1789175" y="48863"/>
                  </a:lnTo>
                  <a:lnTo>
                    <a:pt x="1789175" y="48015"/>
                  </a:lnTo>
                  <a:lnTo>
                    <a:pt x="1772601" y="23431"/>
                  </a:lnTo>
                  <a:lnTo>
                    <a:pt x="1747169" y="6286"/>
                  </a:lnTo>
                  <a:lnTo>
                    <a:pt x="1716023" y="0"/>
                  </a:lnTo>
                  <a:close/>
                </a:path>
                <a:path w="1796415" h="1083310">
                  <a:moveTo>
                    <a:pt x="1796026" y="80010"/>
                  </a:moveTo>
                  <a:lnTo>
                    <a:pt x="1795277" y="1002792"/>
                  </a:lnTo>
                  <a:lnTo>
                    <a:pt x="1795274" y="1006548"/>
                  </a:lnTo>
                  <a:lnTo>
                    <a:pt x="1796033" y="1002792"/>
                  </a:lnTo>
                  <a:lnTo>
                    <a:pt x="1796026" y="80010"/>
                  </a:lnTo>
                  <a:close/>
                </a:path>
                <a:path w="1796415" h="1083310">
                  <a:moveTo>
                    <a:pt x="1789175" y="48015"/>
                  </a:moveTo>
                  <a:lnTo>
                    <a:pt x="1789175" y="48863"/>
                  </a:lnTo>
                  <a:lnTo>
                    <a:pt x="1789818" y="48863"/>
                  </a:lnTo>
                  <a:lnTo>
                    <a:pt x="1789175" y="48015"/>
                  </a:lnTo>
                  <a:close/>
                </a:path>
              </a:pathLst>
            </a:custGeom>
            <a:solidFill>
              <a:srgbClr val="F5F7F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5" name="object 75"/>
            <p:cNvSpPr/>
            <p:nvPr/>
          </p:nvSpPr>
          <p:spPr>
            <a:xfrm>
              <a:off x="8356093" y="4582667"/>
              <a:ext cx="1796414" cy="1083310"/>
            </a:xfrm>
            <a:custGeom>
              <a:avLst/>
              <a:gdLst/>
              <a:ahLst/>
              <a:cxnLst/>
              <a:rect l="l" t="t" r="r" b="b"/>
              <a:pathLst>
                <a:path w="1796415" h="1083310">
                  <a:moveTo>
                    <a:pt x="80009" y="0"/>
                  </a:moveTo>
                  <a:lnTo>
                    <a:pt x="1716023" y="0"/>
                  </a:lnTo>
                </a:path>
                <a:path w="1796415" h="1083310">
                  <a:moveTo>
                    <a:pt x="1716023" y="1082799"/>
                  </a:moveTo>
                  <a:lnTo>
                    <a:pt x="80009" y="1082802"/>
                  </a:lnTo>
                  <a:lnTo>
                    <a:pt x="76235" y="1082040"/>
                  </a:lnTo>
                </a:path>
                <a:path w="1796415" h="1083310">
                  <a:moveTo>
                    <a:pt x="53348" y="1077420"/>
                  </a:moveTo>
                  <a:lnTo>
                    <a:pt x="48862" y="1076515"/>
                  </a:lnTo>
                  <a:lnTo>
                    <a:pt x="45854" y="1074487"/>
                  </a:lnTo>
                </a:path>
                <a:path w="1796415" h="1083310">
                  <a:moveTo>
                    <a:pt x="26938" y="1061735"/>
                  </a:moveTo>
                  <a:lnTo>
                    <a:pt x="24350" y="1059990"/>
                  </a:lnTo>
                  <a:lnTo>
                    <a:pt x="23430" y="1059370"/>
                  </a:lnTo>
                  <a:lnTo>
                    <a:pt x="22219" y="1057573"/>
                  </a:lnTo>
                </a:path>
                <a:path w="1796415" h="1083310">
                  <a:moveTo>
                    <a:pt x="7619" y="1035916"/>
                  </a:moveTo>
                  <a:lnTo>
                    <a:pt x="7377" y="1035558"/>
                  </a:lnTo>
                </a:path>
                <a:path w="1796415" h="1083310">
                  <a:moveTo>
                    <a:pt x="6857" y="1034786"/>
                  </a:moveTo>
                  <a:lnTo>
                    <a:pt x="6285" y="1034034"/>
                  </a:lnTo>
                </a:path>
                <a:path w="1796415" h="1083310">
                  <a:moveTo>
                    <a:pt x="0" y="1002792"/>
                  </a:moveTo>
                  <a:lnTo>
                    <a:pt x="107" y="80010"/>
                  </a:lnTo>
                </a:path>
                <a:path w="1796415" h="1083310">
                  <a:moveTo>
                    <a:pt x="1789746" y="48768"/>
                  </a:moveTo>
                  <a:lnTo>
                    <a:pt x="1790031" y="50273"/>
                  </a:lnTo>
                  <a:lnTo>
                    <a:pt x="1796026" y="80009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6" name="object 7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066401" y="5583501"/>
              <a:ext cx="90681" cy="87681"/>
            </a:xfrm>
            <a:prstGeom prst="rect">
              <a:avLst/>
            </a:prstGeom>
          </p:spPr>
        </p:pic>
        <p:sp>
          <p:nvSpPr>
            <p:cNvPr id="77" name="object 77"/>
            <p:cNvSpPr/>
            <p:nvPr/>
          </p:nvSpPr>
          <p:spPr>
            <a:xfrm>
              <a:off x="8356093" y="4582667"/>
              <a:ext cx="1796414" cy="1082040"/>
            </a:xfrm>
            <a:custGeom>
              <a:avLst/>
              <a:gdLst/>
              <a:ahLst/>
              <a:cxnLst/>
              <a:rect l="l" t="t" r="r" b="b"/>
              <a:pathLst>
                <a:path w="1796415" h="1082039">
                  <a:moveTo>
                    <a:pt x="76235" y="1082040"/>
                  </a:moveTo>
                  <a:lnTo>
                    <a:pt x="53348" y="1077420"/>
                  </a:lnTo>
                </a:path>
                <a:path w="1796415" h="1082039">
                  <a:moveTo>
                    <a:pt x="45854" y="1074487"/>
                  </a:moveTo>
                  <a:lnTo>
                    <a:pt x="26938" y="1061735"/>
                  </a:lnTo>
                </a:path>
                <a:path w="1796415" h="1082039">
                  <a:moveTo>
                    <a:pt x="22219" y="1057573"/>
                  </a:moveTo>
                  <a:lnTo>
                    <a:pt x="21274" y="1056172"/>
                  </a:lnTo>
                  <a:lnTo>
                    <a:pt x="8397" y="1037071"/>
                  </a:lnTo>
                  <a:lnTo>
                    <a:pt x="7619" y="1035916"/>
                  </a:lnTo>
                </a:path>
                <a:path w="1796415" h="1082039">
                  <a:moveTo>
                    <a:pt x="7377" y="1035558"/>
                  </a:moveTo>
                  <a:lnTo>
                    <a:pt x="6857" y="1034786"/>
                  </a:lnTo>
                </a:path>
                <a:path w="1796415" h="1082039">
                  <a:moveTo>
                    <a:pt x="6285" y="1034034"/>
                  </a:moveTo>
                  <a:lnTo>
                    <a:pt x="6001" y="1032528"/>
                  </a:lnTo>
                  <a:lnTo>
                    <a:pt x="0" y="1002792"/>
                  </a:lnTo>
                  <a:lnTo>
                    <a:pt x="107" y="80010"/>
                  </a:lnTo>
                  <a:lnTo>
                    <a:pt x="6285" y="48863"/>
                  </a:lnTo>
                  <a:lnTo>
                    <a:pt x="23430" y="23431"/>
                  </a:lnTo>
                  <a:lnTo>
                    <a:pt x="48862" y="6286"/>
                  </a:lnTo>
                  <a:lnTo>
                    <a:pt x="80009" y="0"/>
                  </a:lnTo>
                  <a:lnTo>
                    <a:pt x="1716023" y="0"/>
                  </a:lnTo>
                  <a:lnTo>
                    <a:pt x="1747169" y="6286"/>
                  </a:lnTo>
                  <a:lnTo>
                    <a:pt x="1772601" y="23431"/>
                  </a:lnTo>
                  <a:lnTo>
                    <a:pt x="1775348" y="27506"/>
                  </a:lnTo>
                  <a:lnTo>
                    <a:pt x="1789175" y="48015"/>
                  </a:lnTo>
                </a:path>
                <a:path w="1796415" h="1082039">
                  <a:moveTo>
                    <a:pt x="1789175" y="48015"/>
                  </a:moveTo>
                  <a:lnTo>
                    <a:pt x="1789746" y="48768"/>
                  </a:lnTo>
                </a:path>
                <a:path w="1796415" h="1082039">
                  <a:moveTo>
                    <a:pt x="1796026" y="80009"/>
                  </a:moveTo>
                  <a:lnTo>
                    <a:pt x="1796033" y="1002792"/>
                  </a:lnTo>
                  <a:lnTo>
                    <a:pt x="1795274" y="1006548"/>
                  </a:lnTo>
                </a:path>
                <a:path w="1796415" h="1082039">
                  <a:moveTo>
                    <a:pt x="1790031" y="1032528"/>
                  </a:moveTo>
                  <a:lnTo>
                    <a:pt x="1789746" y="1033938"/>
                  </a:lnTo>
                  <a:lnTo>
                    <a:pt x="1788678" y="1035522"/>
                  </a:lnTo>
                </a:path>
                <a:path w="1796415" h="1082039">
                  <a:moveTo>
                    <a:pt x="1773389" y="1058201"/>
                  </a:moveTo>
                  <a:lnTo>
                    <a:pt x="1772601" y="1059370"/>
                  </a:lnTo>
                  <a:lnTo>
                    <a:pt x="1771432" y="1060158"/>
                  </a:lnTo>
                </a:path>
                <a:path w="1796415" h="1082039">
                  <a:moveTo>
                    <a:pt x="1750177" y="1074487"/>
                  </a:moveTo>
                  <a:lnTo>
                    <a:pt x="1747169" y="1076515"/>
                  </a:lnTo>
                  <a:lnTo>
                    <a:pt x="1744135" y="1077128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8" name="object 78"/>
            <p:cNvSpPr/>
            <p:nvPr/>
          </p:nvSpPr>
          <p:spPr>
            <a:xfrm>
              <a:off x="8356092" y="4582667"/>
              <a:ext cx="1796414" cy="1083310"/>
            </a:xfrm>
            <a:custGeom>
              <a:avLst/>
              <a:gdLst/>
              <a:ahLst/>
              <a:cxnLst/>
              <a:rect l="l" t="t" r="r" b="b"/>
              <a:pathLst>
                <a:path w="1796415" h="1083310">
                  <a:moveTo>
                    <a:pt x="1716024" y="0"/>
                  </a:moveTo>
                  <a:lnTo>
                    <a:pt x="80009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002792"/>
                  </a:lnTo>
                  <a:lnTo>
                    <a:pt x="6286" y="1033938"/>
                  </a:lnTo>
                  <a:lnTo>
                    <a:pt x="23431" y="1059370"/>
                  </a:lnTo>
                  <a:lnTo>
                    <a:pt x="48863" y="1076515"/>
                  </a:lnTo>
                  <a:lnTo>
                    <a:pt x="80009" y="1082802"/>
                  </a:lnTo>
                  <a:lnTo>
                    <a:pt x="1716024" y="1082802"/>
                  </a:lnTo>
                  <a:lnTo>
                    <a:pt x="1747170" y="1076515"/>
                  </a:lnTo>
                  <a:lnTo>
                    <a:pt x="1772602" y="1059370"/>
                  </a:lnTo>
                  <a:lnTo>
                    <a:pt x="1789747" y="1033938"/>
                  </a:lnTo>
                  <a:lnTo>
                    <a:pt x="1796033" y="1002792"/>
                  </a:lnTo>
                  <a:lnTo>
                    <a:pt x="1796033" y="80010"/>
                  </a:lnTo>
                  <a:lnTo>
                    <a:pt x="1789747" y="48863"/>
                  </a:lnTo>
                  <a:lnTo>
                    <a:pt x="1772602" y="23431"/>
                  </a:lnTo>
                  <a:lnTo>
                    <a:pt x="1747170" y="6286"/>
                  </a:lnTo>
                  <a:lnTo>
                    <a:pt x="1716024" y="0"/>
                  </a:lnTo>
                  <a:close/>
                </a:path>
              </a:pathLst>
            </a:custGeom>
            <a:solidFill>
              <a:srgbClr val="F5F7F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9" name="object 79"/>
            <p:cNvSpPr/>
            <p:nvPr/>
          </p:nvSpPr>
          <p:spPr>
            <a:xfrm>
              <a:off x="8356092" y="4582667"/>
              <a:ext cx="1796414" cy="1083310"/>
            </a:xfrm>
            <a:custGeom>
              <a:avLst/>
              <a:gdLst/>
              <a:ahLst/>
              <a:cxnLst/>
              <a:rect l="l" t="t" r="r" b="b"/>
              <a:pathLst>
                <a:path w="1796415" h="1083310">
                  <a:moveTo>
                    <a:pt x="0" y="80010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09" y="0"/>
                  </a:lnTo>
                  <a:lnTo>
                    <a:pt x="1716024" y="0"/>
                  </a:lnTo>
                  <a:lnTo>
                    <a:pt x="1747170" y="6286"/>
                  </a:lnTo>
                  <a:lnTo>
                    <a:pt x="1772602" y="23431"/>
                  </a:lnTo>
                  <a:lnTo>
                    <a:pt x="1789747" y="48863"/>
                  </a:lnTo>
                  <a:lnTo>
                    <a:pt x="1796033" y="80010"/>
                  </a:lnTo>
                  <a:lnTo>
                    <a:pt x="1796033" y="1002792"/>
                  </a:lnTo>
                  <a:lnTo>
                    <a:pt x="1789747" y="1033938"/>
                  </a:lnTo>
                  <a:lnTo>
                    <a:pt x="1772602" y="1059370"/>
                  </a:lnTo>
                  <a:lnTo>
                    <a:pt x="1747170" y="1076515"/>
                  </a:lnTo>
                  <a:lnTo>
                    <a:pt x="1716024" y="1082802"/>
                  </a:lnTo>
                  <a:lnTo>
                    <a:pt x="80009" y="1082802"/>
                  </a:lnTo>
                  <a:lnTo>
                    <a:pt x="48863" y="1076515"/>
                  </a:lnTo>
                  <a:lnTo>
                    <a:pt x="23431" y="1059370"/>
                  </a:lnTo>
                  <a:lnTo>
                    <a:pt x="6286" y="1033938"/>
                  </a:lnTo>
                  <a:lnTo>
                    <a:pt x="0" y="1002792"/>
                  </a:lnTo>
                  <a:lnTo>
                    <a:pt x="0" y="80010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0" name="object 80"/>
            <p:cNvSpPr/>
            <p:nvPr/>
          </p:nvSpPr>
          <p:spPr>
            <a:xfrm>
              <a:off x="8989314" y="4743449"/>
              <a:ext cx="529590" cy="528955"/>
            </a:xfrm>
            <a:custGeom>
              <a:avLst/>
              <a:gdLst/>
              <a:ahLst/>
              <a:cxnLst/>
              <a:rect l="l" t="t" r="r" b="b"/>
              <a:pathLst>
                <a:path w="529590" h="528954">
                  <a:moveTo>
                    <a:pt x="433577" y="0"/>
                  </a:moveTo>
                  <a:lnTo>
                    <a:pt x="96774" y="0"/>
                  </a:lnTo>
                  <a:lnTo>
                    <a:pt x="59150" y="7500"/>
                  </a:lnTo>
                  <a:lnTo>
                    <a:pt x="28384" y="28003"/>
                  </a:lnTo>
                  <a:lnTo>
                    <a:pt x="7620" y="58507"/>
                  </a:lnTo>
                  <a:lnTo>
                    <a:pt x="0" y="96012"/>
                  </a:lnTo>
                  <a:lnTo>
                    <a:pt x="0" y="432815"/>
                  </a:lnTo>
                  <a:lnTo>
                    <a:pt x="7620" y="470320"/>
                  </a:lnTo>
                  <a:lnTo>
                    <a:pt x="28384" y="500824"/>
                  </a:lnTo>
                  <a:lnTo>
                    <a:pt x="59150" y="521327"/>
                  </a:lnTo>
                  <a:lnTo>
                    <a:pt x="96774" y="528827"/>
                  </a:lnTo>
                  <a:lnTo>
                    <a:pt x="433577" y="528827"/>
                  </a:lnTo>
                  <a:lnTo>
                    <a:pt x="470761" y="521327"/>
                  </a:lnTo>
                  <a:lnTo>
                    <a:pt x="501300" y="500824"/>
                  </a:lnTo>
                  <a:lnTo>
                    <a:pt x="521981" y="470320"/>
                  </a:lnTo>
                  <a:lnTo>
                    <a:pt x="529589" y="432815"/>
                  </a:lnTo>
                  <a:lnTo>
                    <a:pt x="529589" y="96012"/>
                  </a:lnTo>
                  <a:lnTo>
                    <a:pt x="521981" y="58507"/>
                  </a:lnTo>
                  <a:lnTo>
                    <a:pt x="501300" y="28003"/>
                  </a:lnTo>
                  <a:lnTo>
                    <a:pt x="470761" y="7500"/>
                  </a:lnTo>
                  <a:lnTo>
                    <a:pt x="433577" y="0"/>
                  </a:lnTo>
                  <a:close/>
                </a:path>
              </a:pathLst>
            </a:custGeom>
            <a:solidFill>
              <a:srgbClr val="2EB5D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1" name="object 8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123426" y="4876038"/>
              <a:ext cx="262127" cy="262127"/>
            </a:xfrm>
            <a:prstGeom prst="rect">
              <a:avLst/>
            </a:prstGeom>
          </p:spPr>
        </p:pic>
      </p:grpSp>
      <p:sp>
        <p:nvSpPr>
          <p:cNvPr id="82" name="object 82"/>
          <p:cNvSpPr txBox="1"/>
          <p:nvPr/>
        </p:nvSpPr>
        <p:spPr>
          <a:xfrm>
            <a:off x="9031477" y="5360161"/>
            <a:ext cx="447675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15212E"/>
                </a:solidFill>
                <a:latin typeface="Segoe UI Semibold"/>
                <a:cs typeface="Segoe UI Semibold"/>
              </a:rPr>
              <a:t>AI</a:t>
            </a:r>
            <a:r>
              <a:rPr dirty="0" sz="1100" spc="-15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100" spc="-25">
                <a:solidFill>
                  <a:srgbClr val="15212E"/>
                </a:solidFill>
                <a:latin typeface="Segoe UI Semibold"/>
                <a:cs typeface="Segoe UI Semibold"/>
              </a:rPr>
              <a:t>Ops</a:t>
            </a:r>
            <a:endParaRPr sz="1100">
              <a:latin typeface="Segoe UI Semibold"/>
              <a:cs typeface="Segoe UI Semibold"/>
            </a:endParaRPr>
          </a:p>
        </p:txBody>
      </p:sp>
      <p:pic>
        <p:nvPicPr>
          <p:cNvPr id="83" name="object 8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557022" y="6368033"/>
            <a:ext cx="233171" cy="216407"/>
          </a:xfrm>
          <a:prstGeom prst="rect">
            <a:avLst/>
          </a:prstGeom>
        </p:spPr>
      </p:pic>
      <p:sp>
        <p:nvSpPr>
          <p:cNvPr id="84" name="object 8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9685" rIns="0" bIns="0" rtlCol="0" vert="horz">
            <a:spAutoFit/>
          </a:bodyPr>
          <a:lstStyle/>
          <a:p>
            <a:pPr marL="38735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dirty="0" spc="-25"/>
              <a:t>22</a:t>
            </a:fld>
          </a:p>
        </p:txBody>
      </p:sp>
      <p:sp>
        <p:nvSpPr>
          <p:cNvPr id="85" name="object 85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90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dirty="0" spc="-10"/>
              <a:t>O</a:t>
            </a:r>
            <a:r>
              <a:rPr dirty="0" spc="-75"/>
              <a:t> </a:t>
            </a:r>
            <a:r>
              <a:rPr dirty="0" spc="-10"/>
              <a:t>B</a:t>
            </a:r>
            <a:r>
              <a:rPr dirty="0" spc="-75"/>
              <a:t> </a:t>
            </a:r>
            <a:r>
              <a:rPr dirty="0"/>
              <a:t>G</a:t>
            </a:r>
            <a:r>
              <a:rPr dirty="0" spc="254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 spc="-10"/>
              <a:t>T</a:t>
            </a:r>
            <a:r>
              <a:rPr dirty="0" spc="-75"/>
              <a:t> </a:t>
            </a:r>
            <a:r>
              <a:rPr dirty="0" spc="-10"/>
              <a:t>S</a:t>
            </a:r>
            <a:r>
              <a:rPr dirty="0" spc="-75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/>
              <a:t>R</a:t>
            </a:r>
            <a:r>
              <a:rPr dirty="0" spc="-75"/>
              <a:t> </a:t>
            </a:r>
            <a:r>
              <a:rPr dirty="0" spc="-10"/>
              <a:t>C</a:t>
            </a:r>
            <a:r>
              <a:rPr dirty="0" spc="-75"/>
              <a:t> </a:t>
            </a:r>
            <a:r>
              <a:rPr dirty="0"/>
              <a:t>I</a:t>
            </a:r>
            <a:r>
              <a:rPr dirty="0" spc="-80"/>
              <a:t> </a:t>
            </a:r>
            <a:r>
              <a:rPr dirty="0" spc="-25"/>
              <a:t>NG</a:t>
            </a:r>
          </a:p>
        </p:txBody>
      </p:sp>
      <p:sp>
        <p:nvSpPr>
          <p:cNvPr id="86" name="object 8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10"/>
              </a:lnSpc>
            </a:pPr>
            <a:r>
              <a:rPr dirty="0" spc="-10"/>
              <a:t>Confidential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/>
          <p:nvPr/>
        </p:nvSpPr>
        <p:spPr>
          <a:xfrm>
            <a:off x="549655" y="2388361"/>
            <a:ext cx="1158875" cy="122809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7900" spc="-25">
                <a:solidFill>
                  <a:srgbClr val="12405C"/>
                </a:solidFill>
                <a:latin typeface="Segoe UI Semibold"/>
                <a:cs typeface="Segoe UI Semibold"/>
              </a:rPr>
              <a:t>04</a:t>
            </a:r>
            <a:endParaRPr sz="7900">
              <a:latin typeface="Segoe UI Semibold"/>
              <a:cs typeface="Segoe UI Semibold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9655" y="3537829"/>
            <a:ext cx="4033520" cy="1259840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 sz="1150">
                <a:solidFill>
                  <a:srgbClr val="2EB5DE"/>
                </a:solidFill>
                <a:latin typeface="Segoe UI Semibold"/>
                <a:cs typeface="Segoe UI Semibold"/>
              </a:rPr>
              <a:t>C</a:t>
            </a:r>
            <a:r>
              <a:rPr dirty="0" sz="1150" spc="-6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>
                <a:solidFill>
                  <a:srgbClr val="2EB5DE"/>
                </a:solidFill>
                <a:latin typeface="Segoe UI Semibold"/>
                <a:cs typeface="Segoe UI Semibold"/>
              </a:rPr>
              <a:t>O</a:t>
            </a:r>
            <a:r>
              <a:rPr dirty="0" sz="1150" spc="-6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>
                <a:solidFill>
                  <a:srgbClr val="2EB5DE"/>
                </a:solidFill>
                <a:latin typeface="Segoe UI Semibold"/>
                <a:cs typeface="Segoe UI Semibold"/>
              </a:rPr>
              <a:t>M</a:t>
            </a:r>
            <a:r>
              <a:rPr dirty="0" sz="1150" spc="-5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>
                <a:solidFill>
                  <a:srgbClr val="2EB5DE"/>
                </a:solidFill>
                <a:latin typeface="Segoe UI Semibold"/>
                <a:cs typeface="Segoe UI Semibold"/>
              </a:rPr>
              <a:t>M</a:t>
            </a:r>
            <a:r>
              <a:rPr dirty="0" sz="1150" spc="-6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>
                <a:solidFill>
                  <a:srgbClr val="2EB5DE"/>
                </a:solidFill>
                <a:latin typeface="Segoe UI Semibold"/>
                <a:cs typeface="Segoe UI Semibold"/>
              </a:rPr>
              <a:t>E</a:t>
            </a:r>
            <a:r>
              <a:rPr dirty="0" sz="1150" spc="-6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>
                <a:solidFill>
                  <a:srgbClr val="2EB5DE"/>
                </a:solidFill>
                <a:latin typeface="Segoe UI Semibold"/>
                <a:cs typeface="Segoe UI Semibold"/>
              </a:rPr>
              <a:t>R</a:t>
            </a:r>
            <a:r>
              <a:rPr dirty="0" sz="1150" spc="-6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>
                <a:solidFill>
                  <a:srgbClr val="2EB5DE"/>
                </a:solidFill>
                <a:latin typeface="Segoe UI Semibold"/>
                <a:cs typeface="Segoe UI Semibold"/>
              </a:rPr>
              <a:t>C</a:t>
            </a:r>
            <a:r>
              <a:rPr dirty="0" sz="1150" spc="-6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>
                <a:solidFill>
                  <a:srgbClr val="2EB5DE"/>
                </a:solidFill>
                <a:latin typeface="Segoe UI Semibold"/>
                <a:cs typeface="Segoe UI Semibold"/>
              </a:rPr>
              <a:t>I</a:t>
            </a:r>
            <a:r>
              <a:rPr dirty="0" sz="1150" spc="-6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>
                <a:solidFill>
                  <a:srgbClr val="2EB5DE"/>
                </a:solidFill>
                <a:latin typeface="Segoe UI Semibold"/>
                <a:cs typeface="Segoe UI Semibold"/>
              </a:rPr>
              <a:t>A</a:t>
            </a:r>
            <a:r>
              <a:rPr dirty="0" sz="1150" spc="-5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>
                <a:solidFill>
                  <a:srgbClr val="2EB5DE"/>
                </a:solidFill>
                <a:latin typeface="Segoe UI Semibold"/>
                <a:cs typeface="Segoe UI Semibold"/>
              </a:rPr>
              <a:t>L</a:t>
            </a:r>
            <a:r>
              <a:rPr dirty="0" sz="1150" spc="-6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>
                <a:solidFill>
                  <a:srgbClr val="2EB5DE"/>
                </a:solidFill>
                <a:latin typeface="Segoe UI Semibold"/>
                <a:cs typeface="Segoe UI Semibold"/>
              </a:rPr>
              <a:t>S</a:t>
            </a:r>
            <a:r>
              <a:rPr dirty="0" sz="1150" spc="90">
                <a:solidFill>
                  <a:srgbClr val="2EB5DE"/>
                </a:solidFill>
                <a:latin typeface="Segoe UI Semibold"/>
                <a:cs typeface="Segoe UI Semibold"/>
              </a:rPr>
              <a:t>  </a:t>
            </a:r>
            <a:r>
              <a:rPr dirty="0" sz="1150">
                <a:solidFill>
                  <a:srgbClr val="2EB5DE"/>
                </a:solidFill>
                <a:latin typeface="Segoe UI Semibold"/>
                <a:cs typeface="Segoe UI Semibold"/>
              </a:rPr>
              <a:t>&amp;</a:t>
            </a:r>
            <a:r>
              <a:rPr dirty="0" sz="1150" spc="49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>
                <a:solidFill>
                  <a:srgbClr val="2EB5DE"/>
                </a:solidFill>
                <a:latin typeface="Segoe UI Semibold"/>
                <a:cs typeface="Segoe UI Semibold"/>
              </a:rPr>
              <a:t>I</a:t>
            </a:r>
            <a:r>
              <a:rPr dirty="0" sz="1150" spc="-6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>
                <a:solidFill>
                  <a:srgbClr val="2EB5DE"/>
                </a:solidFill>
                <a:latin typeface="Segoe UI Semibold"/>
                <a:cs typeface="Segoe UI Semibold"/>
              </a:rPr>
              <a:t>M</a:t>
            </a:r>
            <a:r>
              <a:rPr dirty="0" sz="1150" spc="-5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>
                <a:solidFill>
                  <a:srgbClr val="2EB5DE"/>
                </a:solidFill>
                <a:latin typeface="Segoe UI Semibold"/>
                <a:cs typeface="Segoe UI Semibold"/>
              </a:rPr>
              <a:t>P</a:t>
            </a:r>
            <a:r>
              <a:rPr dirty="0" sz="1150" spc="-6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>
                <a:solidFill>
                  <a:srgbClr val="2EB5DE"/>
                </a:solidFill>
                <a:latin typeface="Segoe UI Semibold"/>
                <a:cs typeface="Segoe UI Semibold"/>
              </a:rPr>
              <a:t>A</a:t>
            </a:r>
            <a:r>
              <a:rPr dirty="0" sz="1150" spc="-6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 spc="-25">
                <a:solidFill>
                  <a:srgbClr val="2EB5DE"/>
                </a:solidFill>
                <a:latin typeface="Segoe UI Semibold"/>
                <a:cs typeface="Segoe UI Semibold"/>
              </a:rPr>
              <a:t>CT</a:t>
            </a:r>
            <a:endParaRPr sz="1150">
              <a:latin typeface="Segoe UI Semibold"/>
              <a:cs typeface="Segoe UI Semibold"/>
            </a:endParaRPr>
          </a:p>
          <a:p>
            <a:pPr marL="12700" marR="5080">
              <a:lnSpc>
                <a:spcPts val="3679"/>
              </a:lnSpc>
              <a:spcBef>
                <a:spcPts val="905"/>
              </a:spcBef>
            </a:pPr>
            <a:r>
              <a:rPr dirty="0" sz="3500" spc="-25">
                <a:solidFill>
                  <a:srgbClr val="FFFFFF"/>
                </a:solidFill>
                <a:latin typeface="Segoe UI Semibold"/>
                <a:cs typeface="Segoe UI Semibold"/>
              </a:rPr>
              <a:t>Transparent</a:t>
            </a:r>
            <a:r>
              <a:rPr dirty="0" sz="3500" spc="-155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3500" spc="-10">
                <a:solidFill>
                  <a:srgbClr val="FFFFFF"/>
                </a:solidFill>
                <a:latin typeface="Segoe UI Semibold"/>
                <a:cs typeface="Segoe UI Semibold"/>
              </a:rPr>
              <a:t>pricing, </a:t>
            </a:r>
            <a:r>
              <a:rPr dirty="0" sz="3500">
                <a:solidFill>
                  <a:srgbClr val="FFFFFF"/>
                </a:solidFill>
                <a:latin typeface="Segoe UI Semibold"/>
                <a:cs typeface="Segoe UI Semibold"/>
              </a:rPr>
              <a:t>provable</a:t>
            </a:r>
            <a:r>
              <a:rPr dirty="0" sz="3500" spc="-14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3500" spc="-25">
                <a:solidFill>
                  <a:srgbClr val="FFFFFF"/>
                </a:solidFill>
                <a:latin typeface="Segoe UI Semibold"/>
                <a:cs typeface="Segoe UI Semibold"/>
              </a:rPr>
              <a:t>ROI</a:t>
            </a:r>
            <a:endParaRPr sz="3500">
              <a:latin typeface="Segoe UI Semibold"/>
              <a:cs typeface="Segoe UI Semibold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8927592" y="3099053"/>
            <a:ext cx="802640" cy="802640"/>
            <a:chOff x="8927592" y="3099053"/>
            <a:chExt cx="802640" cy="802640"/>
          </a:xfrm>
        </p:grpSpPr>
        <p:sp>
          <p:nvSpPr>
            <p:cNvPr id="5" name="object 5"/>
            <p:cNvSpPr/>
            <p:nvPr/>
          </p:nvSpPr>
          <p:spPr>
            <a:xfrm>
              <a:off x="8927592" y="3099053"/>
              <a:ext cx="802640" cy="802640"/>
            </a:xfrm>
            <a:custGeom>
              <a:avLst/>
              <a:gdLst/>
              <a:ahLst/>
              <a:cxnLst/>
              <a:rect l="l" t="t" r="r" b="b"/>
              <a:pathLst>
                <a:path w="802640" h="802639">
                  <a:moveTo>
                    <a:pt x="657605" y="0"/>
                  </a:moveTo>
                  <a:lnTo>
                    <a:pt x="144779" y="0"/>
                  </a:lnTo>
                  <a:lnTo>
                    <a:pt x="98999" y="7376"/>
                  </a:lnTo>
                  <a:lnTo>
                    <a:pt x="59253" y="27919"/>
                  </a:lnTo>
                  <a:lnTo>
                    <a:pt x="27919" y="59253"/>
                  </a:lnTo>
                  <a:lnTo>
                    <a:pt x="7376" y="98999"/>
                  </a:lnTo>
                  <a:lnTo>
                    <a:pt x="0" y="144780"/>
                  </a:lnTo>
                  <a:lnTo>
                    <a:pt x="0" y="657606"/>
                  </a:lnTo>
                  <a:lnTo>
                    <a:pt x="7376" y="703386"/>
                  </a:lnTo>
                  <a:lnTo>
                    <a:pt x="27919" y="743132"/>
                  </a:lnTo>
                  <a:lnTo>
                    <a:pt x="59253" y="774466"/>
                  </a:lnTo>
                  <a:lnTo>
                    <a:pt x="98999" y="795009"/>
                  </a:lnTo>
                  <a:lnTo>
                    <a:pt x="144779" y="802386"/>
                  </a:lnTo>
                  <a:lnTo>
                    <a:pt x="657605" y="802386"/>
                  </a:lnTo>
                  <a:lnTo>
                    <a:pt x="703386" y="795009"/>
                  </a:lnTo>
                  <a:lnTo>
                    <a:pt x="743132" y="774466"/>
                  </a:lnTo>
                  <a:lnTo>
                    <a:pt x="774466" y="743132"/>
                  </a:lnTo>
                  <a:lnTo>
                    <a:pt x="795009" y="703386"/>
                  </a:lnTo>
                  <a:lnTo>
                    <a:pt x="802385" y="657606"/>
                  </a:lnTo>
                  <a:lnTo>
                    <a:pt x="802385" y="144780"/>
                  </a:lnTo>
                  <a:lnTo>
                    <a:pt x="795009" y="98999"/>
                  </a:lnTo>
                  <a:lnTo>
                    <a:pt x="774466" y="59253"/>
                  </a:lnTo>
                  <a:lnTo>
                    <a:pt x="743132" y="27919"/>
                  </a:lnTo>
                  <a:lnTo>
                    <a:pt x="703386" y="7376"/>
                  </a:lnTo>
                  <a:lnTo>
                    <a:pt x="657605" y="0"/>
                  </a:lnTo>
                  <a:close/>
                </a:path>
              </a:pathLst>
            </a:custGeom>
            <a:solidFill>
              <a:srgbClr val="11486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131808" y="3304794"/>
              <a:ext cx="394715" cy="390905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57022" y="6284975"/>
            <a:ext cx="282702" cy="262127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902461" y="6347713"/>
            <a:ext cx="1181100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10">
                <a:solidFill>
                  <a:srgbClr val="A8C2D1"/>
                </a:solidFill>
                <a:latin typeface="Segoe UI Semibold"/>
                <a:cs typeface="Segoe UI Semibold"/>
              </a:rPr>
              <a:t>O</a:t>
            </a:r>
            <a:r>
              <a:rPr dirty="0" sz="800" spc="-90">
                <a:solidFill>
                  <a:srgbClr val="A8C2D1"/>
                </a:solidFill>
                <a:latin typeface="Segoe UI Semibold"/>
                <a:cs typeface="Segoe UI Semibold"/>
              </a:rPr>
              <a:t> </a:t>
            </a:r>
            <a:r>
              <a:rPr dirty="0" sz="800" spc="-10">
                <a:solidFill>
                  <a:srgbClr val="A8C2D1"/>
                </a:solidFill>
                <a:latin typeface="Segoe UI Semibold"/>
                <a:cs typeface="Segoe UI Semibold"/>
              </a:rPr>
              <a:t>B</a:t>
            </a:r>
            <a:r>
              <a:rPr dirty="0" sz="800" spc="-90">
                <a:solidFill>
                  <a:srgbClr val="A8C2D1"/>
                </a:solidFill>
                <a:latin typeface="Segoe UI Semibold"/>
                <a:cs typeface="Segoe UI Semibold"/>
              </a:rPr>
              <a:t> </a:t>
            </a:r>
            <a:r>
              <a:rPr dirty="0" sz="800">
                <a:solidFill>
                  <a:srgbClr val="A8C2D1"/>
                </a:solidFill>
                <a:latin typeface="Segoe UI Semibold"/>
                <a:cs typeface="Segoe UI Semibold"/>
              </a:rPr>
              <a:t>G</a:t>
            </a:r>
            <a:r>
              <a:rPr dirty="0" sz="800" spc="260">
                <a:solidFill>
                  <a:srgbClr val="A8C2D1"/>
                </a:solidFill>
                <a:latin typeface="Segoe UI Semibold"/>
                <a:cs typeface="Segoe UI Semibold"/>
              </a:rPr>
              <a:t> </a:t>
            </a:r>
            <a:r>
              <a:rPr dirty="0" sz="800" spc="-10">
                <a:solidFill>
                  <a:srgbClr val="A8C2D1"/>
                </a:solidFill>
                <a:latin typeface="Segoe UI Semibold"/>
                <a:cs typeface="Segoe UI Semibold"/>
              </a:rPr>
              <a:t>O</a:t>
            </a:r>
            <a:r>
              <a:rPr dirty="0" sz="800" spc="-95">
                <a:solidFill>
                  <a:srgbClr val="A8C2D1"/>
                </a:solidFill>
                <a:latin typeface="Segoe UI Semibold"/>
                <a:cs typeface="Segoe UI Semibold"/>
              </a:rPr>
              <a:t> </a:t>
            </a:r>
            <a:r>
              <a:rPr dirty="0" sz="800" spc="-10">
                <a:solidFill>
                  <a:srgbClr val="A8C2D1"/>
                </a:solidFill>
                <a:latin typeface="Segoe UI Semibold"/>
                <a:cs typeface="Segoe UI Semibold"/>
              </a:rPr>
              <a:t>U</a:t>
            </a:r>
            <a:r>
              <a:rPr dirty="0" sz="800" spc="-85">
                <a:solidFill>
                  <a:srgbClr val="A8C2D1"/>
                </a:solidFill>
                <a:latin typeface="Segoe UI Semibold"/>
                <a:cs typeface="Segoe UI Semibold"/>
              </a:rPr>
              <a:t> </a:t>
            </a:r>
            <a:r>
              <a:rPr dirty="0" sz="800" spc="-10">
                <a:solidFill>
                  <a:srgbClr val="A8C2D1"/>
                </a:solidFill>
                <a:latin typeface="Segoe UI Semibold"/>
                <a:cs typeface="Segoe UI Semibold"/>
              </a:rPr>
              <a:t>T</a:t>
            </a:r>
            <a:r>
              <a:rPr dirty="0" sz="800" spc="-90">
                <a:solidFill>
                  <a:srgbClr val="A8C2D1"/>
                </a:solidFill>
                <a:latin typeface="Segoe UI Semibold"/>
                <a:cs typeface="Segoe UI Semibold"/>
              </a:rPr>
              <a:t> </a:t>
            </a:r>
            <a:r>
              <a:rPr dirty="0" sz="800" spc="-10">
                <a:solidFill>
                  <a:srgbClr val="A8C2D1"/>
                </a:solidFill>
                <a:latin typeface="Segoe UI Semibold"/>
                <a:cs typeface="Segoe UI Semibold"/>
              </a:rPr>
              <a:t>S</a:t>
            </a:r>
            <a:r>
              <a:rPr dirty="0" sz="800" spc="-95">
                <a:solidFill>
                  <a:srgbClr val="A8C2D1"/>
                </a:solidFill>
                <a:latin typeface="Segoe UI Semibold"/>
                <a:cs typeface="Segoe UI Semibold"/>
              </a:rPr>
              <a:t> </a:t>
            </a:r>
            <a:r>
              <a:rPr dirty="0" sz="800" spc="-10">
                <a:solidFill>
                  <a:srgbClr val="A8C2D1"/>
                </a:solidFill>
                <a:latin typeface="Segoe UI Semibold"/>
                <a:cs typeface="Segoe UI Semibold"/>
              </a:rPr>
              <a:t>O</a:t>
            </a:r>
            <a:r>
              <a:rPr dirty="0" sz="800" spc="-95">
                <a:solidFill>
                  <a:srgbClr val="A8C2D1"/>
                </a:solidFill>
                <a:latin typeface="Segoe UI Semibold"/>
                <a:cs typeface="Segoe UI Semibold"/>
              </a:rPr>
              <a:t> </a:t>
            </a:r>
            <a:r>
              <a:rPr dirty="0" sz="800" spc="-10">
                <a:solidFill>
                  <a:srgbClr val="A8C2D1"/>
                </a:solidFill>
                <a:latin typeface="Segoe UI Semibold"/>
                <a:cs typeface="Segoe UI Semibold"/>
              </a:rPr>
              <a:t>U</a:t>
            </a:r>
            <a:r>
              <a:rPr dirty="0" sz="800" spc="-85">
                <a:solidFill>
                  <a:srgbClr val="A8C2D1"/>
                </a:solidFill>
                <a:latin typeface="Segoe UI Semibold"/>
                <a:cs typeface="Segoe UI Semibold"/>
              </a:rPr>
              <a:t> </a:t>
            </a:r>
            <a:r>
              <a:rPr dirty="0" sz="800" spc="-10">
                <a:solidFill>
                  <a:srgbClr val="A8C2D1"/>
                </a:solidFill>
                <a:latin typeface="Segoe UI Semibold"/>
                <a:cs typeface="Segoe UI Semibold"/>
              </a:rPr>
              <a:t>R</a:t>
            </a:r>
            <a:r>
              <a:rPr dirty="0" sz="800" spc="-90">
                <a:solidFill>
                  <a:srgbClr val="A8C2D1"/>
                </a:solidFill>
                <a:latin typeface="Segoe UI Semibold"/>
                <a:cs typeface="Segoe UI Semibold"/>
              </a:rPr>
              <a:t> </a:t>
            </a:r>
            <a:r>
              <a:rPr dirty="0" sz="800" spc="-10">
                <a:solidFill>
                  <a:srgbClr val="A8C2D1"/>
                </a:solidFill>
                <a:latin typeface="Segoe UI Semibold"/>
                <a:cs typeface="Segoe UI Semibold"/>
              </a:rPr>
              <a:t>C</a:t>
            </a:r>
            <a:r>
              <a:rPr dirty="0" sz="800" spc="-90">
                <a:solidFill>
                  <a:srgbClr val="A8C2D1"/>
                </a:solidFill>
                <a:latin typeface="Segoe UI Semibold"/>
                <a:cs typeface="Segoe UI Semibold"/>
              </a:rPr>
              <a:t> </a:t>
            </a:r>
            <a:r>
              <a:rPr dirty="0" sz="800" spc="-10">
                <a:solidFill>
                  <a:srgbClr val="A8C2D1"/>
                </a:solidFill>
                <a:latin typeface="Segoe UI Semibold"/>
                <a:cs typeface="Segoe UI Semibold"/>
              </a:rPr>
              <a:t>I</a:t>
            </a:r>
            <a:r>
              <a:rPr dirty="0" sz="800" spc="-95">
                <a:solidFill>
                  <a:srgbClr val="A8C2D1"/>
                </a:solidFill>
                <a:latin typeface="Segoe UI Semibold"/>
                <a:cs typeface="Segoe UI Semibold"/>
              </a:rPr>
              <a:t> </a:t>
            </a:r>
            <a:r>
              <a:rPr dirty="0" sz="800" spc="-25">
                <a:solidFill>
                  <a:srgbClr val="A8C2D1"/>
                </a:solidFill>
                <a:latin typeface="Segoe UI Semibold"/>
                <a:cs typeface="Segoe UI Semibold"/>
              </a:rPr>
              <a:t>NG</a:t>
            </a:r>
            <a:endParaRPr sz="800">
              <a:latin typeface="Segoe UI Semibold"/>
              <a:cs typeface="Segoe UI Semibold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9655" y="1286509"/>
            <a:ext cx="733425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P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R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I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C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I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 spc="-25">
                <a:solidFill>
                  <a:srgbClr val="137BA6"/>
                </a:solidFill>
                <a:latin typeface="Segoe UI Semibold"/>
                <a:cs typeface="Segoe UI Semibold"/>
              </a:rPr>
              <a:t>NG</a:t>
            </a:r>
            <a:endParaRPr sz="1100">
              <a:latin typeface="Segoe UI Semibold"/>
              <a:cs typeface="Segoe UI Semibold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/>
              <a:t>Simple,</a:t>
            </a:r>
            <a:r>
              <a:rPr dirty="0" spc="-135"/>
              <a:t> </a:t>
            </a:r>
            <a:r>
              <a:rPr dirty="0" spc="-10"/>
              <a:t>transparent,</a:t>
            </a:r>
            <a:r>
              <a:rPr dirty="0" spc="-130"/>
              <a:t> </a:t>
            </a:r>
            <a:r>
              <a:rPr dirty="0" spc="-10"/>
              <a:t>flexible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555879" y="2332100"/>
            <a:ext cx="3042920" cy="3499485"/>
            <a:chOff x="555879" y="2332100"/>
            <a:chExt cx="3042920" cy="3499485"/>
          </a:xfrm>
        </p:grpSpPr>
        <p:sp>
          <p:nvSpPr>
            <p:cNvPr id="5" name="object 5"/>
            <p:cNvSpPr/>
            <p:nvPr/>
          </p:nvSpPr>
          <p:spPr>
            <a:xfrm>
              <a:off x="561594" y="2337815"/>
              <a:ext cx="3031490" cy="3488054"/>
            </a:xfrm>
            <a:custGeom>
              <a:avLst/>
              <a:gdLst/>
              <a:ahLst/>
              <a:cxnLst/>
              <a:rect l="l" t="t" r="r" b="b"/>
              <a:pathLst>
                <a:path w="3031490" h="3488054">
                  <a:moveTo>
                    <a:pt x="100603" y="3486914"/>
                  </a:moveTo>
                  <a:lnTo>
                    <a:pt x="104393" y="3487674"/>
                  </a:lnTo>
                  <a:lnTo>
                    <a:pt x="2938272" y="3487674"/>
                  </a:lnTo>
                  <a:lnTo>
                    <a:pt x="100603" y="3486914"/>
                  </a:lnTo>
                  <a:close/>
                </a:path>
                <a:path w="3031490" h="3488054">
                  <a:moveTo>
                    <a:pt x="3022092" y="3425190"/>
                  </a:moveTo>
                  <a:lnTo>
                    <a:pt x="9143" y="3425190"/>
                  </a:lnTo>
                  <a:lnTo>
                    <a:pt x="9143" y="3425474"/>
                  </a:lnTo>
                  <a:lnTo>
                    <a:pt x="28914" y="3454866"/>
                  </a:lnTo>
                  <a:lnTo>
                    <a:pt x="32807" y="3458759"/>
                  </a:lnTo>
                  <a:lnTo>
                    <a:pt x="61919" y="3478341"/>
                  </a:lnTo>
                  <a:lnTo>
                    <a:pt x="62484" y="3478529"/>
                  </a:lnTo>
                  <a:lnTo>
                    <a:pt x="64962" y="3479769"/>
                  </a:lnTo>
                  <a:lnTo>
                    <a:pt x="100603" y="3486914"/>
                  </a:lnTo>
                  <a:lnTo>
                    <a:pt x="2938272" y="3487674"/>
                  </a:lnTo>
                  <a:lnTo>
                    <a:pt x="2926826" y="3487674"/>
                  </a:lnTo>
                  <a:lnTo>
                    <a:pt x="2967000" y="3479506"/>
                  </a:lnTo>
                  <a:lnTo>
                    <a:pt x="2967224" y="3479506"/>
                  </a:lnTo>
                  <a:lnTo>
                    <a:pt x="2967963" y="3479252"/>
                  </a:lnTo>
                  <a:lnTo>
                    <a:pt x="3000756" y="3457194"/>
                  </a:lnTo>
                  <a:lnTo>
                    <a:pt x="3021537" y="3426298"/>
                  </a:lnTo>
                  <a:lnTo>
                    <a:pt x="3022092" y="3425190"/>
                  </a:lnTo>
                  <a:close/>
                </a:path>
                <a:path w="3031490" h="3488054">
                  <a:moveTo>
                    <a:pt x="61919" y="3478341"/>
                  </a:moveTo>
                  <a:lnTo>
                    <a:pt x="63650" y="3479506"/>
                  </a:lnTo>
                  <a:lnTo>
                    <a:pt x="64962" y="3479769"/>
                  </a:lnTo>
                  <a:lnTo>
                    <a:pt x="62484" y="3478529"/>
                  </a:lnTo>
                  <a:lnTo>
                    <a:pt x="61919" y="3478341"/>
                  </a:lnTo>
                  <a:close/>
                </a:path>
                <a:path w="3031490" h="3488054">
                  <a:moveTo>
                    <a:pt x="28914" y="3454866"/>
                  </a:moveTo>
                  <a:lnTo>
                    <a:pt x="30480" y="3457194"/>
                  </a:lnTo>
                  <a:lnTo>
                    <a:pt x="32807" y="3458759"/>
                  </a:lnTo>
                  <a:lnTo>
                    <a:pt x="28914" y="3454866"/>
                  </a:lnTo>
                  <a:close/>
                </a:path>
                <a:path w="3031490" h="3488054">
                  <a:moveTo>
                    <a:pt x="3023598" y="3421376"/>
                  </a:moveTo>
                  <a:lnTo>
                    <a:pt x="3022854" y="3423666"/>
                  </a:lnTo>
                  <a:lnTo>
                    <a:pt x="3021537" y="3426298"/>
                  </a:lnTo>
                  <a:lnTo>
                    <a:pt x="3023068" y="3424023"/>
                  </a:lnTo>
                  <a:lnTo>
                    <a:pt x="3023598" y="3421376"/>
                  </a:lnTo>
                  <a:close/>
                </a:path>
                <a:path w="3031490" h="3488054">
                  <a:moveTo>
                    <a:pt x="3022854" y="3423666"/>
                  </a:moveTo>
                  <a:lnTo>
                    <a:pt x="8382" y="3423666"/>
                  </a:lnTo>
                  <a:lnTo>
                    <a:pt x="8382" y="3424341"/>
                  </a:lnTo>
                  <a:lnTo>
                    <a:pt x="9143" y="3425474"/>
                  </a:lnTo>
                  <a:lnTo>
                    <a:pt x="9143" y="3425190"/>
                  </a:lnTo>
                  <a:lnTo>
                    <a:pt x="3022092" y="3425190"/>
                  </a:lnTo>
                  <a:lnTo>
                    <a:pt x="3022854" y="3423666"/>
                  </a:lnTo>
                  <a:close/>
                </a:path>
                <a:path w="3031490" h="3488054">
                  <a:moveTo>
                    <a:pt x="2926842" y="0"/>
                  </a:moveTo>
                  <a:lnTo>
                    <a:pt x="104393" y="0"/>
                  </a:lnTo>
                  <a:lnTo>
                    <a:pt x="63650" y="8155"/>
                  </a:lnTo>
                  <a:lnTo>
                    <a:pt x="30479" y="30384"/>
                  </a:lnTo>
                  <a:lnTo>
                    <a:pt x="8167" y="63329"/>
                  </a:lnTo>
                  <a:lnTo>
                    <a:pt x="0" y="103632"/>
                  </a:lnTo>
                  <a:lnTo>
                    <a:pt x="0" y="3383279"/>
                  </a:lnTo>
                  <a:lnTo>
                    <a:pt x="8096" y="3423666"/>
                  </a:lnTo>
                  <a:lnTo>
                    <a:pt x="8167" y="3424023"/>
                  </a:lnTo>
                  <a:lnTo>
                    <a:pt x="8382" y="3424341"/>
                  </a:lnTo>
                  <a:lnTo>
                    <a:pt x="8382" y="3423666"/>
                  </a:lnTo>
                  <a:lnTo>
                    <a:pt x="3022854" y="3423666"/>
                  </a:lnTo>
                  <a:lnTo>
                    <a:pt x="3023598" y="3421376"/>
                  </a:lnTo>
                  <a:lnTo>
                    <a:pt x="3030475" y="3387075"/>
                  </a:lnTo>
                  <a:lnTo>
                    <a:pt x="3031234" y="103632"/>
                  </a:lnTo>
                  <a:lnTo>
                    <a:pt x="3023205" y="64008"/>
                  </a:lnTo>
                  <a:lnTo>
                    <a:pt x="3022854" y="64008"/>
                  </a:lnTo>
                  <a:lnTo>
                    <a:pt x="3022854" y="63012"/>
                  </a:lnTo>
                  <a:lnTo>
                    <a:pt x="3022495" y="62484"/>
                  </a:lnTo>
                  <a:lnTo>
                    <a:pt x="3022092" y="62484"/>
                  </a:lnTo>
                  <a:lnTo>
                    <a:pt x="3022092" y="61887"/>
                  </a:lnTo>
                  <a:lnTo>
                    <a:pt x="3000756" y="30384"/>
                  </a:lnTo>
                  <a:lnTo>
                    <a:pt x="2967585" y="8155"/>
                  </a:lnTo>
                  <a:lnTo>
                    <a:pt x="2926842" y="0"/>
                  </a:lnTo>
                  <a:close/>
                </a:path>
                <a:path w="3031490" h="3488054">
                  <a:moveTo>
                    <a:pt x="3031234" y="103632"/>
                  </a:moveTo>
                  <a:lnTo>
                    <a:pt x="3030475" y="3383279"/>
                  </a:lnTo>
                  <a:lnTo>
                    <a:pt x="3030475" y="3387075"/>
                  </a:lnTo>
                  <a:lnTo>
                    <a:pt x="3031235" y="3383279"/>
                  </a:lnTo>
                  <a:lnTo>
                    <a:pt x="3031234" y="103632"/>
                  </a:lnTo>
                  <a:close/>
                </a:path>
                <a:path w="3031490" h="3488054">
                  <a:moveTo>
                    <a:pt x="3022854" y="63012"/>
                  </a:moveTo>
                  <a:lnTo>
                    <a:pt x="3022854" y="64008"/>
                  </a:lnTo>
                  <a:lnTo>
                    <a:pt x="3023205" y="64008"/>
                  </a:lnTo>
                  <a:lnTo>
                    <a:pt x="3023068" y="63329"/>
                  </a:lnTo>
                  <a:lnTo>
                    <a:pt x="3022854" y="63012"/>
                  </a:lnTo>
                  <a:close/>
                </a:path>
                <a:path w="3031490" h="3488054">
                  <a:moveTo>
                    <a:pt x="3022092" y="61887"/>
                  </a:moveTo>
                  <a:lnTo>
                    <a:pt x="3022092" y="62484"/>
                  </a:lnTo>
                  <a:lnTo>
                    <a:pt x="3022495" y="62484"/>
                  </a:lnTo>
                  <a:lnTo>
                    <a:pt x="3022092" y="6188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662197" y="2337815"/>
              <a:ext cx="2826385" cy="3488054"/>
            </a:xfrm>
            <a:custGeom>
              <a:avLst/>
              <a:gdLst/>
              <a:ahLst/>
              <a:cxnLst/>
              <a:rect l="l" t="t" r="r" b="b"/>
              <a:pathLst>
                <a:path w="2826385" h="3488054">
                  <a:moveTo>
                    <a:pt x="3790" y="0"/>
                  </a:moveTo>
                  <a:lnTo>
                    <a:pt x="2826238" y="0"/>
                  </a:lnTo>
                </a:path>
                <a:path w="2826385" h="3488054">
                  <a:moveTo>
                    <a:pt x="2826238" y="3487670"/>
                  </a:moveTo>
                  <a:lnTo>
                    <a:pt x="3790" y="3487674"/>
                  </a:lnTo>
                  <a:lnTo>
                    <a:pt x="0" y="3486914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63975" y="5755766"/>
              <a:ext cx="68296" cy="67533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561594" y="2400299"/>
              <a:ext cx="3031490" cy="3321050"/>
            </a:xfrm>
            <a:custGeom>
              <a:avLst/>
              <a:gdLst/>
              <a:ahLst/>
              <a:cxnLst/>
              <a:rect l="l" t="t" r="r" b="b"/>
              <a:pathLst>
                <a:path w="3031490" h="3321050">
                  <a:moveTo>
                    <a:pt x="0" y="3320796"/>
                  </a:moveTo>
                  <a:lnTo>
                    <a:pt x="0" y="41148"/>
                  </a:lnTo>
                </a:path>
                <a:path w="3031490" h="3321050">
                  <a:moveTo>
                    <a:pt x="3022495" y="0"/>
                  </a:moveTo>
                  <a:lnTo>
                    <a:pt x="3022854" y="528"/>
                  </a:lnTo>
                </a:path>
                <a:path w="3031490" h="3321050">
                  <a:moveTo>
                    <a:pt x="3023205" y="1524"/>
                  </a:moveTo>
                  <a:lnTo>
                    <a:pt x="3023667" y="3799"/>
                  </a:lnTo>
                  <a:lnTo>
                    <a:pt x="3031234" y="41147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82721" y="5719176"/>
              <a:ext cx="115063" cy="112025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561594" y="2337815"/>
              <a:ext cx="3031490" cy="3487420"/>
            </a:xfrm>
            <a:custGeom>
              <a:avLst/>
              <a:gdLst/>
              <a:ahLst/>
              <a:cxnLst/>
              <a:rect l="l" t="t" r="r" b="b"/>
              <a:pathLst>
                <a:path w="3031490" h="3487420">
                  <a:moveTo>
                    <a:pt x="100603" y="3486914"/>
                  </a:moveTo>
                  <a:lnTo>
                    <a:pt x="64962" y="3479769"/>
                  </a:lnTo>
                </a:path>
                <a:path w="3031490" h="3487420">
                  <a:moveTo>
                    <a:pt x="61919" y="3478341"/>
                  </a:moveTo>
                  <a:lnTo>
                    <a:pt x="32807" y="3458759"/>
                  </a:lnTo>
                </a:path>
                <a:path w="3031490" h="3487420">
                  <a:moveTo>
                    <a:pt x="28914" y="3454866"/>
                  </a:moveTo>
                  <a:lnTo>
                    <a:pt x="9955" y="3426680"/>
                  </a:lnTo>
                  <a:lnTo>
                    <a:pt x="9143" y="3425474"/>
                  </a:lnTo>
                </a:path>
                <a:path w="3031490" h="3487420">
                  <a:moveTo>
                    <a:pt x="8952" y="3425190"/>
                  </a:moveTo>
                  <a:lnTo>
                    <a:pt x="8382" y="3424341"/>
                  </a:lnTo>
                </a:path>
                <a:path w="3031490" h="3487420">
                  <a:moveTo>
                    <a:pt x="8096" y="3423666"/>
                  </a:moveTo>
                  <a:lnTo>
                    <a:pt x="7637" y="3421376"/>
                  </a:lnTo>
                  <a:lnTo>
                    <a:pt x="0" y="3383279"/>
                  </a:lnTo>
                  <a:lnTo>
                    <a:pt x="0" y="103632"/>
                  </a:lnTo>
                  <a:lnTo>
                    <a:pt x="8167" y="63329"/>
                  </a:lnTo>
                  <a:lnTo>
                    <a:pt x="29842" y="31326"/>
                  </a:lnTo>
                  <a:lnTo>
                    <a:pt x="30479" y="30384"/>
                  </a:lnTo>
                  <a:lnTo>
                    <a:pt x="63650" y="8155"/>
                  </a:lnTo>
                  <a:lnTo>
                    <a:pt x="104393" y="0"/>
                  </a:lnTo>
                  <a:lnTo>
                    <a:pt x="2926842" y="0"/>
                  </a:lnTo>
                  <a:lnTo>
                    <a:pt x="2967585" y="8155"/>
                  </a:lnTo>
                  <a:lnTo>
                    <a:pt x="3000756" y="30384"/>
                  </a:lnTo>
                  <a:lnTo>
                    <a:pt x="3002934" y="33600"/>
                  </a:lnTo>
                  <a:lnTo>
                    <a:pt x="3021421" y="60897"/>
                  </a:lnTo>
                  <a:lnTo>
                    <a:pt x="3022092" y="61887"/>
                  </a:lnTo>
                </a:path>
                <a:path w="3031490" h="3487420">
                  <a:moveTo>
                    <a:pt x="3022092" y="61887"/>
                  </a:moveTo>
                  <a:lnTo>
                    <a:pt x="3022495" y="62484"/>
                  </a:lnTo>
                </a:path>
                <a:path w="3031490" h="3487420">
                  <a:moveTo>
                    <a:pt x="3022854" y="63012"/>
                  </a:moveTo>
                  <a:lnTo>
                    <a:pt x="3023068" y="63329"/>
                  </a:lnTo>
                  <a:lnTo>
                    <a:pt x="3023205" y="64008"/>
                  </a:lnTo>
                </a:path>
                <a:path w="3031490" h="3487420">
                  <a:moveTo>
                    <a:pt x="3031234" y="103631"/>
                  </a:moveTo>
                  <a:lnTo>
                    <a:pt x="3031235" y="3383279"/>
                  </a:lnTo>
                  <a:lnTo>
                    <a:pt x="3030475" y="3387075"/>
                  </a:lnTo>
                </a:path>
                <a:path w="3031490" h="3487420">
                  <a:moveTo>
                    <a:pt x="3023598" y="3421376"/>
                  </a:moveTo>
                  <a:lnTo>
                    <a:pt x="3023068" y="3424023"/>
                  </a:lnTo>
                  <a:lnTo>
                    <a:pt x="3021537" y="3426298"/>
                  </a:lnTo>
                </a:path>
                <a:path w="3031490" h="3487420">
                  <a:moveTo>
                    <a:pt x="2967963" y="3479252"/>
                  </a:moveTo>
                  <a:lnTo>
                    <a:pt x="2967546" y="3479395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561594" y="2337815"/>
              <a:ext cx="3031490" cy="3488054"/>
            </a:xfrm>
            <a:custGeom>
              <a:avLst/>
              <a:gdLst/>
              <a:ahLst/>
              <a:cxnLst/>
              <a:rect l="l" t="t" r="r" b="b"/>
              <a:pathLst>
                <a:path w="3031490" h="3488054">
                  <a:moveTo>
                    <a:pt x="2926842" y="0"/>
                  </a:moveTo>
                  <a:lnTo>
                    <a:pt x="104393" y="0"/>
                  </a:lnTo>
                  <a:lnTo>
                    <a:pt x="63650" y="8155"/>
                  </a:lnTo>
                  <a:lnTo>
                    <a:pt x="30479" y="30384"/>
                  </a:lnTo>
                  <a:lnTo>
                    <a:pt x="8167" y="63329"/>
                  </a:lnTo>
                  <a:lnTo>
                    <a:pt x="0" y="103632"/>
                  </a:lnTo>
                  <a:lnTo>
                    <a:pt x="0" y="3383279"/>
                  </a:lnTo>
                  <a:lnTo>
                    <a:pt x="8167" y="3424023"/>
                  </a:lnTo>
                  <a:lnTo>
                    <a:pt x="30480" y="3457194"/>
                  </a:lnTo>
                  <a:lnTo>
                    <a:pt x="63650" y="3479506"/>
                  </a:lnTo>
                  <a:lnTo>
                    <a:pt x="104393" y="3487674"/>
                  </a:lnTo>
                  <a:lnTo>
                    <a:pt x="2926842" y="3487674"/>
                  </a:lnTo>
                  <a:lnTo>
                    <a:pt x="2967585" y="3479506"/>
                  </a:lnTo>
                  <a:lnTo>
                    <a:pt x="3000756" y="3457194"/>
                  </a:lnTo>
                  <a:lnTo>
                    <a:pt x="3023068" y="3424023"/>
                  </a:lnTo>
                  <a:lnTo>
                    <a:pt x="3031235" y="3383279"/>
                  </a:lnTo>
                  <a:lnTo>
                    <a:pt x="3031235" y="103632"/>
                  </a:lnTo>
                  <a:lnTo>
                    <a:pt x="3023068" y="63329"/>
                  </a:lnTo>
                  <a:lnTo>
                    <a:pt x="3000756" y="30384"/>
                  </a:lnTo>
                  <a:lnTo>
                    <a:pt x="2967585" y="8155"/>
                  </a:lnTo>
                  <a:lnTo>
                    <a:pt x="292684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561594" y="2337815"/>
              <a:ext cx="3031490" cy="3488054"/>
            </a:xfrm>
            <a:custGeom>
              <a:avLst/>
              <a:gdLst/>
              <a:ahLst/>
              <a:cxnLst/>
              <a:rect l="l" t="t" r="r" b="b"/>
              <a:pathLst>
                <a:path w="3031490" h="3488054">
                  <a:moveTo>
                    <a:pt x="0" y="103632"/>
                  </a:moveTo>
                  <a:lnTo>
                    <a:pt x="8167" y="63329"/>
                  </a:lnTo>
                  <a:lnTo>
                    <a:pt x="30479" y="30384"/>
                  </a:lnTo>
                  <a:lnTo>
                    <a:pt x="63650" y="8155"/>
                  </a:lnTo>
                  <a:lnTo>
                    <a:pt x="104393" y="0"/>
                  </a:lnTo>
                  <a:lnTo>
                    <a:pt x="2926842" y="0"/>
                  </a:lnTo>
                  <a:lnTo>
                    <a:pt x="2967585" y="8155"/>
                  </a:lnTo>
                  <a:lnTo>
                    <a:pt x="3000756" y="30384"/>
                  </a:lnTo>
                  <a:lnTo>
                    <a:pt x="3023068" y="63329"/>
                  </a:lnTo>
                  <a:lnTo>
                    <a:pt x="3031235" y="103632"/>
                  </a:lnTo>
                  <a:lnTo>
                    <a:pt x="3031235" y="3383279"/>
                  </a:lnTo>
                  <a:lnTo>
                    <a:pt x="3023068" y="3424023"/>
                  </a:lnTo>
                  <a:lnTo>
                    <a:pt x="3000756" y="3457194"/>
                  </a:lnTo>
                  <a:lnTo>
                    <a:pt x="2967585" y="3479506"/>
                  </a:lnTo>
                  <a:lnTo>
                    <a:pt x="2926842" y="3487674"/>
                  </a:lnTo>
                  <a:lnTo>
                    <a:pt x="104393" y="3487674"/>
                  </a:lnTo>
                  <a:lnTo>
                    <a:pt x="63650" y="3479506"/>
                  </a:lnTo>
                  <a:lnTo>
                    <a:pt x="30480" y="3457194"/>
                  </a:lnTo>
                  <a:lnTo>
                    <a:pt x="8167" y="3424023"/>
                  </a:lnTo>
                  <a:lnTo>
                    <a:pt x="0" y="3383279"/>
                  </a:lnTo>
                  <a:lnTo>
                    <a:pt x="0" y="103632"/>
                  </a:lnTo>
                  <a:close/>
                </a:path>
              </a:pathLst>
            </a:custGeom>
            <a:ln w="11429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842010" y="2778251"/>
              <a:ext cx="561975" cy="561975"/>
            </a:xfrm>
            <a:custGeom>
              <a:avLst/>
              <a:gdLst/>
              <a:ahLst/>
              <a:cxnLst/>
              <a:rect l="l" t="t" r="r" b="b"/>
              <a:pathLst>
                <a:path w="561975" h="561975">
                  <a:moveTo>
                    <a:pt x="465581" y="0"/>
                  </a:moveTo>
                  <a:lnTo>
                    <a:pt x="96774" y="0"/>
                  </a:lnTo>
                  <a:lnTo>
                    <a:pt x="59150" y="7620"/>
                  </a:lnTo>
                  <a:lnTo>
                    <a:pt x="28384" y="28384"/>
                  </a:lnTo>
                  <a:lnTo>
                    <a:pt x="7619" y="59150"/>
                  </a:lnTo>
                  <a:lnTo>
                    <a:pt x="0" y="96774"/>
                  </a:lnTo>
                  <a:lnTo>
                    <a:pt x="0" y="465582"/>
                  </a:lnTo>
                  <a:lnTo>
                    <a:pt x="7619" y="502765"/>
                  </a:lnTo>
                  <a:lnTo>
                    <a:pt x="28384" y="533304"/>
                  </a:lnTo>
                  <a:lnTo>
                    <a:pt x="59150" y="553985"/>
                  </a:lnTo>
                  <a:lnTo>
                    <a:pt x="96774" y="561594"/>
                  </a:lnTo>
                  <a:lnTo>
                    <a:pt x="465581" y="561594"/>
                  </a:lnTo>
                  <a:lnTo>
                    <a:pt x="503086" y="553985"/>
                  </a:lnTo>
                  <a:lnTo>
                    <a:pt x="533590" y="533304"/>
                  </a:lnTo>
                  <a:lnTo>
                    <a:pt x="554093" y="502765"/>
                  </a:lnTo>
                  <a:lnTo>
                    <a:pt x="561594" y="465582"/>
                  </a:lnTo>
                  <a:lnTo>
                    <a:pt x="561594" y="96774"/>
                  </a:lnTo>
                  <a:lnTo>
                    <a:pt x="554093" y="59150"/>
                  </a:lnTo>
                  <a:lnTo>
                    <a:pt x="533590" y="28384"/>
                  </a:lnTo>
                  <a:lnTo>
                    <a:pt x="503086" y="7620"/>
                  </a:lnTo>
                  <a:lnTo>
                    <a:pt x="465581" y="0"/>
                  </a:lnTo>
                  <a:close/>
                </a:path>
              </a:pathLst>
            </a:custGeom>
            <a:solidFill>
              <a:srgbClr val="EDF2F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85266" y="2918459"/>
              <a:ext cx="278891" cy="278129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830072" y="3564127"/>
            <a:ext cx="195770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>
                <a:solidFill>
                  <a:srgbClr val="15212E"/>
                </a:solidFill>
                <a:latin typeface="Segoe UI Semibold"/>
                <a:cs typeface="Segoe UI Semibold"/>
              </a:rPr>
              <a:t>White</a:t>
            </a:r>
            <a:r>
              <a:rPr dirty="0" sz="1400" spc="-35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400">
                <a:solidFill>
                  <a:srgbClr val="15212E"/>
                </a:solidFill>
                <a:latin typeface="Segoe UI Semibold"/>
                <a:cs typeface="Segoe UI Semibold"/>
              </a:rPr>
              <a:t>Label</a:t>
            </a:r>
            <a:r>
              <a:rPr dirty="0" sz="1400" spc="-20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400" spc="-10">
                <a:solidFill>
                  <a:srgbClr val="15212E"/>
                </a:solidFill>
                <a:latin typeface="Segoe UI Semibold"/>
                <a:cs typeface="Segoe UI Semibold"/>
              </a:rPr>
              <a:t>Accounting</a:t>
            </a:r>
            <a:endParaRPr sz="1400">
              <a:latin typeface="Segoe UI Semibold"/>
              <a:cs typeface="Segoe UI Semibold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05687" y="3932173"/>
            <a:ext cx="699770" cy="5607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3500" spc="-25">
                <a:solidFill>
                  <a:srgbClr val="137BA6"/>
                </a:solidFill>
                <a:latin typeface="Segoe UI Semibold"/>
                <a:cs typeface="Segoe UI Semibold"/>
              </a:rPr>
              <a:t>$15</a:t>
            </a:r>
            <a:endParaRPr sz="3500">
              <a:latin typeface="Segoe UI Semibold"/>
              <a:cs typeface="Segoe UI Semibold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952497" y="4296409"/>
            <a:ext cx="364490" cy="1854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50">
                <a:solidFill>
                  <a:srgbClr val="546679"/>
                </a:solidFill>
                <a:latin typeface="Calibri"/>
                <a:cs typeface="Calibri"/>
              </a:rPr>
              <a:t>/</a:t>
            </a:r>
            <a:r>
              <a:rPr dirty="0" sz="1050" spc="-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50" spc="-20">
                <a:solidFill>
                  <a:srgbClr val="546679"/>
                </a:solidFill>
                <a:latin typeface="Calibri"/>
                <a:cs typeface="Calibri"/>
              </a:rPr>
              <a:t>hour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30072" y="3933697"/>
            <a:ext cx="449580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>
                <a:solidFill>
                  <a:srgbClr val="546679"/>
                </a:solidFill>
                <a:latin typeface="Calibri"/>
                <a:cs typeface="Calibri"/>
              </a:rPr>
              <a:t>Starting</a:t>
            </a:r>
            <a:r>
              <a:rPr dirty="0" sz="800" spc="-4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00" spc="-25">
                <a:solidFill>
                  <a:srgbClr val="546679"/>
                </a:solidFill>
                <a:latin typeface="Calibri"/>
                <a:cs typeface="Calibri"/>
              </a:rPr>
              <a:t>at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30072" y="4695697"/>
            <a:ext cx="2336800" cy="16573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Dedicated</a:t>
            </a:r>
            <a:r>
              <a:rPr dirty="0" sz="900" spc="2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accounting</a:t>
            </a:r>
            <a:r>
              <a:rPr dirty="0" sz="900" spc="6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capacity</a:t>
            </a:r>
            <a:r>
              <a:rPr dirty="0" sz="900" spc="3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billed</a:t>
            </a:r>
            <a:r>
              <a:rPr dirty="0" sz="900" spc="3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by</a:t>
            </a:r>
            <a:r>
              <a:rPr dirty="0" sz="900" spc="2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the</a:t>
            </a:r>
            <a:r>
              <a:rPr dirty="0" sz="900" spc="3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 spc="-20">
                <a:solidFill>
                  <a:srgbClr val="546679"/>
                </a:solidFill>
                <a:latin typeface="Calibri"/>
                <a:cs typeface="Calibri"/>
              </a:rPr>
              <a:t>hour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835913" y="5075682"/>
            <a:ext cx="186690" cy="765175"/>
            <a:chOff x="835913" y="5075682"/>
            <a:chExt cx="186690" cy="765175"/>
          </a:xfrm>
        </p:grpSpPr>
        <p:pic>
          <p:nvPicPr>
            <p:cNvPr id="21" name="object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35913" y="5075682"/>
              <a:ext cx="186689" cy="186689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35913" y="5362194"/>
              <a:ext cx="186689" cy="187451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35913" y="5653277"/>
              <a:ext cx="186689" cy="187451"/>
            </a:xfrm>
            <a:prstGeom prst="rect">
              <a:avLst/>
            </a:prstGeom>
          </p:spPr>
        </p:pic>
      </p:grpSp>
      <p:sp>
        <p:nvSpPr>
          <p:cNvPr id="24" name="object 24"/>
          <p:cNvSpPr txBox="1"/>
          <p:nvPr/>
        </p:nvSpPr>
        <p:spPr>
          <a:xfrm>
            <a:off x="1078483" y="5094985"/>
            <a:ext cx="1337310" cy="1638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900" spc="-10">
                <a:solidFill>
                  <a:srgbClr val="15212E"/>
                </a:solidFill>
                <a:latin typeface="Calibri"/>
                <a:cs typeface="Calibri"/>
              </a:rPr>
              <a:t>Bookkeeping</a:t>
            </a:r>
            <a:r>
              <a:rPr dirty="0" sz="900">
                <a:solidFill>
                  <a:srgbClr val="15212E"/>
                </a:solidFill>
                <a:latin typeface="Calibri"/>
                <a:cs typeface="Calibri"/>
              </a:rPr>
              <a:t> &amp;</a:t>
            </a:r>
            <a:r>
              <a:rPr dirty="0" sz="900" spc="15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15212E"/>
                </a:solidFill>
                <a:latin typeface="Calibri"/>
                <a:cs typeface="Calibri"/>
              </a:rPr>
              <a:t>CAS</a:t>
            </a:r>
            <a:r>
              <a:rPr dirty="0" sz="900" spc="10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15212E"/>
                </a:solidFill>
                <a:latin typeface="Calibri"/>
                <a:cs typeface="Calibri"/>
              </a:rPr>
              <a:t>delivery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078483" y="5383021"/>
            <a:ext cx="1245870" cy="1638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900">
                <a:solidFill>
                  <a:srgbClr val="15212E"/>
                </a:solidFill>
                <a:latin typeface="Calibri"/>
                <a:cs typeface="Calibri"/>
              </a:rPr>
              <a:t>Scales</a:t>
            </a:r>
            <a:r>
              <a:rPr dirty="0" sz="900" spc="-15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15212E"/>
                </a:solidFill>
                <a:latin typeface="Calibri"/>
                <a:cs typeface="Calibri"/>
              </a:rPr>
              <a:t>with</a:t>
            </a:r>
            <a:r>
              <a:rPr dirty="0" sz="900" spc="-15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15212E"/>
                </a:solidFill>
                <a:latin typeface="Calibri"/>
                <a:cs typeface="Calibri"/>
              </a:rPr>
              <a:t>your</a:t>
            </a:r>
            <a:r>
              <a:rPr dirty="0" sz="900" spc="-15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15212E"/>
                </a:solidFill>
                <a:latin typeface="Calibri"/>
                <a:cs typeface="Calibri"/>
              </a:rPr>
              <a:t>workload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078483" y="5671820"/>
            <a:ext cx="1342390" cy="1638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900">
                <a:solidFill>
                  <a:srgbClr val="15212E"/>
                </a:solidFill>
                <a:latin typeface="Calibri"/>
                <a:cs typeface="Calibri"/>
              </a:rPr>
              <a:t>No recruitment or</a:t>
            </a:r>
            <a:r>
              <a:rPr dirty="0" sz="900" spc="5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15212E"/>
                </a:solidFill>
                <a:latin typeface="Calibri"/>
                <a:cs typeface="Calibri"/>
              </a:rPr>
              <a:t>overhead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3739515" y="2251328"/>
            <a:ext cx="3042920" cy="3660140"/>
            <a:chOff x="3739515" y="2251328"/>
            <a:chExt cx="3042920" cy="3660140"/>
          </a:xfrm>
        </p:grpSpPr>
        <p:sp>
          <p:nvSpPr>
            <p:cNvPr id="28" name="object 28"/>
            <p:cNvSpPr/>
            <p:nvPr/>
          </p:nvSpPr>
          <p:spPr>
            <a:xfrm>
              <a:off x="3745230" y="2257043"/>
              <a:ext cx="3031490" cy="3648710"/>
            </a:xfrm>
            <a:custGeom>
              <a:avLst/>
              <a:gdLst/>
              <a:ahLst/>
              <a:cxnLst/>
              <a:rect l="l" t="t" r="r" b="b"/>
              <a:pathLst>
                <a:path w="3031490" h="3648710">
                  <a:moveTo>
                    <a:pt x="100598" y="3647696"/>
                  </a:moveTo>
                  <a:lnTo>
                    <a:pt x="104394" y="3648456"/>
                  </a:lnTo>
                  <a:lnTo>
                    <a:pt x="2939033" y="3648456"/>
                  </a:lnTo>
                  <a:lnTo>
                    <a:pt x="100598" y="3647696"/>
                  </a:lnTo>
                  <a:close/>
                </a:path>
                <a:path w="3031490" h="3648710">
                  <a:moveTo>
                    <a:pt x="3022854" y="3584448"/>
                  </a:moveTo>
                  <a:lnTo>
                    <a:pt x="8382" y="3584448"/>
                  </a:lnTo>
                  <a:lnTo>
                    <a:pt x="8382" y="3585443"/>
                  </a:lnTo>
                  <a:lnTo>
                    <a:pt x="30527" y="3618023"/>
                  </a:lnTo>
                  <a:lnTo>
                    <a:pt x="63678" y="3640218"/>
                  </a:lnTo>
                  <a:lnTo>
                    <a:pt x="100598" y="3647696"/>
                  </a:lnTo>
                  <a:lnTo>
                    <a:pt x="2939033" y="3648456"/>
                  </a:lnTo>
                  <a:lnTo>
                    <a:pt x="2926825" y="3648456"/>
                  </a:lnTo>
                  <a:lnTo>
                    <a:pt x="2967412" y="3640218"/>
                  </a:lnTo>
                  <a:lnTo>
                    <a:pt x="2999921" y="3618630"/>
                  </a:lnTo>
                  <a:lnTo>
                    <a:pt x="3020953" y="3588249"/>
                  </a:lnTo>
                  <a:lnTo>
                    <a:pt x="3022854" y="3584448"/>
                  </a:lnTo>
                  <a:close/>
                </a:path>
                <a:path w="3031490" h="3648710">
                  <a:moveTo>
                    <a:pt x="3023751" y="3581755"/>
                  </a:moveTo>
                  <a:lnTo>
                    <a:pt x="3022854" y="3584448"/>
                  </a:lnTo>
                  <a:lnTo>
                    <a:pt x="3020953" y="3588249"/>
                  </a:lnTo>
                  <a:lnTo>
                    <a:pt x="3023068" y="3585126"/>
                  </a:lnTo>
                  <a:lnTo>
                    <a:pt x="3023751" y="3581755"/>
                  </a:lnTo>
                  <a:close/>
                </a:path>
                <a:path w="3031490" h="3648710">
                  <a:moveTo>
                    <a:pt x="2926842" y="0"/>
                  </a:moveTo>
                  <a:lnTo>
                    <a:pt x="104394" y="0"/>
                  </a:lnTo>
                  <a:lnTo>
                    <a:pt x="63612" y="8198"/>
                  </a:lnTo>
                  <a:lnTo>
                    <a:pt x="30480" y="30765"/>
                  </a:lnTo>
                  <a:lnTo>
                    <a:pt x="8167" y="63972"/>
                  </a:lnTo>
                  <a:lnTo>
                    <a:pt x="0" y="104394"/>
                  </a:lnTo>
                  <a:lnTo>
                    <a:pt x="0" y="3544824"/>
                  </a:lnTo>
                  <a:lnTo>
                    <a:pt x="8167" y="3585126"/>
                  </a:lnTo>
                  <a:lnTo>
                    <a:pt x="8382" y="3585443"/>
                  </a:lnTo>
                  <a:lnTo>
                    <a:pt x="8382" y="3584448"/>
                  </a:lnTo>
                  <a:lnTo>
                    <a:pt x="3022854" y="3584448"/>
                  </a:lnTo>
                  <a:lnTo>
                    <a:pt x="3023751" y="3581755"/>
                  </a:lnTo>
                  <a:lnTo>
                    <a:pt x="3030474" y="3548583"/>
                  </a:lnTo>
                  <a:lnTo>
                    <a:pt x="3031234" y="104394"/>
                  </a:lnTo>
                  <a:lnTo>
                    <a:pt x="3023229" y="64770"/>
                  </a:lnTo>
                  <a:lnTo>
                    <a:pt x="3022854" y="64770"/>
                  </a:lnTo>
                  <a:lnTo>
                    <a:pt x="3022854" y="63653"/>
                  </a:lnTo>
                  <a:lnTo>
                    <a:pt x="3022580" y="63246"/>
                  </a:lnTo>
                  <a:lnTo>
                    <a:pt x="3022092" y="63246"/>
                  </a:lnTo>
                  <a:lnTo>
                    <a:pt x="3022092" y="62519"/>
                  </a:lnTo>
                  <a:lnTo>
                    <a:pt x="3021556" y="61722"/>
                  </a:lnTo>
                  <a:lnTo>
                    <a:pt x="3021329" y="61722"/>
                  </a:lnTo>
                  <a:lnTo>
                    <a:pt x="3021329" y="61385"/>
                  </a:lnTo>
                  <a:lnTo>
                    <a:pt x="3000756" y="30765"/>
                  </a:lnTo>
                  <a:lnTo>
                    <a:pt x="2967623" y="8198"/>
                  </a:lnTo>
                  <a:lnTo>
                    <a:pt x="2926842" y="0"/>
                  </a:lnTo>
                  <a:close/>
                </a:path>
                <a:path w="3031490" h="3648710">
                  <a:moveTo>
                    <a:pt x="3031234" y="104394"/>
                  </a:moveTo>
                  <a:lnTo>
                    <a:pt x="3030475" y="3544824"/>
                  </a:lnTo>
                  <a:lnTo>
                    <a:pt x="3030474" y="3548583"/>
                  </a:lnTo>
                  <a:lnTo>
                    <a:pt x="3031236" y="3544824"/>
                  </a:lnTo>
                  <a:lnTo>
                    <a:pt x="3031234" y="104394"/>
                  </a:lnTo>
                  <a:close/>
                </a:path>
                <a:path w="3031490" h="3648710">
                  <a:moveTo>
                    <a:pt x="3022854" y="63653"/>
                  </a:moveTo>
                  <a:lnTo>
                    <a:pt x="3022854" y="64770"/>
                  </a:lnTo>
                  <a:lnTo>
                    <a:pt x="3023229" y="64770"/>
                  </a:lnTo>
                  <a:lnTo>
                    <a:pt x="3023068" y="63972"/>
                  </a:lnTo>
                  <a:lnTo>
                    <a:pt x="3022854" y="63653"/>
                  </a:lnTo>
                  <a:close/>
                </a:path>
                <a:path w="3031490" h="3648710">
                  <a:moveTo>
                    <a:pt x="3022092" y="62519"/>
                  </a:moveTo>
                  <a:lnTo>
                    <a:pt x="3022092" y="63246"/>
                  </a:lnTo>
                  <a:lnTo>
                    <a:pt x="3022580" y="63246"/>
                  </a:lnTo>
                  <a:lnTo>
                    <a:pt x="3022092" y="62519"/>
                  </a:lnTo>
                  <a:close/>
                </a:path>
                <a:path w="3031490" h="3648710">
                  <a:moveTo>
                    <a:pt x="3021329" y="61385"/>
                  </a:moveTo>
                  <a:lnTo>
                    <a:pt x="3021329" y="61722"/>
                  </a:lnTo>
                  <a:lnTo>
                    <a:pt x="3021556" y="61722"/>
                  </a:lnTo>
                  <a:lnTo>
                    <a:pt x="3021329" y="61385"/>
                  </a:lnTo>
                  <a:close/>
                </a:path>
              </a:pathLst>
            </a:custGeom>
            <a:solidFill>
              <a:srgbClr val="071F3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3745230" y="2257043"/>
              <a:ext cx="3031490" cy="3648710"/>
            </a:xfrm>
            <a:custGeom>
              <a:avLst/>
              <a:gdLst/>
              <a:ahLst/>
              <a:cxnLst/>
              <a:rect l="l" t="t" r="r" b="b"/>
              <a:pathLst>
                <a:path w="3031490" h="3648710">
                  <a:moveTo>
                    <a:pt x="104394" y="0"/>
                  </a:moveTo>
                  <a:lnTo>
                    <a:pt x="2926842" y="0"/>
                  </a:lnTo>
                </a:path>
                <a:path w="3031490" h="3648710">
                  <a:moveTo>
                    <a:pt x="2926842" y="3648452"/>
                  </a:moveTo>
                  <a:lnTo>
                    <a:pt x="104394" y="3648456"/>
                  </a:lnTo>
                  <a:lnTo>
                    <a:pt x="100598" y="3647696"/>
                  </a:lnTo>
                </a:path>
                <a:path w="3031490" h="3648710">
                  <a:moveTo>
                    <a:pt x="63678" y="3640218"/>
                  </a:moveTo>
                  <a:lnTo>
                    <a:pt x="63312" y="3639974"/>
                  </a:lnTo>
                </a:path>
                <a:path w="3031490" h="3648710">
                  <a:moveTo>
                    <a:pt x="8382" y="3585443"/>
                  </a:moveTo>
                  <a:lnTo>
                    <a:pt x="8167" y="3585126"/>
                  </a:lnTo>
                  <a:lnTo>
                    <a:pt x="8030" y="3584448"/>
                  </a:lnTo>
                </a:path>
                <a:path w="3031490" h="3648710">
                  <a:moveTo>
                    <a:pt x="0" y="3544824"/>
                  </a:moveTo>
                  <a:lnTo>
                    <a:pt x="0" y="104394"/>
                  </a:lnTo>
                </a:path>
                <a:path w="3031490" h="3648710">
                  <a:moveTo>
                    <a:pt x="3021556" y="61722"/>
                  </a:moveTo>
                  <a:lnTo>
                    <a:pt x="3022092" y="62519"/>
                  </a:lnTo>
                </a:path>
                <a:path w="3031490" h="3648710">
                  <a:moveTo>
                    <a:pt x="3022580" y="63246"/>
                  </a:moveTo>
                  <a:lnTo>
                    <a:pt x="3022854" y="63653"/>
                  </a:lnTo>
                </a:path>
                <a:path w="3031490" h="3648710">
                  <a:moveTo>
                    <a:pt x="3023229" y="64770"/>
                  </a:moveTo>
                  <a:lnTo>
                    <a:pt x="3023688" y="67041"/>
                  </a:lnTo>
                  <a:lnTo>
                    <a:pt x="3031234" y="104393"/>
                  </a:lnTo>
                </a:path>
              </a:pathLst>
            </a:custGeom>
            <a:ln w="11430">
              <a:solidFill>
                <a:srgbClr val="071F33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0" name="object 3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666357" y="5799911"/>
              <a:ext cx="115062" cy="111299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3745230" y="2257043"/>
              <a:ext cx="3031490" cy="3648075"/>
            </a:xfrm>
            <a:custGeom>
              <a:avLst/>
              <a:gdLst/>
              <a:ahLst/>
              <a:cxnLst/>
              <a:rect l="l" t="t" r="r" b="b"/>
              <a:pathLst>
                <a:path w="3031490" h="3648075">
                  <a:moveTo>
                    <a:pt x="100598" y="3647696"/>
                  </a:moveTo>
                  <a:lnTo>
                    <a:pt x="63678" y="3640218"/>
                  </a:lnTo>
                  <a:lnTo>
                    <a:pt x="63266" y="3640042"/>
                  </a:lnTo>
                  <a:lnTo>
                    <a:pt x="30527" y="3618023"/>
                  </a:lnTo>
                  <a:lnTo>
                    <a:pt x="9220" y="3586681"/>
                  </a:lnTo>
                  <a:lnTo>
                    <a:pt x="8382" y="3585443"/>
                  </a:lnTo>
                </a:path>
                <a:path w="3031490" h="3648075">
                  <a:moveTo>
                    <a:pt x="8030" y="3584448"/>
                  </a:moveTo>
                  <a:lnTo>
                    <a:pt x="7717" y="3582904"/>
                  </a:lnTo>
                  <a:lnTo>
                    <a:pt x="0" y="3544824"/>
                  </a:lnTo>
                  <a:lnTo>
                    <a:pt x="0" y="104394"/>
                  </a:lnTo>
                  <a:lnTo>
                    <a:pt x="8167" y="63972"/>
                  </a:lnTo>
                  <a:lnTo>
                    <a:pt x="30480" y="30765"/>
                  </a:lnTo>
                  <a:lnTo>
                    <a:pt x="63612" y="8198"/>
                  </a:lnTo>
                  <a:lnTo>
                    <a:pt x="104394" y="0"/>
                  </a:lnTo>
                  <a:lnTo>
                    <a:pt x="2926842" y="0"/>
                  </a:lnTo>
                  <a:lnTo>
                    <a:pt x="2967623" y="8198"/>
                  </a:lnTo>
                  <a:lnTo>
                    <a:pt x="3000756" y="30765"/>
                  </a:lnTo>
                  <a:lnTo>
                    <a:pt x="3003098" y="34252"/>
                  </a:lnTo>
                  <a:lnTo>
                    <a:pt x="3020543" y="60214"/>
                  </a:lnTo>
                  <a:lnTo>
                    <a:pt x="3021329" y="61385"/>
                  </a:lnTo>
                </a:path>
                <a:path w="3031490" h="3648075">
                  <a:moveTo>
                    <a:pt x="3021329" y="61385"/>
                  </a:moveTo>
                  <a:lnTo>
                    <a:pt x="3021556" y="61722"/>
                  </a:lnTo>
                </a:path>
                <a:path w="3031490" h="3648075">
                  <a:moveTo>
                    <a:pt x="3022092" y="62519"/>
                  </a:moveTo>
                  <a:lnTo>
                    <a:pt x="3022580" y="63246"/>
                  </a:lnTo>
                </a:path>
                <a:path w="3031490" h="3648075">
                  <a:moveTo>
                    <a:pt x="3022854" y="63653"/>
                  </a:moveTo>
                  <a:lnTo>
                    <a:pt x="3023068" y="63972"/>
                  </a:lnTo>
                  <a:lnTo>
                    <a:pt x="3023229" y="64770"/>
                  </a:lnTo>
                </a:path>
                <a:path w="3031490" h="3648075">
                  <a:moveTo>
                    <a:pt x="3031234" y="104393"/>
                  </a:moveTo>
                  <a:lnTo>
                    <a:pt x="3031236" y="3544824"/>
                  </a:lnTo>
                  <a:lnTo>
                    <a:pt x="3030474" y="3548583"/>
                  </a:lnTo>
                </a:path>
                <a:path w="3031490" h="3648075">
                  <a:moveTo>
                    <a:pt x="3023751" y="3581755"/>
                  </a:moveTo>
                  <a:lnTo>
                    <a:pt x="3023068" y="3585126"/>
                  </a:lnTo>
                  <a:lnTo>
                    <a:pt x="3020953" y="3588249"/>
                  </a:lnTo>
                </a:path>
                <a:path w="3031490" h="3648075">
                  <a:moveTo>
                    <a:pt x="3002340" y="3615731"/>
                  </a:moveTo>
                  <a:lnTo>
                    <a:pt x="3001393" y="3617129"/>
                  </a:lnTo>
                  <a:lnTo>
                    <a:pt x="3000652" y="3617981"/>
                  </a:lnTo>
                  <a:lnTo>
                    <a:pt x="2999921" y="3618630"/>
                  </a:lnTo>
                  <a:lnTo>
                    <a:pt x="2998517" y="3619571"/>
                  </a:lnTo>
                </a:path>
                <a:path w="3031490" h="3648075">
                  <a:moveTo>
                    <a:pt x="2967969" y="3640042"/>
                  </a:moveTo>
                  <a:lnTo>
                    <a:pt x="2967546" y="3640190"/>
                  </a:lnTo>
                </a:path>
              </a:pathLst>
            </a:custGeom>
            <a:ln w="11430">
              <a:solidFill>
                <a:srgbClr val="071F33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/>
            <p:cNvSpPr/>
            <p:nvPr/>
          </p:nvSpPr>
          <p:spPr>
            <a:xfrm>
              <a:off x="3745230" y="2257043"/>
              <a:ext cx="3031490" cy="3648710"/>
            </a:xfrm>
            <a:custGeom>
              <a:avLst/>
              <a:gdLst/>
              <a:ahLst/>
              <a:cxnLst/>
              <a:rect l="l" t="t" r="r" b="b"/>
              <a:pathLst>
                <a:path w="3031490" h="3648710">
                  <a:moveTo>
                    <a:pt x="2926842" y="0"/>
                  </a:moveTo>
                  <a:lnTo>
                    <a:pt x="104394" y="0"/>
                  </a:lnTo>
                  <a:lnTo>
                    <a:pt x="63650" y="8274"/>
                  </a:lnTo>
                  <a:lnTo>
                    <a:pt x="30480" y="30765"/>
                  </a:lnTo>
                  <a:lnTo>
                    <a:pt x="8167" y="63972"/>
                  </a:lnTo>
                  <a:lnTo>
                    <a:pt x="0" y="104394"/>
                  </a:lnTo>
                  <a:lnTo>
                    <a:pt x="0" y="3544824"/>
                  </a:lnTo>
                  <a:lnTo>
                    <a:pt x="8167" y="3585126"/>
                  </a:lnTo>
                  <a:lnTo>
                    <a:pt x="30480" y="3618071"/>
                  </a:lnTo>
                  <a:lnTo>
                    <a:pt x="63650" y="3640300"/>
                  </a:lnTo>
                  <a:lnTo>
                    <a:pt x="104394" y="3648456"/>
                  </a:lnTo>
                  <a:lnTo>
                    <a:pt x="2926842" y="3648456"/>
                  </a:lnTo>
                  <a:lnTo>
                    <a:pt x="2967585" y="3640300"/>
                  </a:lnTo>
                  <a:lnTo>
                    <a:pt x="3000755" y="3618071"/>
                  </a:lnTo>
                  <a:lnTo>
                    <a:pt x="3023068" y="3585126"/>
                  </a:lnTo>
                  <a:lnTo>
                    <a:pt x="3031236" y="3544824"/>
                  </a:lnTo>
                  <a:lnTo>
                    <a:pt x="3031236" y="104394"/>
                  </a:lnTo>
                  <a:lnTo>
                    <a:pt x="3023068" y="63972"/>
                  </a:lnTo>
                  <a:lnTo>
                    <a:pt x="3000756" y="30765"/>
                  </a:lnTo>
                  <a:lnTo>
                    <a:pt x="2967585" y="8274"/>
                  </a:lnTo>
                  <a:lnTo>
                    <a:pt x="2926842" y="0"/>
                  </a:lnTo>
                  <a:close/>
                </a:path>
              </a:pathLst>
            </a:custGeom>
            <a:solidFill>
              <a:srgbClr val="071F3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/>
            <p:cNvSpPr/>
            <p:nvPr/>
          </p:nvSpPr>
          <p:spPr>
            <a:xfrm>
              <a:off x="3745230" y="2257043"/>
              <a:ext cx="3031490" cy="3648710"/>
            </a:xfrm>
            <a:custGeom>
              <a:avLst/>
              <a:gdLst/>
              <a:ahLst/>
              <a:cxnLst/>
              <a:rect l="l" t="t" r="r" b="b"/>
              <a:pathLst>
                <a:path w="3031490" h="3648710">
                  <a:moveTo>
                    <a:pt x="0" y="104394"/>
                  </a:moveTo>
                  <a:lnTo>
                    <a:pt x="8167" y="63972"/>
                  </a:lnTo>
                  <a:lnTo>
                    <a:pt x="30480" y="30765"/>
                  </a:lnTo>
                  <a:lnTo>
                    <a:pt x="63650" y="8274"/>
                  </a:lnTo>
                  <a:lnTo>
                    <a:pt x="104394" y="0"/>
                  </a:lnTo>
                  <a:lnTo>
                    <a:pt x="2926842" y="0"/>
                  </a:lnTo>
                  <a:lnTo>
                    <a:pt x="2967585" y="8274"/>
                  </a:lnTo>
                  <a:lnTo>
                    <a:pt x="3000756" y="30765"/>
                  </a:lnTo>
                  <a:lnTo>
                    <a:pt x="3023068" y="63972"/>
                  </a:lnTo>
                  <a:lnTo>
                    <a:pt x="3031236" y="104394"/>
                  </a:lnTo>
                  <a:lnTo>
                    <a:pt x="3031236" y="3544824"/>
                  </a:lnTo>
                  <a:lnTo>
                    <a:pt x="3023068" y="3585126"/>
                  </a:lnTo>
                  <a:lnTo>
                    <a:pt x="3000755" y="3618071"/>
                  </a:lnTo>
                  <a:lnTo>
                    <a:pt x="2967585" y="3640300"/>
                  </a:lnTo>
                  <a:lnTo>
                    <a:pt x="2926842" y="3648456"/>
                  </a:lnTo>
                  <a:lnTo>
                    <a:pt x="104394" y="3648456"/>
                  </a:lnTo>
                  <a:lnTo>
                    <a:pt x="63650" y="3640300"/>
                  </a:lnTo>
                  <a:lnTo>
                    <a:pt x="30480" y="3618071"/>
                  </a:lnTo>
                  <a:lnTo>
                    <a:pt x="8167" y="3585126"/>
                  </a:lnTo>
                  <a:lnTo>
                    <a:pt x="0" y="3544824"/>
                  </a:lnTo>
                  <a:lnTo>
                    <a:pt x="0" y="104394"/>
                  </a:lnTo>
                  <a:close/>
                </a:path>
              </a:pathLst>
            </a:custGeom>
            <a:ln w="11430">
              <a:solidFill>
                <a:srgbClr val="071F33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/>
            <p:cNvSpPr/>
            <p:nvPr/>
          </p:nvSpPr>
          <p:spPr>
            <a:xfrm>
              <a:off x="4578858" y="2257043"/>
              <a:ext cx="1363345" cy="321310"/>
            </a:xfrm>
            <a:custGeom>
              <a:avLst/>
              <a:gdLst/>
              <a:ahLst/>
              <a:cxnLst/>
              <a:rect l="l" t="t" r="r" b="b"/>
              <a:pathLst>
                <a:path w="1363345" h="321310">
                  <a:moveTo>
                    <a:pt x="1203197" y="0"/>
                  </a:moveTo>
                  <a:lnTo>
                    <a:pt x="160781" y="0"/>
                  </a:lnTo>
                  <a:lnTo>
                    <a:pt x="110118" y="8235"/>
                  </a:lnTo>
                  <a:lnTo>
                    <a:pt x="66001" y="31138"/>
                  </a:lnTo>
                  <a:lnTo>
                    <a:pt x="31138" y="66001"/>
                  </a:lnTo>
                  <a:lnTo>
                    <a:pt x="8235" y="110118"/>
                  </a:lnTo>
                  <a:lnTo>
                    <a:pt x="0" y="160782"/>
                  </a:lnTo>
                  <a:lnTo>
                    <a:pt x="8235" y="211366"/>
                  </a:lnTo>
                  <a:lnTo>
                    <a:pt x="31138" y="255294"/>
                  </a:lnTo>
                  <a:lnTo>
                    <a:pt x="66001" y="289931"/>
                  </a:lnTo>
                  <a:lnTo>
                    <a:pt x="110118" y="312645"/>
                  </a:lnTo>
                  <a:lnTo>
                    <a:pt x="160781" y="320802"/>
                  </a:lnTo>
                  <a:lnTo>
                    <a:pt x="1203197" y="320802"/>
                  </a:lnTo>
                  <a:lnTo>
                    <a:pt x="1253782" y="312645"/>
                  </a:lnTo>
                  <a:lnTo>
                    <a:pt x="1297710" y="289931"/>
                  </a:lnTo>
                  <a:lnTo>
                    <a:pt x="1332347" y="255294"/>
                  </a:lnTo>
                  <a:lnTo>
                    <a:pt x="1355061" y="211366"/>
                  </a:lnTo>
                  <a:lnTo>
                    <a:pt x="1363217" y="160782"/>
                  </a:lnTo>
                  <a:lnTo>
                    <a:pt x="1355061" y="110118"/>
                  </a:lnTo>
                  <a:lnTo>
                    <a:pt x="1332347" y="66001"/>
                  </a:lnTo>
                  <a:lnTo>
                    <a:pt x="1297710" y="31138"/>
                  </a:lnTo>
                  <a:lnTo>
                    <a:pt x="1253782" y="8235"/>
                  </a:lnTo>
                  <a:lnTo>
                    <a:pt x="1203197" y="0"/>
                  </a:lnTo>
                  <a:close/>
                </a:path>
              </a:pathLst>
            </a:custGeom>
            <a:solidFill>
              <a:srgbClr val="2EB5DE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5" name="object 35"/>
          <p:cNvSpPr txBox="1"/>
          <p:nvPr/>
        </p:nvSpPr>
        <p:spPr>
          <a:xfrm>
            <a:off x="4944109" y="2331974"/>
            <a:ext cx="599440" cy="15938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850">
                <a:solidFill>
                  <a:srgbClr val="071F33"/>
                </a:solidFill>
                <a:latin typeface="Segoe UI Semibold"/>
                <a:cs typeface="Segoe UI Semibold"/>
              </a:rPr>
              <a:t>P</a:t>
            </a:r>
            <a:r>
              <a:rPr dirty="0" sz="850" spc="-95">
                <a:solidFill>
                  <a:srgbClr val="071F33"/>
                </a:solidFill>
                <a:latin typeface="Segoe UI Semibold"/>
                <a:cs typeface="Segoe UI Semibold"/>
              </a:rPr>
              <a:t> </a:t>
            </a:r>
            <a:r>
              <a:rPr dirty="0" sz="850">
                <a:solidFill>
                  <a:srgbClr val="071F33"/>
                </a:solidFill>
                <a:latin typeface="Segoe UI Semibold"/>
                <a:cs typeface="Segoe UI Semibold"/>
              </a:rPr>
              <a:t>O</a:t>
            </a:r>
            <a:r>
              <a:rPr dirty="0" sz="850" spc="-90">
                <a:solidFill>
                  <a:srgbClr val="071F33"/>
                </a:solidFill>
                <a:latin typeface="Segoe UI Semibold"/>
                <a:cs typeface="Segoe UI Semibold"/>
              </a:rPr>
              <a:t> </a:t>
            </a:r>
            <a:r>
              <a:rPr dirty="0" sz="850">
                <a:solidFill>
                  <a:srgbClr val="071F33"/>
                </a:solidFill>
                <a:latin typeface="Segoe UI Semibold"/>
                <a:cs typeface="Segoe UI Semibold"/>
              </a:rPr>
              <a:t>P</a:t>
            </a:r>
            <a:r>
              <a:rPr dirty="0" sz="850" spc="-95">
                <a:solidFill>
                  <a:srgbClr val="071F33"/>
                </a:solidFill>
                <a:latin typeface="Segoe UI Semibold"/>
                <a:cs typeface="Segoe UI Semibold"/>
              </a:rPr>
              <a:t> </a:t>
            </a:r>
            <a:r>
              <a:rPr dirty="0" sz="850">
                <a:solidFill>
                  <a:srgbClr val="071F33"/>
                </a:solidFill>
                <a:latin typeface="Segoe UI Semibold"/>
                <a:cs typeface="Segoe UI Semibold"/>
              </a:rPr>
              <a:t>U</a:t>
            </a:r>
            <a:r>
              <a:rPr dirty="0" sz="850" spc="-85">
                <a:solidFill>
                  <a:srgbClr val="071F33"/>
                </a:solidFill>
                <a:latin typeface="Segoe UI Semibold"/>
                <a:cs typeface="Segoe UI Semibold"/>
              </a:rPr>
              <a:t> </a:t>
            </a:r>
            <a:r>
              <a:rPr dirty="0" sz="850">
                <a:solidFill>
                  <a:srgbClr val="071F33"/>
                </a:solidFill>
                <a:latin typeface="Segoe UI Semibold"/>
                <a:cs typeface="Segoe UI Semibold"/>
              </a:rPr>
              <a:t>L</a:t>
            </a:r>
            <a:r>
              <a:rPr dirty="0" sz="850" spc="-95">
                <a:solidFill>
                  <a:srgbClr val="071F33"/>
                </a:solidFill>
                <a:latin typeface="Segoe UI Semibold"/>
                <a:cs typeface="Segoe UI Semibold"/>
              </a:rPr>
              <a:t> </a:t>
            </a:r>
            <a:r>
              <a:rPr dirty="0" sz="850" spc="-25">
                <a:solidFill>
                  <a:srgbClr val="071F33"/>
                </a:solidFill>
                <a:latin typeface="Segoe UI Semibold"/>
                <a:cs typeface="Segoe UI Semibold"/>
              </a:rPr>
              <a:t>AR</a:t>
            </a:r>
            <a:endParaRPr sz="850">
              <a:latin typeface="Segoe UI Semibold"/>
              <a:cs typeface="Segoe UI Semibold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4019550" y="2698241"/>
            <a:ext cx="567690" cy="3058795"/>
            <a:chOff x="4019550" y="2698241"/>
            <a:chExt cx="567690" cy="3058795"/>
          </a:xfrm>
        </p:grpSpPr>
        <p:sp>
          <p:nvSpPr>
            <p:cNvPr id="37" name="object 37"/>
            <p:cNvSpPr/>
            <p:nvPr/>
          </p:nvSpPr>
          <p:spPr>
            <a:xfrm>
              <a:off x="4025645" y="2698241"/>
              <a:ext cx="561975" cy="561975"/>
            </a:xfrm>
            <a:custGeom>
              <a:avLst/>
              <a:gdLst/>
              <a:ahLst/>
              <a:cxnLst/>
              <a:rect l="l" t="t" r="r" b="b"/>
              <a:pathLst>
                <a:path w="561975" h="561975">
                  <a:moveTo>
                    <a:pt x="465581" y="0"/>
                  </a:moveTo>
                  <a:lnTo>
                    <a:pt x="96774" y="0"/>
                  </a:lnTo>
                  <a:lnTo>
                    <a:pt x="59150" y="7608"/>
                  </a:lnTo>
                  <a:lnTo>
                    <a:pt x="28384" y="28289"/>
                  </a:lnTo>
                  <a:lnTo>
                    <a:pt x="7620" y="58828"/>
                  </a:lnTo>
                  <a:lnTo>
                    <a:pt x="0" y="96012"/>
                  </a:lnTo>
                  <a:lnTo>
                    <a:pt x="0" y="464820"/>
                  </a:lnTo>
                  <a:lnTo>
                    <a:pt x="7619" y="502443"/>
                  </a:lnTo>
                  <a:lnTo>
                    <a:pt x="28384" y="533209"/>
                  </a:lnTo>
                  <a:lnTo>
                    <a:pt x="59150" y="553974"/>
                  </a:lnTo>
                  <a:lnTo>
                    <a:pt x="96774" y="561594"/>
                  </a:lnTo>
                  <a:lnTo>
                    <a:pt x="465581" y="561594"/>
                  </a:lnTo>
                  <a:lnTo>
                    <a:pt x="502765" y="553974"/>
                  </a:lnTo>
                  <a:lnTo>
                    <a:pt x="533304" y="533209"/>
                  </a:lnTo>
                  <a:lnTo>
                    <a:pt x="553985" y="502443"/>
                  </a:lnTo>
                  <a:lnTo>
                    <a:pt x="561593" y="464820"/>
                  </a:lnTo>
                  <a:lnTo>
                    <a:pt x="561593" y="96012"/>
                  </a:lnTo>
                  <a:lnTo>
                    <a:pt x="553985" y="58828"/>
                  </a:lnTo>
                  <a:lnTo>
                    <a:pt x="533304" y="28289"/>
                  </a:lnTo>
                  <a:lnTo>
                    <a:pt x="502765" y="7608"/>
                  </a:lnTo>
                  <a:lnTo>
                    <a:pt x="465581" y="0"/>
                  </a:lnTo>
                  <a:close/>
                </a:path>
              </a:pathLst>
            </a:custGeom>
            <a:solidFill>
              <a:srgbClr val="11486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8" name="object 3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168901" y="2839212"/>
              <a:ext cx="274320" cy="278891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019550" y="4996433"/>
              <a:ext cx="186689" cy="182879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019550" y="5283707"/>
              <a:ext cx="186689" cy="186689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019550" y="5574029"/>
              <a:ext cx="186689" cy="182879"/>
            </a:xfrm>
            <a:prstGeom prst="rect">
              <a:avLst/>
            </a:prstGeom>
          </p:spPr>
        </p:pic>
      </p:grpSp>
      <p:sp>
        <p:nvSpPr>
          <p:cNvPr id="42" name="object 42"/>
          <p:cNvSpPr txBox="1"/>
          <p:nvPr/>
        </p:nvSpPr>
        <p:spPr>
          <a:xfrm>
            <a:off x="4013707" y="3483355"/>
            <a:ext cx="1280160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30">
                <a:solidFill>
                  <a:srgbClr val="FFFFFF"/>
                </a:solidFill>
                <a:latin typeface="Segoe UI Semibold"/>
                <a:cs typeface="Segoe UI Semibold"/>
              </a:rPr>
              <a:t>Tax</a:t>
            </a:r>
            <a:r>
              <a:rPr dirty="0" sz="1400" spc="-55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1400" spc="-10">
                <a:solidFill>
                  <a:srgbClr val="FFFFFF"/>
                </a:solidFill>
                <a:latin typeface="Segoe UI Semibold"/>
                <a:cs typeface="Segoe UI Semibold"/>
              </a:rPr>
              <a:t>Preparation</a:t>
            </a:r>
            <a:endParaRPr sz="1400">
              <a:latin typeface="Segoe UI Semibold"/>
              <a:cs typeface="Segoe UI Semibold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3989323" y="3852163"/>
            <a:ext cx="777240" cy="5607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3500" spc="-25">
                <a:solidFill>
                  <a:srgbClr val="8AD5ED"/>
                </a:solidFill>
                <a:latin typeface="Segoe UI Semibold"/>
                <a:cs typeface="Segoe UI Semibold"/>
              </a:rPr>
              <a:t>$40</a:t>
            </a:r>
            <a:endParaRPr sz="3500">
              <a:latin typeface="Segoe UI Semibold"/>
              <a:cs typeface="Segoe UI Semibold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5136133" y="4216400"/>
            <a:ext cx="364490" cy="1854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50">
                <a:solidFill>
                  <a:srgbClr val="B6CDDD"/>
                </a:solidFill>
                <a:latin typeface="Calibri"/>
                <a:cs typeface="Calibri"/>
              </a:rPr>
              <a:t>/</a:t>
            </a:r>
            <a:r>
              <a:rPr dirty="0" sz="1050" spc="-5">
                <a:solidFill>
                  <a:srgbClr val="B6CDDD"/>
                </a:solidFill>
                <a:latin typeface="Calibri"/>
                <a:cs typeface="Calibri"/>
              </a:rPr>
              <a:t> </a:t>
            </a:r>
            <a:r>
              <a:rPr dirty="0" sz="1050" spc="-20">
                <a:solidFill>
                  <a:srgbClr val="B6CDDD"/>
                </a:solidFill>
                <a:latin typeface="Calibri"/>
                <a:cs typeface="Calibri"/>
              </a:rPr>
              <a:t>hour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4013707" y="3852925"/>
            <a:ext cx="449580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>
                <a:solidFill>
                  <a:srgbClr val="B6CDDD"/>
                </a:solidFill>
                <a:latin typeface="Calibri"/>
                <a:cs typeface="Calibri"/>
              </a:rPr>
              <a:t>Starting</a:t>
            </a:r>
            <a:r>
              <a:rPr dirty="0" sz="800" spc="-45">
                <a:solidFill>
                  <a:srgbClr val="B6CDDD"/>
                </a:solidFill>
                <a:latin typeface="Calibri"/>
                <a:cs typeface="Calibri"/>
              </a:rPr>
              <a:t> </a:t>
            </a:r>
            <a:r>
              <a:rPr dirty="0" sz="800" spc="-25">
                <a:solidFill>
                  <a:srgbClr val="B6CDDD"/>
                </a:solidFill>
                <a:latin typeface="Calibri"/>
                <a:cs typeface="Calibri"/>
              </a:rPr>
              <a:t>at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4013707" y="4615688"/>
            <a:ext cx="2432685" cy="16573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900">
                <a:solidFill>
                  <a:srgbClr val="B6CDDD"/>
                </a:solidFill>
                <a:latin typeface="Calibri"/>
                <a:cs typeface="Calibri"/>
              </a:rPr>
              <a:t>Return</a:t>
            </a:r>
            <a:r>
              <a:rPr dirty="0" sz="900" spc="20">
                <a:solidFill>
                  <a:srgbClr val="B6CDD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B6CDDD"/>
                </a:solidFill>
                <a:latin typeface="Calibri"/>
                <a:cs typeface="Calibri"/>
              </a:rPr>
              <a:t>preparation</a:t>
            </a:r>
            <a:r>
              <a:rPr dirty="0" sz="900" spc="20">
                <a:solidFill>
                  <a:srgbClr val="B6CDD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B6CDDD"/>
                </a:solidFill>
                <a:latin typeface="Calibri"/>
                <a:cs typeface="Calibri"/>
              </a:rPr>
              <a:t>and</a:t>
            </a:r>
            <a:r>
              <a:rPr dirty="0" sz="900" spc="20">
                <a:solidFill>
                  <a:srgbClr val="B6CDD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B6CDDD"/>
                </a:solidFill>
                <a:latin typeface="Calibri"/>
                <a:cs typeface="Calibri"/>
              </a:rPr>
              <a:t>review</a:t>
            </a:r>
            <a:r>
              <a:rPr dirty="0" sz="900" spc="20">
                <a:solidFill>
                  <a:srgbClr val="B6CDD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B6CDDD"/>
                </a:solidFill>
                <a:latin typeface="Calibri"/>
                <a:cs typeface="Calibri"/>
              </a:rPr>
              <a:t>by</a:t>
            </a:r>
            <a:r>
              <a:rPr dirty="0" sz="900" spc="20">
                <a:solidFill>
                  <a:srgbClr val="B6CDDD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B6CDDD"/>
                </a:solidFill>
                <a:latin typeface="Calibri"/>
                <a:cs typeface="Calibri"/>
              </a:rPr>
              <a:t>U.S.-versed</a:t>
            </a:r>
            <a:r>
              <a:rPr dirty="0" sz="900" spc="20">
                <a:solidFill>
                  <a:srgbClr val="B6CDDD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B6CDDD"/>
                </a:solidFill>
                <a:latin typeface="Calibri"/>
                <a:cs typeface="Calibri"/>
              </a:rPr>
              <a:t>staff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4262120" y="5014214"/>
            <a:ext cx="1551940" cy="1638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900">
                <a:solidFill>
                  <a:srgbClr val="FFFFFF"/>
                </a:solidFill>
                <a:latin typeface="Calibri"/>
                <a:cs typeface="Calibri"/>
              </a:rPr>
              <a:t>1040</a:t>
            </a:r>
            <a:r>
              <a:rPr dirty="0" sz="900" spc="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FFFFFF"/>
                </a:solidFill>
                <a:latin typeface="Calibri"/>
                <a:cs typeface="Calibri"/>
              </a:rPr>
              <a:t>·</a:t>
            </a:r>
            <a:r>
              <a:rPr dirty="0" sz="900" spc="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FFFFFF"/>
                </a:solidFill>
                <a:latin typeface="Calibri"/>
                <a:cs typeface="Calibri"/>
              </a:rPr>
              <a:t>1065</a:t>
            </a:r>
            <a:r>
              <a:rPr dirty="0" sz="900" spc="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FFFFFF"/>
                </a:solidFill>
                <a:latin typeface="Calibri"/>
                <a:cs typeface="Calibri"/>
              </a:rPr>
              <a:t>·</a:t>
            </a:r>
            <a:r>
              <a:rPr dirty="0" sz="900" spc="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FFFFFF"/>
                </a:solidFill>
                <a:latin typeface="Calibri"/>
                <a:cs typeface="Calibri"/>
              </a:rPr>
              <a:t>1120</a:t>
            </a:r>
            <a:r>
              <a:rPr dirty="0" sz="900" spc="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FFFFFF"/>
                </a:solidFill>
                <a:latin typeface="Calibri"/>
                <a:cs typeface="Calibri"/>
              </a:rPr>
              <a:t>·</a:t>
            </a:r>
            <a:r>
              <a:rPr dirty="0" sz="900" spc="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FFFFFF"/>
                </a:solidFill>
                <a:latin typeface="Calibri"/>
                <a:cs typeface="Calibri"/>
              </a:rPr>
              <a:t>1120-S</a:t>
            </a:r>
            <a:r>
              <a:rPr dirty="0" sz="900" spc="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FFFFFF"/>
                </a:solidFill>
                <a:latin typeface="Calibri"/>
                <a:cs typeface="Calibri"/>
              </a:rPr>
              <a:t>·</a:t>
            </a:r>
            <a:r>
              <a:rPr dirty="0" sz="900" spc="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900" spc="-25">
                <a:solidFill>
                  <a:srgbClr val="FFFFFF"/>
                </a:solidFill>
                <a:latin typeface="Calibri"/>
                <a:cs typeface="Calibri"/>
              </a:rPr>
              <a:t>990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4262120" y="5303011"/>
            <a:ext cx="1525905" cy="1638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900">
                <a:solidFill>
                  <a:srgbClr val="FFFFFF"/>
                </a:solidFill>
                <a:latin typeface="Calibri"/>
                <a:cs typeface="Calibri"/>
              </a:rPr>
              <a:t>Prepared, reviewed, </a:t>
            </a:r>
            <a:r>
              <a:rPr dirty="0" sz="900" spc="-20">
                <a:solidFill>
                  <a:srgbClr val="FFFFFF"/>
                </a:solidFill>
                <a:latin typeface="Calibri"/>
                <a:cs typeface="Calibri"/>
              </a:rPr>
              <a:t>e-</a:t>
            </a:r>
            <a:r>
              <a:rPr dirty="0" sz="900">
                <a:solidFill>
                  <a:srgbClr val="FFFFFF"/>
                </a:solidFill>
                <a:latin typeface="Calibri"/>
                <a:cs typeface="Calibri"/>
              </a:rPr>
              <a:t>file </a:t>
            </a:r>
            <a:r>
              <a:rPr dirty="0" sz="900" spc="-10">
                <a:solidFill>
                  <a:srgbClr val="FFFFFF"/>
                </a:solidFill>
                <a:latin typeface="Calibri"/>
                <a:cs typeface="Calibri"/>
              </a:rPr>
              <a:t>ready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4262120" y="5591809"/>
            <a:ext cx="1293495" cy="1638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900" spc="-10">
                <a:solidFill>
                  <a:srgbClr val="FFFFFF"/>
                </a:solidFill>
                <a:latin typeface="Calibri"/>
                <a:cs typeface="Calibri"/>
              </a:rPr>
              <a:t>Busy-</a:t>
            </a:r>
            <a:r>
              <a:rPr dirty="0" sz="900">
                <a:solidFill>
                  <a:srgbClr val="FFFFFF"/>
                </a:solidFill>
                <a:latin typeface="Calibri"/>
                <a:cs typeface="Calibri"/>
              </a:rPr>
              <a:t>season</a:t>
            </a:r>
            <a:r>
              <a:rPr dirty="0" sz="900" spc="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FFFFFF"/>
                </a:solidFill>
                <a:latin typeface="Calibri"/>
                <a:cs typeface="Calibri"/>
              </a:rPr>
              <a:t>surge</a:t>
            </a:r>
            <a:r>
              <a:rPr dirty="0" sz="9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FFFFFF"/>
                </a:solidFill>
                <a:latin typeface="Calibri"/>
                <a:cs typeface="Calibri"/>
              </a:rPr>
              <a:t>capacity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50" name="object 50"/>
          <p:cNvGrpSpPr/>
          <p:nvPr/>
        </p:nvGrpSpPr>
        <p:grpSpPr>
          <a:xfrm>
            <a:off x="6923151" y="2332100"/>
            <a:ext cx="3042920" cy="3499485"/>
            <a:chOff x="6923151" y="2332100"/>
            <a:chExt cx="3042920" cy="3499485"/>
          </a:xfrm>
        </p:grpSpPr>
        <p:sp>
          <p:nvSpPr>
            <p:cNvPr id="51" name="object 51"/>
            <p:cNvSpPr/>
            <p:nvPr/>
          </p:nvSpPr>
          <p:spPr>
            <a:xfrm>
              <a:off x="6928866" y="2337815"/>
              <a:ext cx="3031490" cy="3488054"/>
            </a:xfrm>
            <a:custGeom>
              <a:avLst/>
              <a:gdLst/>
              <a:ahLst/>
              <a:cxnLst/>
              <a:rect l="l" t="t" r="r" b="b"/>
              <a:pathLst>
                <a:path w="3031490" h="3488054">
                  <a:moveTo>
                    <a:pt x="100603" y="3486914"/>
                  </a:moveTo>
                  <a:lnTo>
                    <a:pt x="104393" y="3487674"/>
                  </a:lnTo>
                  <a:lnTo>
                    <a:pt x="2938272" y="3487674"/>
                  </a:lnTo>
                  <a:lnTo>
                    <a:pt x="100603" y="3486914"/>
                  </a:lnTo>
                  <a:close/>
                </a:path>
                <a:path w="3031490" h="3488054">
                  <a:moveTo>
                    <a:pt x="2926841" y="0"/>
                  </a:moveTo>
                  <a:lnTo>
                    <a:pt x="104393" y="0"/>
                  </a:lnTo>
                  <a:lnTo>
                    <a:pt x="63650" y="8155"/>
                  </a:lnTo>
                  <a:lnTo>
                    <a:pt x="30479" y="30384"/>
                  </a:lnTo>
                  <a:lnTo>
                    <a:pt x="8167" y="63329"/>
                  </a:lnTo>
                  <a:lnTo>
                    <a:pt x="0" y="103631"/>
                  </a:lnTo>
                  <a:lnTo>
                    <a:pt x="0" y="3383279"/>
                  </a:lnTo>
                  <a:lnTo>
                    <a:pt x="8167" y="3424023"/>
                  </a:lnTo>
                  <a:lnTo>
                    <a:pt x="30479" y="3457194"/>
                  </a:lnTo>
                  <a:lnTo>
                    <a:pt x="63781" y="3479506"/>
                  </a:lnTo>
                  <a:lnTo>
                    <a:pt x="64027" y="3479506"/>
                  </a:lnTo>
                  <a:lnTo>
                    <a:pt x="100603" y="3486914"/>
                  </a:lnTo>
                  <a:lnTo>
                    <a:pt x="2938272" y="3487674"/>
                  </a:lnTo>
                  <a:lnTo>
                    <a:pt x="2926826" y="3487674"/>
                  </a:lnTo>
                  <a:lnTo>
                    <a:pt x="2966484" y="3479663"/>
                  </a:lnTo>
                  <a:lnTo>
                    <a:pt x="2968614" y="3478598"/>
                  </a:lnTo>
                  <a:lnTo>
                    <a:pt x="3001473" y="3455714"/>
                  </a:lnTo>
                  <a:lnTo>
                    <a:pt x="3023651" y="3420625"/>
                  </a:lnTo>
                  <a:lnTo>
                    <a:pt x="3031235" y="103632"/>
                  </a:lnTo>
                  <a:lnTo>
                    <a:pt x="3030919" y="102108"/>
                  </a:lnTo>
                  <a:lnTo>
                    <a:pt x="3030474" y="102108"/>
                  </a:lnTo>
                  <a:lnTo>
                    <a:pt x="3030474" y="99968"/>
                  </a:lnTo>
                  <a:lnTo>
                    <a:pt x="3023153" y="64770"/>
                  </a:lnTo>
                  <a:lnTo>
                    <a:pt x="3022854" y="64770"/>
                  </a:lnTo>
                  <a:lnTo>
                    <a:pt x="3022854" y="63329"/>
                  </a:lnTo>
                  <a:lnTo>
                    <a:pt x="3022388" y="62484"/>
                  </a:lnTo>
                  <a:lnTo>
                    <a:pt x="3022091" y="62484"/>
                  </a:lnTo>
                  <a:lnTo>
                    <a:pt x="3022091" y="62047"/>
                  </a:lnTo>
                  <a:lnTo>
                    <a:pt x="3000630" y="30384"/>
                  </a:lnTo>
                  <a:lnTo>
                    <a:pt x="2967263" y="8155"/>
                  </a:lnTo>
                  <a:lnTo>
                    <a:pt x="2926841" y="0"/>
                  </a:lnTo>
                  <a:close/>
                </a:path>
                <a:path w="3031490" h="3488054">
                  <a:moveTo>
                    <a:pt x="2968614" y="3478598"/>
                  </a:moveTo>
                  <a:lnTo>
                    <a:pt x="2966484" y="3479663"/>
                  </a:lnTo>
                  <a:lnTo>
                    <a:pt x="2967263" y="3479506"/>
                  </a:lnTo>
                  <a:lnTo>
                    <a:pt x="2968614" y="3478598"/>
                  </a:lnTo>
                  <a:close/>
                </a:path>
                <a:path w="3031490" h="3488054">
                  <a:moveTo>
                    <a:pt x="3001473" y="3455714"/>
                  </a:moveTo>
                  <a:lnTo>
                    <a:pt x="2999018" y="3458169"/>
                  </a:lnTo>
                  <a:lnTo>
                    <a:pt x="3000470" y="3457194"/>
                  </a:lnTo>
                  <a:lnTo>
                    <a:pt x="3001473" y="3455714"/>
                  </a:lnTo>
                  <a:close/>
                </a:path>
                <a:path w="3031490" h="3488054">
                  <a:moveTo>
                    <a:pt x="3023651" y="3420625"/>
                  </a:moveTo>
                  <a:lnTo>
                    <a:pt x="3022145" y="3425226"/>
                  </a:lnTo>
                  <a:lnTo>
                    <a:pt x="3022961" y="3424023"/>
                  </a:lnTo>
                  <a:lnTo>
                    <a:pt x="3023651" y="3420625"/>
                  </a:lnTo>
                  <a:close/>
                </a:path>
                <a:path w="3031490" h="3488054">
                  <a:moveTo>
                    <a:pt x="3031235" y="103632"/>
                  </a:moveTo>
                  <a:lnTo>
                    <a:pt x="3030474" y="3383279"/>
                  </a:lnTo>
                  <a:lnTo>
                    <a:pt x="3030474" y="3385566"/>
                  </a:lnTo>
                  <a:lnTo>
                    <a:pt x="3030312" y="3387827"/>
                  </a:lnTo>
                  <a:lnTo>
                    <a:pt x="3031235" y="3383279"/>
                  </a:lnTo>
                  <a:lnTo>
                    <a:pt x="3031235" y="103632"/>
                  </a:lnTo>
                  <a:close/>
                </a:path>
                <a:path w="3031490" h="3488054">
                  <a:moveTo>
                    <a:pt x="3030474" y="99968"/>
                  </a:moveTo>
                  <a:lnTo>
                    <a:pt x="3030474" y="102108"/>
                  </a:lnTo>
                  <a:lnTo>
                    <a:pt x="3030919" y="102108"/>
                  </a:lnTo>
                  <a:lnTo>
                    <a:pt x="3030474" y="99968"/>
                  </a:lnTo>
                  <a:close/>
                </a:path>
                <a:path w="3031490" h="3488054">
                  <a:moveTo>
                    <a:pt x="3022854" y="63329"/>
                  </a:moveTo>
                  <a:lnTo>
                    <a:pt x="3022854" y="64770"/>
                  </a:lnTo>
                  <a:lnTo>
                    <a:pt x="3023153" y="64770"/>
                  </a:lnTo>
                  <a:lnTo>
                    <a:pt x="3022854" y="63329"/>
                  </a:lnTo>
                  <a:close/>
                </a:path>
                <a:path w="3031490" h="3488054">
                  <a:moveTo>
                    <a:pt x="3022091" y="62199"/>
                  </a:moveTo>
                  <a:lnTo>
                    <a:pt x="3022091" y="62484"/>
                  </a:lnTo>
                  <a:lnTo>
                    <a:pt x="3022283" y="62484"/>
                  </a:lnTo>
                  <a:lnTo>
                    <a:pt x="3022091" y="621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/>
            <p:cNvSpPr/>
            <p:nvPr/>
          </p:nvSpPr>
          <p:spPr>
            <a:xfrm>
              <a:off x="6928866" y="2337815"/>
              <a:ext cx="3031490" cy="3488054"/>
            </a:xfrm>
            <a:custGeom>
              <a:avLst/>
              <a:gdLst/>
              <a:ahLst/>
              <a:cxnLst/>
              <a:rect l="l" t="t" r="r" b="b"/>
              <a:pathLst>
                <a:path w="3031490" h="3488054">
                  <a:moveTo>
                    <a:pt x="104393" y="0"/>
                  </a:moveTo>
                  <a:lnTo>
                    <a:pt x="2926841" y="0"/>
                  </a:lnTo>
                </a:path>
                <a:path w="3031490" h="3488054">
                  <a:moveTo>
                    <a:pt x="2926842" y="3487670"/>
                  </a:moveTo>
                  <a:lnTo>
                    <a:pt x="104393" y="3487674"/>
                  </a:lnTo>
                  <a:lnTo>
                    <a:pt x="100603" y="3486914"/>
                  </a:lnTo>
                </a:path>
                <a:path w="3031490" h="3488054">
                  <a:moveTo>
                    <a:pt x="63674" y="3479434"/>
                  </a:moveTo>
                  <a:lnTo>
                    <a:pt x="63312" y="3479192"/>
                  </a:lnTo>
                </a:path>
                <a:path w="3031490" h="3488054">
                  <a:moveTo>
                    <a:pt x="0" y="3383279"/>
                  </a:moveTo>
                  <a:lnTo>
                    <a:pt x="0" y="103632"/>
                  </a:lnTo>
                </a:path>
                <a:path w="3031490" h="3488054">
                  <a:moveTo>
                    <a:pt x="3022283" y="62484"/>
                  </a:moveTo>
                  <a:lnTo>
                    <a:pt x="3022854" y="63329"/>
                  </a:lnTo>
                </a:path>
                <a:path w="3031490" h="3488054">
                  <a:moveTo>
                    <a:pt x="3023153" y="64770"/>
                  </a:moveTo>
                  <a:lnTo>
                    <a:pt x="3023628" y="67053"/>
                  </a:lnTo>
                  <a:lnTo>
                    <a:pt x="3030474" y="99968"/>
                  </a:lnTo>
                </a:path>
                <a:path w="3031490" h="3488054">
                  <a:moveTo>
                    <a:pt x="3030919" y="102108"/>
                  </a:moveTo>
                  <a:lnTo>
                    <a:pt x="3031235" y="103631"/>
                  </a:lnTo>
                </a:path>
                <a:path w="3031490" h="3488054">
                  <a:moveTo>
                    <a:pt x="3030312" y="3387827"/>
                  </a:moveTo>
                  <a:lnTo>
                    <a:pt x="3023651" y="3420625"/>
                  </a:lnTo>
                </a:path>
                <a:path w="3031490" h="3488054">
                  <a:moveTo>
                    <a:pt x="3022145" y="3425226"/>
                  </a:moveTo>
                  <a:lnTo>
                    <a:pt x="3001473" y="3455714"/>
                  </a:lnTo>
                </a:path>
                <a:path w="3031490" h="3488054">
                  <a:moveTo>
                    <a:pt x="2999018" y="3458169"/>
                  </a:moveTo>
                  <a:lnTo>
                    <a:pt x="2968614" y="3478598"/>
                  </a:lnTo>
                </a:path>
                <a:path w="3031490" h="3488054">
                  <a:moveTo>
                    <a:pt x="2966484" y="3479663"/>
                  </a:moveTo>
                  <a:lnTo>
                    <a:pt x="2926842" y="3487670"/>
                  </a:lnTo>
                </a:path>
                <a:path w="3031490" h="3488054">
                  <a:moveTo>
                    <a:pt x="100603" y="3486914"/>
                  </a:moveTo>
                  <a:lnTo>
                    <a:pt x="63272" y="3479252"/>
                  </a:lnTo>
                  <a:lnTo>
                    <a:pt x="30479" y="3457194"/>
                  </a:lnTo>
                  <a:lnTo>
                    <a:pt x="8421" y="3424401"/>
                  </a:lnTo>
                  <a:lnTo>
                    <a:pt x="0" y="3383280"/>
                  </a:lnTo>
                  <a:lnTo>
                    <a:pt x="0" y="103632"/>
                  </a:lnTo>
                  <a:lnTo>
                    <a:pt x="8167" y="63329"/>
                  </a:lnTo>
                  <a:lnTo>
                    <a:pt x="30479" y="30384"/>
                  </a:lnTo>
                  <a:lnTo>
                    <a:pt x="63650" y="8155"/>
                  </a:lnTo>
                  <a:lnTo>
                    <a:pt x="104394" y="0"/>
                  </a:lnTo>
                  <a:lnTo>
                    <a:pt x="2926842" y="0"/>
                  </a:lnTo>
                  <a:lnTo>
                    <a:pt x="2967263" y="8155"/>
                  </a:lnTo>
                  <a:lnTo>
                    <a:pt x="3000565" y="30289"/>
                  </a:lnTo>
                  <a:lnTo>
                    <a:pt x="3021278" y="60994"/>
                  </a:lnTo>
                  <a:lnTo>
                    <a:pt x="3022091" y="62199"/>
                  </a:lnTo>
                </a:path>
                <a:path w="3031490" h="3488054">
                  <a:moveTo>
                    <a:pt x="3022091" y="62047"/>
                  </a:moveTo>
                  <a:lnTo>
                    <a:pt x="3022388" y="62484"/>
                  </a:lnTo>
                </a:path>
                <a:path w="3031490" h="3488054">
                  <a:moveTo>
                    <a:pt x="3022854" y="63329"/>
                  </a:moveTo>
                  <a:lnTo>
                    <a:pt x="3023153" y="64770"/>
                  </a:lnTo>
                </a:path>
                <a:path w="3031490" h="3488054">
                  <a:moveTo>
                    <a:pt x="3030474" y="99968"/>
                  </a:moveTo>
                  <a:lnTo>
                    <a:pt x="3030919" y="102108"/>
                  </a:lnTo>
                </a:path>
                <a:path w="3031490" h="3488054">
                  <a:moveTo>
                    <a:pt x="3031235" y="103631"/>
                  </a:moveTo>
                  <a:lnTo>
                    <a:pt x="3031235" y="3383279"/>
                  </a:lnTo>
                  <a:lnTo>
                    <a:pt x="3030312" y="3387827"/>
                  </a:lnTo>
                </a:path>
                <a:path w="3031490" h="3488054">
                  <a:moveTo>
                    <a:pt x="3023651" y="3420625"/>
                  </a:moveTo>
                  <a:lnTo>
                    <a:pt x="3022961" y="3424023"/>
                  </a:lnTo>
                  <a:lnTo>
                    <a:pt x="3022145" y="3425226"/>
                  </a:lnTo>
                </a:path>
                <a:path w="3031490" h="3488054">
                  <a:moveTo>
                    <a:pt x="3001473" y="3455714"/>
                  </a:moveTo>
                  <a:lnTo>
                    <a:pt x="3000470" y="3457194"/>
                  </a:lnTo>
                  <a:lnTo>
                    <a:pt x="2999018" y="3458169"/>
                  </a:lnTo>
                </a:path>
                <a:path w="3031490" h="3488054">
                  <a:moveTo>
                    <a:pt x="2968614" y="3478598"/>
                  </a:moveTo>
                  <a:lnTo>
                    <a:pt x="2967263" y="3479506"/>
                  </a:lnTo>
                  <a:lnTo>
                    <a:pt x="2966484" y="3479663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/>
            <p:cNvSpPr/>
            <p:nvPr/>
          </p:nvSpPr>
          <p:spPr>
            <a:xfrm>
              <a:off x="6928866" y="2337815"/>
              <a:ext cx="3031490" cy="3488054"/>
            </a:xfrm>
            <a:custGeom>
              <a:avLst/>
              <a:gdLst/>
              <a:ahLst/>
              <a:cxnLst/>
              <a:rect l="l" t="t" r="r" b="b"/>
              <a:pathLst>
                <a:path w="3031490" h="3488054">
                  <a:moveTo>
                    <a:pt x="2926841" y="0"/>
                  </a:moveTo>
                  <a:lnTo>
                    <a:pt x="104393" y="0"/>
                  </a:lnTo>
                  <a:lnTo>
                    <a:pt x="63650" y="8155"/>
                  </a:lnTo>
                  <a:lnTo>
                    <a:pt x="30479" y="30384"/>
                  </a:lnTo>
                  <a:lnTo>
                    <a:pt x="8167" y="63329"/>
                  </a:lnTo>
                  <a:lnTo>
                    <a:pt x="0" y="103632"/>
                  </a:lnTo>
                  <a:lnTo>
                    <a:pt x="0" y="3383279"/>
                  </a:lnTo>
                  <a:lnTo>
                    <a:pt x="8167" y="3424023"/>
                  </a:lnTo>
                  <a:lnTo>
                    <a:pt x="30479" y="3457194"/>
                  </a:lnTo>
                  <a:lnTo>
                    <a:pt x="63650" y="3479506"/>
                  </a:lnTo>
                  <a:lnTo>
                    <a:pt x="104393" y="3487674"/>
                  </a:lnTo>
                  <a:lnTo>
                    <a:pt x="2926841" y="3487674"/>
                  </a:lnTo>
                  <a:lnTo>
                    <a:pt x="2967263" y="3479506"/>
                  </a:lnTo>
                  <a:lnTo>
                    <a:pt x="3000470" y="3457194"/>
                  </a:lnTo>
                  <a:lnTo>
                    <a:pt x="3022961" y="3424023"/>
                  </a:lnTo>
                  <a:lnTo>
                    <a:pt x="3031235" y="3383279"/>
                  </a:lnTo>
                  <a:lnTo>
                    <a:pt x="3031235" y="103632"/>
                  </a:lnTo>
                  <a:lnTo>
                    <a:pt x="3022961" y="63329"/>
                  </a:lnTo>
                  <a:lnTo>
                    <a:pt x="3000470" y="30384"/>
                  </a:lnTo>
                  <a:lnTo>
                    <a:pt x="2967263" y="8155"/>
                  </a:lnTo>
                  <a:lnTo>
                    <a:pt x="292684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/>
            <p:cNvSpPr/>
            <p:nvPr/>
          </p:nvSpPr>
          <p:spPr>
            <a:xfrm>
              <a:off x="6928866" y="2337815"/>
              <a:ext cx="3031490" cy="3488054"/>
            </a:xfrm>
            <a:custGeom>
              <a:avLst/>
              <a:gdLst/>
              <a:ahLst/>
              <a:cxnLst/>
              <a:rect l="l" t="t" r="r" b="b"/>
              <a:pathLst>
                <a:path w="3031490" h="3488054">
                  <a:moveTo>
                    <a:pt x="0" y="103632"/>
                  </a:moveTo>
                  <a:lnTo>
                    <a:pt x="8167" y="63329"/>
                  </a:lnTo>
                  <a:lnTo>
                    <a:pt x="30479" y="30384"/>
                  </a:lnTo>
                  <a:lnTo>
                    <a:pt x="63650" y="8155"/>
                  </a:lnTo>
                  <a:lnTo>
                    <a:pt x="104393" y="0"/>
                  </a:lnTo>
                  <a:lnTo>
                    <a:pt x="2926841" y="0"/>
                  </a:lnTo>
                  <a:lnTo>
                    <a:pt x="2967263" y="8155"/>
                  </a:lnTo>
                  <a:lnTo>
                    <a:pt x="3000470" y="30384"/>
                  </a:lnTo>
                  <a:lnTo>
                    <a:pt x="3022961" y="63329"/>
                  </a:lnTo>
                  <a:lnTo>
                    <a:pt x="3031235" y="103632"/>
                  </a:lnTo>
                  <a:lnTo>
                    <a:pt x="3031235" y="3383279"/>
                  </a:lnTo>
                  <a:lnTo>
                    <a:pt x="3022961" y="3424023"/>
                  </a:lnTo>
                  <a:lnTo>
                    <a:pt x="3000470" y="3457194"/>
                  </a:lnTo>
                  <a:lnTo>
                    <a:pt x="2967263" y="3479506"/>
                  </a:lnTo>
                  <a:lnTo>
                    <a:pt x="2926841" y="3487674"/>
                  </a:lnTo>
                  <a:lnTo>
                    <a:pt x="104393" y="3487674"/>
                  </a:lnTo>
                  <a:lnTo>
                    <a:pt x="63650" y="3479506"/>
                  </a:lnTo>
                  <a:lnTo>
                    <a:pt x="30479" y="3457194"/>
                  </a:lnTo>
                  <a:lnTo>
                    <a:pt x="8167" y="3424023"/>
                  </a:lnTo>
                  <a:lnTo>
                    <a:pt x="0" y="3383279"/>
                  </a:lnTo>
                  <a:lnTo>
                    <a:pt x="0" y="103632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/>
            <p:cNvSpPr/>
            <p:nvPr/>
          </p:nvSpPr>
          <p:spPr>
            <a:xfrm>
              <a:off x="7209282" y="2778251"/>
              <a:ext cx="561975" cy="561975"/>
            </a:xfrm>
            <a:custGeom>
              <a:avLst/>
              <a:gdLst/>
              <a:ahLst/>
              <a:cxnLst/>
              <a:rect l="l" t="t" r="r" b="b"/>
              <a:pathLst>
                <a:path w="561975" h="561975">
                  <a:moveTo>
                    <a:pt x="464820" y="0"/>
                  </a:moveTo>
                  <a:lnTo>
                    <a:pt x="96012" y="0"/>
                  </a:lnTo>
                  <a:lnTo>
                    <a:pt x="58828" y="7620"/>
                  </a:lnTo>
                  <a:lnTo>
                    <a:pt x="28289" y="28384"/>
                  </a:lnTo>
                  <a:lnTo>
                    <a:pt x="7608" y="59150"/>
                  </a:lnTo>
                  <a:lnTo>
                    <a:pt x="0" y="96774"/>
                  </a:lnTo>
                  <a:lnTo>
                    <a:pt x="0" y="465582"/>
                  </a:lnTo>
                  <a:lnTo>
                    <a:pt x="7608" y="502765"/>
                  </a:lnTo>
                  <a:lnTo>
                    <a:pt x="28289" y="533304"/>
                  </a:lnTo>
                  <a:lnTo>
                    <a:pt x="58828" y="553985"/>
                  </a:lnTo>
                  <a:lnTo>
                    <a:pt x="96012" y="561594"/>
                  </a:lnTo>
                  <a:lnTo>
                    <a:pt x="464820" y="561594"/>
                  </a:lnTo>
                  <a:lnTo>
                    <a:pt x="502443" y="553985"/>
                  </a:lnTo>
                  <a:lnTo>
                    <a:pt x="533209" y="533304"/>
                  </a:lnTo>
                  <a:lnTo>
                    <a:pt x="553974" y="502765"/>
                  </a:lnTo>
                  <a:lnTo>
                    <a:pt x="561594" y="465582"/>
                  </a:lnTo>
                  <a:lnTo>
                    <a:pt x="561594" y="96774"/>
                  </a:lnTo>
                  <a:lnTo>
                    <a:pt x="553974" y="59150"/>
                  </a:lnTo>
                  <a:lnTo>
                    <a:pt x="533209" y="28384"/>
                  </a:lnTo>
                  <a:lnTo>
                    <a:pt x="502443" y="7620"/>
                  </a:lnTo>
                  <a:lnTo>
                    <a:pt x="464820" y="0"/>
                  </a:lnTo>
                  <a:close/>
                </a:path>
              </a:pathLst>
            </a:custGeom>
            <a:solidFill>
              <a:srgbClr val="EDF2F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6" name="object 5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353300" y="2918459"/>
              <a:ext cx="274320" cy="278129"/>
            </a:xfrm>
            <a:prstGeom prst="rect">
              <a:avLst/>
            </a:prstGeom>
          </p:spPr>
        </p:pic>
      </p:grpSp>
      <p:sp>
        <p:nvSpPr>
          <p:cNvPr id="57" name="object 57"/>
          <p:cNvSpPr txBox="1"/>
          <p:nvPr/>
        </p:nvSpPr>
        <p:spPr>
          <a:xfrm>
            <a:off x="7196581" y="3564127"/>
            <a:ext cx="1898014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>
                <a:solidFill>
                  <a:srgbClr val="15212E"/>
                </a:solidFill>
                <a:latin typeface="Segoe UI Semibold"/>
                <a:cs typeface="Segoe UI Semibold"/>
              </a:rPr>
              <a:t>Managed </a:t>
            </a:r>
            <a:r>
              <a:rPr dirty="0" sz="1400" spc="-10">
                <a:solidFill>
                  <a:srgbClr val="15212E"/>
                </a:solidFill>
                <a:latin typeface="Segoe UI Semibold"/>
                <a:cs typeface="Segoe UI Semibold"/>
              </a:rPr>
              <a:t>Bookkeeping</a:t>
            </a:r>
            <a:endParaRPr sz="1400">
              <a:latin typeface="Segoe UI Semibold"/>
              <a:cs typeface="Segoe UI Semibold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7172959" y="3932173"/>
            <a:ext cx="947419" cy="5607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3500" spc="-20">
                <a:solidFill>
                  <a:srgbClr val="137BA6"/>
                </a:solidFill>
                <a:latin typeface="Segoe UI Semibold"/>
                <a:cs typeface="Segoe UI Semibold"/>
              </a:rPr>
              <a:t>$150</a:t>
            </a:r>
            <a:endParaRPr sz="3500">
              <a:latin typeface="Segoe UI Semibold"/>
              <a:cs typeface="Segoe UI Semibold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8319769" y="4296409"/>
            <a:ext cx="468630" cy="1854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50">
                <a:solidFill>
                  <a:srgbClr val="546679"/>
                </a:solidFill>
                <a:latin typeface="Calibri"/>
                <a:cs typeface="Calibri"/>
              </a:rPr>
              <a:t>/</a:t>
            </a:r>
            <a:r>
              <a:rPr dirty="0" sz="1050" spc="-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50" spc="-20">
                <a:solidFill>
                  <a:srgbClr val="546679"/>
                </a:solidFill>
                <a:latin typeface="Calibri"/>
                <a:cs typeface="Calibri"/>
              </a:rPr>
              <a:t>month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7196581" y="3933697"/>
            <a:ext cx="449580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>
                <a:solidFill>
                  <a:srgbClr val="546679"/>
                </a:solidFill>
                <a:latin typeface="Calibri"/>
                <a:cs typeface="Calibri"/>
              </a:rPr>
              <a:t>Starting</a:t>
            </a:r>
            <a:r>
              <a:rPr dirty="0" sz="800" spc="-4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00" spc="-25">
                <a:solidFill>
                  <a:srgbClr val="546679"/>
                </a:solidFill>
                <a:latin typeface="Calibri"/>
                <a:cs typeface="Calibri"/>
              </a:rPr>
              <a:t>at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7196581" y="4695697"/>
            <a:ext cx="2305050" cy="16573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900" spc="-10">
                <a:solidFill>
                  <a:srgbClr val="546679"/>
                </a:solidFill>
                <a:latin typeface="Calibri"/>
                <a:cs typeface="Calibri"/>
              </a:rPr>
              <a:t>Fixed-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fee</a:t>
            </a:r>
            <a:r>
              <a:rPr dirty="0" sz="900" spc="4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monthly</a:t>
            </a:r>
            <a:r>
              <a:rPr dirty="0" sz="900" spc="4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books</a:t>
            </a:r>
            <a:r>
              <a:rPr dirty="0" sz="900" spc="4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for</a:t>
            </a:r>
            <a:r>
              <a:rPr dirty="0" sz="900" spc="4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steady-state</a:t>
            </a:r>
            <a:r>
              <a:rPr dirty="0" sz="900" spc="4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546679"/>
                </a:solidFill>
                <a:latin typeface="Calibri"/>
                <a:cs typeface="Calibri"/>
              </a:rPr>
              <a:t>clients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62" name="object 62"/>
          <p:cNvGrpSpPr/>
          <p:nvPr/>
        </p:nvGrpSpPr>
        <p:grpSpPr>
          <a:xfrm>
            <a:off x="7203185" y="5075682"/>
            <a:ext cx="187960" cy="765175"/>
            <a:chOff x="7203185" y="5075682"/>
            <a:chExt cx="187960" cy="765175"/>
          </a:xfrm>
        </p:grpSpPr>
        <p:pic>
          <p:nvPicPr>
            <p:cNvPr id="63" name="object 6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203185" y="5075682"/>
              <a:ext cx="187451" cy="186689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203185" y="5362194"/>
              <a:ext cx="187451" cy="187451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203185" y="5653277"/>
              <a:ext cx="187451" cy="187451"/>
            </a:xfrm>
            <a:prstGeom prst="rect">
              <a:avLst/>
            </a:prstGeom>
          </p:spPr>
        </p:pic>
      </p:grpSp>
      <p:sp>
        <p:nvSpPr>
          <p:cNvPr id="66" name="object 66"/>
          <p:cNvSpPr txBox="1"/>
          <p:nvPr/>
        </p:nvSpPr>
        <p:spPr>
          <a:xfrm>
            <a:off x="7445755" y="5094985"/>
            <a:ext cx="1390650" cy="1638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900">
                <a:solidFill>
                  <a:srgbClr val="15212E"/>
                </a:solidFill>
                <a:latin typeface="Calibri"/>
                <a:cs typeface="Calibri"/>
              </a:rPr>
              <a:t>Predictable</a:t>
            </a:r>
            <a:r>
              <a:rPr dirty="0" sz="900" spc="10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15212E"/>
                </a:solidFill>
                <a:latin typeface="Calibri"/>
                <a:cs typeface="Calibri"/>
              </a:rPr>
              <a:t>per-</a:t>
            </a:r>
            <a:r>
              <a:rPr dirty="0" sz="900">
                <a:solidFill>
                  <a:srgbClr val="15212E"/>
                </a:solidFill>
                <a:latin typeface="Calibri"/>
                <a:cs typeface="Calibri"/>
              </a:rPr>
              <a:t>entity</a:t>
            </a:r>
            <a:r>
              <a:rPr dirty="0" sz="900" spc="10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15212E"/>
                </a:solidFill>
                <a:latin typeface="Calibri"/>
                <a:cs typeface="Calibri"/>
              </a:rPr>
              <a:t>pricing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7445755" y="5383021"/>
            <a:ext cx="1212850" cy="1638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900">
                <a:solidFill>
                  <a:srgbClr val="15212E"/>
                </a:solidFill>
                <a:latin typeface="Calibri"/>
                <a:cs typeface="Calibri"/>
              </a:rPr>
              <a:t>Full</a:t>
            </a:r>
            <a:r>
              <a:rPr dirty="0" sz="900" spc="-10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15212E"/>
                </a:solidFill>
                <a:latin typeface="Calibri"/>
                <a:cs typeface="Calibri"/>
              </a:rPr>
              <a:t>reconcile</a:t>
            </a:r>
            <a:r>
              <a:rPr dirty="0" sz="900" spc="-10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15212E"/>
                </a:solidFill>
                <a:latin typeface="Calibri"/>
                <a:cs typeface="Calibri"/>
              </a:rPr>
              <a:t>&amp;</a:t>
            </a:r>
            <a:r>
              <a:rPr dirty="0" sz="900" spc="-10">
                <a:solidFill>
                  <a:srgbClr val="15212E"/>
                </a:solidFill>
                <a:latin typeface="Calibri"/>
                <a:cs typeface="Calibri"/>
              </a:rPr>
              <a:t> reporting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7445755" y="5671820"/>
            <a:ext cx="1076325" cy="1638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900">
                <a:solidFill>
                  <a:srgbClr val="15212E"/>
                </a:solidFill>
                <a:latin typeface="Calibri"/>
                <a:cs typeface="Calibri"/>
              </a:rPr>
              <a:t>Ideal</a:t>
            </a:r>
            <a:r>
              <a:rPr dirty="0" sz="900" spc="-10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15212E"/>
                </a:solidFill>
                <a:latin typeface="Calibri"/>
                <a:cs typeface="Calibri"/>
              </a:rPr>
              <a:t>for</a:t>
            </a:r>
            <a:r>
              <a:rPr dirty="0" sz="900" spc="-10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15212E"/>
                </a:solidFill>
                <a:latin typeface="Calibri"/>
                <a:cs typeface="Calibri"/>
              </a:rPr>
              <a:t>CAS</a:t>
            </a:r>
            <a:r>
              <a:rPr dirty="0" sz="900" spc="-10">
                <a:solidFill>
                  <a:srgbClr val="15212E"/>
                </a:solidFill>
                <a:latin typeface="Calibri"/>
                <a:cs typeface="Calibri"/>
              </a:rPr>
              <a:t> packages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2530094" y="6051295"/>
            <a:ext cx="5627370" cy="17272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950" i="1">
                <a:solidFill>
                  <a:srgbClr val="8FA2B0"/>
                </a:solidFill>
                <a:latin typeface="Calibri"/>
                <a:cs typeface="Calibri"/>
              </a:rPr>
              <a:t>All</a:t>
            </a:r>
            <a:r>
              <a:rPr dirty="0" sz="950" spc="25" i="1">
                <a:solidFill>
                  <a:srgbClr val="8FA2B0"/>
                </a:solidFill>
                <a:latin typeface="Calibri"/>
                <a:cs typeface="Calibri"/>
              </a:rPr>
              <a:t> </a:t>
            </a:r>
            <a:r>
              <a:rPr dirty="0" sz="950" i="1">
                <a:solidFill>
                  <a:srgbClr val="8FA2B0"/>
                </a:solidFill>
                <a:latin typeface="Calibri"/>
                <a:cs typeface="Calibri"/>
              </a:rPr>
              <a:t>plans</a:t>
            </a:r>
            <a:r>
              <a:rPr dirty="0" sz="950" spc="5" i="1">
                <a:solidFill>
                  <a:srgbClr val="8FA2B0"/>
                </a:solidFill>
                <a:latin typeface="Calibri"/>
                <a:cs typeface="Calibri"/>
              </a:rPr>
              <a:t> </a:t>
            </a:r>
            <a:r>
              <a:rPr dirty="0" sz="950" i="1">
                <a:solidFill>
                  <a:srgbClr val="8FA2B0"/>
                </a:solidFill>
                <a:latin typeface="Calibri"/>
                <a:cs typeface="Calibri"/>
              </a:rPr>
              <a:t>include</a:t>
            </a:r>
            <a:r>
              <a:rPr dirty="0" sz="950" spc="25" i="1">
                <a:solidFill>
                  <a:srgbClr val="8FA2B0"/>
                </a:solidFill>
                <a:latin typeface="Calibri"/>
                <a:cs typeface="Calibri"/>
              </a:rPr>
              <a:t> </a:t>
            </a:r>
            <a:r>
              <a:rPr dirty="0" sz="950" i="1">
                <a:solidFill>
                  <a:srgbClr val="8FA2B0"/>
                </a:solidFill>
                <a:latin typeface="Calibri"/>
                <a:cs typeface="Calibri"/>
              </a:rPr>
              <a:t>AI</a:t>
            </a:r>
            <a:r>
              <a:rPr dirty="0" sz="950" spc="25" i="1">
                <a:solidFill>
                  <a:srgbClr val="8FA2B0"/>
                </a:solidFill>
                <a:latin typeface="Calibri"/>
                <a:cs typeface="Calibri"/>
              </a:rPr>
              <a:t> </a:t>
            </a:r>
            <a:r>
              <a:rPr dirty="0" sz="950" i="1">
                <a:solidFill>
                  <a:srgbClr val="8FA2B0"/>
                </a:solidFill>
                <a:latin typeface="Calibri"/>
                <a:cs typeface="Calibri"/>
              </a:rPr>
              <a:t>automation,</a:t>
            </a:r>
            <a:r>
              <a:rPr dirty="0" sz="950" spc="10" i="1">
                <a:solidFill>
                  <a:srgbClr val="8FA2B0"/>
                </a:solidFill>
                <a:latin typeface="Calibri"/>
                <a:cs typeface="Calibri"/>
              </a:rPr>
              <a:t> </a:t>
            </a:r>
            <a:r>
              <a:rPr dirty="0" sz="950" i="1">
                <a:solidFill>
                  <a:srgbClr val="8FA2B0"/>
                </a:solidFill>
                <a:latin typeface="Calibri"/>
                <a:cs typeface="Calibri"/>
              </a:rPr>
              <a:t>three-level</a:t>
            </a:r>
            <a:r>
              <a:rPr dirty="0" sz="950" spc="30" i="1">
                <a:solidFill>
                  <a:srgbClr val="8FA2B0"/>
                </a:solidFill>
                <a:latin typeface="Calibri"/>
                <a:cs typeface="Calibri"/>
              </a:rPr>
              <a:t> </a:t>
            </a:r>
            <a:r>
              <a:rPr dirty="0" sz="950" i="1">
                <a:solidFill>
                  <a:srgbClr val="8FA2B0"/>
                </a:solidFill>
                <a:latin typeface="Calibri"/>
                <a:cs typeface="Calibri"/>
              </a:rPr>
              <a:t>review</a:t>
            </a:r>
            <a:r>
              <a:rPr dirty="0" sz="950" spc="-5" i="1">
                <a:solidFill>
                  <a:srgbClr val="8FA2B0"/>
                </a:solidFill>
                <a:latin typeface="Calibri"/>
                <a:cs typeface="Calibri"/>
              </a:rPr>
              <a:t> </a:t>
            </a:r>
            <a:r>
              <a:rPr dirty="0" sz="950" i="1">
                <a:solidFill>
                  <a:srgbClr val="8FA2B0"/>
                </a:solidFill>
                <a:latin typeface="Calibri"/>
                <a:cs typeface="Calibri"/>
              </a:rPr>
              <a:t>and</a:t>
            </a:r>
            <a:r>
              <a:rPr dirty="0" sz="950" spc="30" i="1">
                <a:solidFill>
                  <a:srgbClr val="8FA2B0"/>
                </a:solidFill>
                <a:latin typeface="Calibri"/>
                <a:cs typeface="Calibri"/>
              </a:rPr>
              <a:t> </a:t>
            </a:r>
            <a:r>
              <a:rPr dirty="0" sz="950" i="1">
                <a:solidFill>
                  <a:srgbClr val="8FA2B0"/>
                </a:solidFill>
                <a:latin typeface="Calibri"/>
                <a:cs typeface="Calibri"/>
              </a:rPr>
              <a:t>white-label</a:t>
            </a:r>
            <a:r>
              <a:rPr dirty="0" sz="950" spc="25" i="1">
                <a:solidFill>
                  <a:srgbClr val="8FA2B0"/>
                </a:solidFill>
                <a:latin typeface="Calibri"/>
                <a:cs typeface="Calibri"/>
              </a:rPr>
              <a:t> </a:t>
            </a:r>
            <a:r>
              <a:rPr dirty="0" sz="950" i="1">
                <a:solidFill>
                  <a:srgbClr val="8FA2B0"/>
                </a:solidFill>
                <a:latin typeface="Calibri"/>
                <a:cs typeface="Calibri"/>
              </a:rPr>
              <a:t>delivery. Custom</a:t>
            </a:r>
            <a:r>
              <a:rPr dirty="0" sz="950" spc="25" i="1">
                <a:solidFill>
                  <a:srgbClr val="8FA2B0"/>
                </a:solidFill>
                <a:latin typeface="Calibri"/>
                <a:cs typeface="Calibri"/>
              </a:rPr>
              <a:t> </a:t>
            </a:r>
            <a:r>
              <a:rPr dirty="0" sz="950" i="1">
                <a:solidFill>
                  <a:srgbClr val="8FA2B0"/>
                </a:solidFill>
                <a:latin typeface="Calibri"/>
                <a:cs typeface="Calibri"/>
              </a:rPr>
              <a:t>and</a:t>
            </a:r>
            <a:r>
              <a:rPr dirty="0" sz="950" spc="20" i="1">
                <a:solidFill>
                  <a:srgbClr val="8FA2B0"/>
                </a:solidFill>
                <a:latin typeface="Calibri"/>
                <a:cs typeface="Calibri"/>
              </a:rPr>
              <a:t> </a:t>
            </a:r>
            <a:r>
              <a:rPr dirty="0" sz="950" i="1">
                <a:solidFill>
                  <a:srgbClr val="8FA2B0"/>
                </a:solidFill>
                <a:latin typeface="Calibri"/>
                <a:cs typeface="Calibri"/>
              </a:rPr>
              <a:t>volume</a:t>
            </a:r>
            <a:r>
              <a:rPr dirty="0" sz="950" spc="15" i="1">
                <a:solidFill>
                  <a:srgbClr val="8FA2B0"/>
                </a:solidFill>
                <a:latin typeface="Calibri"/>
                <a:cs typeface="Calibri"/>
              </a:rPr>
              <a:t> </a:t>
            </a:r>
            <a:r>
              <a:rPr dirty="0" sz="950" i="1">
                <a:solidFill>
                  <a:srgbClr val="8FA2B0"/>
                </a:solidFill>
                <a:latin typeface="Calibri"/>
                <a:cs typeface="Calibri"/>
              </a:rPr>
              <a:t>pricing </a:t>
            </a:r>
            <a:r>
              <a:rPr dirty="0" sz="950" spc="-10" i="1">
                <a:solidFill>
                  <a:srgbClr val="8FA2B0"/>
                </a:solidFill>
                <a:latin typeface="Calibri"/>
                <a:cs typeface="Calibri"/>
              </a:rPr>
              <a:t>available.</a:t>
            </a:r>
            <a:endParaRPr sz="950">
              <a:latin typeface="Calibri"/>
              <a:cs typeface="Calibri"/>
            </a:endParaRPr>
          </a:p>
        </p:txBody>
      </p:sp>
      <p:pic>
        <p:nvPicPr>
          <p:cNvPr id="70" name="object 70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557022" y="6368033"/>
            <a:ext cx="233171" cy="216407"/>
          </a:xfrm>
          <a:prstGeom prst="rect">
            <a:avLst/>
          </a:prstGeom>
        </p:spPr>
      </p:pic>
      <p:sp>
        <p:nvSpPr>
          <p:cNvPr id="71" name="object 71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9685" rIns="0" bIns="0" rtlCol="0" vert="horz">
            <a:spAutoFit/>
          </a:bodyPr>
          <a:lstStyle/>
          <a:p>
            <a:pPr marL="40005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dirty="0" spc="-25"/>
              <a:t>27</a:t>
            </a:fld>
          </a:p>
        </p:txBody>
      </p:sp>
      <p:sp>
        <p:nvSpPr>
          <p:cNvPr id="72" name="object 72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90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dirty="0" spc="-10"/>
              <a:t>O</a:t>
            </a:r>
            <a:r>
              <a:rPr dirty="0" spc="-75"/>
              <a:t> </a:t>
            </a:r>
            <a:r>
              <a:rPr dirty="0" spc="-10"/>
              <a:t>B</a:t>
            </a:r>
            <a:r>
              <a:rPr dirty="0" spc="-75"/>
              <a:t> </a:t>
            </a:r>
            <a:r>
              <a:rPr dirty="0"/>
              <a:t>G</a:t>
            </a:r>
            <a:r>
              <a:rPr dirty="0" spc="254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 spc="-10"/>
              <a:t>T</a:t>
            </a:r>
            <a:r>
              <a:rPr dirty="0" spc="-75"/>
              <a:t> </a:t>
            </a:r>
            <a:r>
              <a:rPr dirty="0" spc="-10"/>
              <a:t>S</a:t>
            </a:r>
            <a:r>
              <a:rPr dirty="0" spc="-75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/>
              <a:t>R</a:t>
            </a:r>
            <a:r>
              <a:rPr dirty="0" spc="-75"/>
              <a:t> </a:t>
            </a:r>
            <a:r>
              <a:rPr dirty="0" spc="-10"/>
              <a:t>C</a:t>
            </a:r>
            <a:r>
              <a:rPr dirty="0" spc="-75"/>
              <a:t> </a:t>
            </a:r>
            <a:r>
              <a:rPr dirty="0"/>
              <a:t>I</a:t>
            </a:r>
            <a:r>
              <a:rPr dirty="0" spc="-80"/>
              <a:t> </a:t>
            </a:r>
            <a:r>
              <a:rPr dirty="0" spc="-25"/>
              <a:t>NG</a:t>
            </a:r>
          </a:p>
        </p:txBody>
      </p:sp>
      <p:sp>
        <p:nvSpPr>
          <p:cNvPr id="73" name="object 73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10"/>
              </a:lnSpc>
            </a:pPr>
            <a:r>
              <a:rPr dirty="0" spc="-10"/>
              <a:t>Confidential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9655" y="1286509"/>
            <a:ext cx="2882900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O</a:t>
            </a:r>
            <a:r>
              <a:rPr dirty="0" sz="1100" spc="-5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P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E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R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A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T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I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N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G</a:t>
            </a:r>
            <a:r>
              <a:rPr dirty="0" sz="1100" spc="47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C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O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S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T</a:t>
            </a:r>
            <a:r>
              <a:rPr dirty="0" sz="1100" spc="48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C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O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M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P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A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R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I</a:t>
            </a:r>
            <a:r>
              <a:rPr dirty="0" sz="1100" spc="-5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S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 spc="-25">
                <a:solidFill>
                  <a:srgbClr val="137BA6"/>
                </a:solidFill>
                <a:latin typeface="Segoe UI Semibold"/>
                <a:cs typeface="Segoe UI Semibold"/>
              </a:rPr>
              <a:t>ON</a:t>
            </a:r>
            <a:endParaRPr sz="1100">
              <a:latin typeface="Segoe UI Semibold"/>
              <a:cs typeface="Segoe UI Semibold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/>
              <a:t>The</a:t>
            </a:r>
            <a:r>
              <a:rPr dirty="0" spc="-70"/>
              <a:t> </a:t>
            </a:r>
            <a:r>
              <a:rPr dirty="0"/>
              <a:t>true</a:t>
            </a:r>
            <a:r>
              <a:rPr dirty="0" spc="-70"/>
              <a:t> </a:t>
            </a:r>
            <a:r>
              <a:rPr dirty="0"/>
              <a:t>cost</a:t>
            </a:r>
            <a:r>
              <a:rPr dirty="0" spc="-40"/>
              <a:t> </a:t>
            </a:r>
            <a:r>
              <a:rPr dirty="0"/>
              <a:t>of</a:t>
            </a:r>
            <a:r>
              <a:rPr dirty="0" spc="-65"/>
              <a:t> </a:t>
            </a:r>
            <a:r>
              <a:rPr dirty="0"/>
              <a:t>an</a:t>
            </a:r>
            <a:r>
              <a:rPr dirty="0" spc="-70"/>
              <a:t> </a:t>
            </a:r>
            <a:r>
              <a:rPr dirty="0" spc="-20"/>
              <a:t>in-</a:t>
            </a:r>
            <a:r>
              <a:rPr dirty="0"/>
              <a:t>house</a:t>
            </a:r>
            <a:r>
              <a:rPr dirty="0" spc="-70"/>
              <a:t> </a:t>
            </a:r>
            <a:r>
              <a:rPr dirty="0" spc="-20"/>
              <a:t>hire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49655" y="2216912"/>
            <a:ext cx="5655945" cy="4051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8300"/>
              </a:lnSpc>
              <a:spcBef>
                <a:spcPts val="100"/>
              </a:spcBef>
            </a:pPr>
            <a:r>
              <a:rPr dirty="0" sz="1150">
                <a:solidFill>
                  <a:srgbClr val="546679"/>
                </a:solidFill>
                <a:latin typeface="Calibri"/>
                <a:cs typeface="Calibri"/>
              </a:rPr>
              <a:t>A</a:t>
            </a:r>
            <a:r>
              <a:rPr dirty="0" sz="1150" spc="-2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46679"/>
                </a:solidFill>
                <a:latin typeface="Calibri"/>
                <a:cs typeface="Calibri"/>
              </a:rPr>
              <a:t>single</a:t>
            </a:r>
            <a:r>
              <a:rPr dirty="0" sz="1150" spc="-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150" spc="-10">
                <a:solidFill>
                  <a:srgbClr val="546679"/>
                </a:solidFill>
                <a:latin typeface="Calibri"/>
                <a:cs typeface="Calibri"/>
              </a:rPr>
              <a:t>in-</a:t>
            </a:r>
            <a:r>
              <a:rPr dirty="0" sz="1150">
                <a:solidFill>
                  <a:srgbClr val="546679"/>
                </a:solidFill>
                <a:latin typeface="Calibri"/>
                <a:cs typeface="Calibri"/>
              </a:rPr>
              <a:t>house</a:t>
            </a:r>
            <a:r>
              <a:rPr dirty="0" sz="1150" spc="-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150" spc="-10">
                <a:solidFill>
                  <a:srgbClr val="546679"/>
                </a:solidFill>
                <a:latin typeface="Calibri"/>
                <a:cs typeface="Calibri"/>
              </a:rPr>
              <a:t>accountant</a:t>
            </a:r>
            <a:r>
              <a:rPr dirty="0" sz="1150" spc="-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150" spc="-10">
                <a:solidFill>
                  <a:srgbClr val="546679"/>
                </a:solidFill>
                <a:latin typeface="Calibri"/>
                <a:cs typeface="Calibri"/>
              </a:rPr>
              <a:t>carries</a:t>
            </a:r>
            <a:r>
              <a:rPr dirty="0" sz="1150" spc="-2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46679"/>
                </a:solidFill>
                <a:latin typeface="Calibri"/>
                <a:cs typeface="Calibri"/>
              </a:rPr>
              <a:t>far</a:t>
            </a:r>
            <a:r>
              <a:rPr dirty="0" sz="1150" spc="-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46679"/>
                </a:solidFill>
                <a:latin typeface="Calibri"/>
                <a:cs typeface="Calibri"/>
              </a:rPr>
              <a:t>more</a:t>
            </a:r>
            <a:r>
              <a:rPr dirty="0" sz="1150" spc="-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46679"/>
                </a:solidFill>
                <a:latin typeface="Calibri"/>
                <a:cs typeface="Calibri"/>
              </a:rPr>
              <a:t>than</a:t>
            </a:r>
            <a:r>
              <a:rPr dirty="0" sz="1150" spc="-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46679"/>
                </a:solidFill>
                <a:latin typeface="Calibri"/>
                <a:cs typeface="Calibri"/>
              </a:rPr>
              <a:t>a</a:t>
            </a:r>
            <a:r>
              <a:rPr dirty="0" sz="1150" spc="-2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150" spc="-10">
                <a:solidFill>
                  <a:srgbClr val="546679"/>
                </a:solidFill>
                <a:latin typeface="Calibri"/>
                <a:cs typeface="Calibri"/>
              </a:rPr>
              <a:t>salary.</a:t>
            </a:r>
            <a:r>
              <a:rPr dirty="0" sz="1150" spc="-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46679"/>
                </a:solidFill>
                <a:latin typeface="Calibri"/>
                <a:cs typeface="Calibri"/>
              </a:rPr>
              <a:t>OBG</a:t>
            </a:r>
            <a:r>
              <a:rPr dirty="0" sz="1150" spc="-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150" spc="-10">
                <a:solidFill>
                  <a:srgbClr val="546679"/>
                </a:solidFill>
                <a:latin typeface="Calibri"/>
                <a:cs typeface="Calibri"/>
              </a:rPr>
              <a:t>replaces</a:t>
            </a:r>
            <a:r>
              <a:rPr dirty="0" sz="1150" spc="-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46679"/>
                </a:solidFill>
                <a:latin typeface="Calibri"/>
                <a:cs typeface="Calibri"/>
              </a:rPr>
              <a:t>the</a:t>
            </a:r>
            <a:r>
              <a:rPr dirty="0" sz="1150" spc="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46679"/>
                </a:solidFill>
                <a:latin typeface="Calibri"/>
                <a:cs typeface="Calibri"/>
              </a:rPr>
              <a:t>entire</a:t>
            </a:r>
            <a:r>
              <a:rPr dirty="0" sz="1150" spc="-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46679"/>
                </a:solidFill>
                <a:latin typeface="Calibri"/>
                <a:cs typeface="Calibri"/>
              </a:rPr>
              <a:t>loaded</a:t>
            </a:r>
            <a:r>
              <a:rPr dirty="0" sz="1150" spc="-2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150" spc="-20">
                <a:solidFill>
                  <a:srgbClr val="546679"/>
                </a:solidFill>
                <a:latin typeface="Calibri"/>
                <a:cs typeface="Calibri"/>
              </a:rPr>
              <a:t>cost </a:t>
            </a:r>
            <a:r>
              <a:rPr dirty="0" sz="1150">
                <a:solidFill>
                  <a:srgbClr val="546679"/>
                </a:solidFill>
                <a:latin typeface="Calibri"/>
                <a:cs typeface="Calibri"/>
              </a:rPr>
              <a:t>with</a:t>
            </a:r>
            <a:r>
              <a:rPr dirty="0" sz="1150" spc="-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46679"/>
                </a:solidFill>
                <a:latin typeface="Calibri"/>
                <a:cs typeface="Calibri"/>
              </a:rPr>
              <a:t>one</a:t>
            </a:r>
            <a:r>
              <a:rPr dirty="0" sz="1150" spc="-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150" spc="-10">
                <a:solidFill>
                  <a:srgbClr val="546679"/>
                </a:solidFill>
                <a:latin typeface="Calibri"/>
                <a:cs typeface="Calibri"/>
              </a:rPr>
              <a:t>transparent </a:t>
            </a:r>
            <a:r>
              <a:rPr dirty="0" sz="1150" spc="-20">
                <a:solidFill>
                  <a:srgbClr val="546679"/>
                </a:solidFill>
                <a:latin typeface="Calibri"/>
                <a:cs typeface="Calibri"/>
              </a:rPr>
              <a:t>fee.</a:t>
            </a:r>
            <a:endParaRPr sz="115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328927" y="2895218"/>
            <a:ext cx="4399280" cy="2626360"/>
            <a:chOff x="1328927" y="2895218"/>
            <a:chExt cx="4399280" cy="2626360"/>
          </a:xfrm>
        </p:grpSpPr>
        <p:sp>
          <p:nvSpPr>
            <p:cNvPr id="6" name="object 6"/>
            <p:cNvSpPr/>
            <p:nvPr/>
          </p:nvSpPr>
          <p:spPr>
            <a:xfrm>
              <a:off x="1367790" y="3087631"/>
              <a:ext cx="4360545" cy="2384425"/>
            </a:xfrm>
            <a:custGeom>
              <a:avLst/>
              <a:gdLst/>
              <a:ahLst/>
              <a:cxnLst/>
              <a:rect l="l" t="t" r="r" b="b"/>
              <a:pathLst>
                <a:path w="4360545" h="2384425">
                  <a:moveTo>
                    <a:pt x="242316" y="373380"/>
                  </a:moveTo>
                  <a:lnTo>
                    <a:pt x="0" y="373380"/>
                  </a:lnTo>
                  <a:lnTo>
                    <a:pt x="0" y="517398"/>
                  </a:lnTo>
                  <a:lnTo>
                    <a:pt x="242316" y="517398"/>
                  </a:lnTo>
                  <a:lnTo>
                    <a:pt x="242316" y="373380"/>
                  </a:lnTo>
                  <a:close/>
                </a:path>
                <a:path w="4360545" h="2384425">
                  <a:moveTo>
                    <a:pt x="302514" y="0"/>
                  </a:moveTo>
                  <a:lnTo>
                    <a:pt x="0" y="0"/>
                  </a:lnTo>
                  <a:lnTo>
                    <a:pt x="0" y="144018"/>
                  </a:lnTo>
                  <a:lnTo>
                    <a:pt x="302514" y="144018"/>
                  </a:lnTo>
                  <a:lnTo>
                    <a:pt x="302514" y="0"/>
                  </a:lnTo>
                  <a:close/>
                </a:path>
                <a:path w="4360545" h="2384425">
                  <a:moveTo>
                    <a:pt x="363474" y="1120902"/>
                  </a:moveTo>
                  <a:lnTo>
                    <a:pt x="0" y="1120902"/>
                  </a:lnTo>
                  <a:lnTo>
                    <a:pt x="0" y="1264158"/>
                  </a:lnTo>
                  <a:lnTo>
                    <a:pt x="363474" y="1264158"/>
                  </a:lnTo>
                  <a:lnTo>
                    <a:pt x="363474" y="1120902"/>
                  </a:lnTo>
                  <a:close/>
                </a:path>
                <a:path w="4360545" h="2384425">
                  <a:moveTo>
                    <a:pt x="484632" y="1494282"/>
                  </a:moveTo>
                  <a:lnTo>
                    <a:pt x="0" y="1494282"/>
                  </a:lnTo>
                  <a:lnTo>
                    <a:pt x="0" y="1637538"/>
                  </a:lnTo>
                  <a:lnTo>
                    <a:pt x="484632" y="1637538"/>
                  </a:lnTo>
                  <a:lnTo>
                    <a:pt x="484632" y="1494282"/>
                  </a:lnTo>
                  <a:close/>
                </a:path>
                <a:path w="4360545" h="2384425">
                  <a:moveTo>
                    <a:pt x="544830" y="746760"/>
                  </a:moveTo>
                  <a:lnTo>
                    <a:pt x="0" y="746760"/>
                  </a:lnTo>
                  <a:lnTo>
                    <a:pt x="0" y="890778"/>
                  </a:lnTo>
                  <a:lnTo>
                    <a:pt x="544830" y="890778"/>
                  </a:lnTo>
                  <a:lnTo>
                    <a:pt x="544830" y="746760"/>
                  </a:lnTo>
                  <a:close/>
                </a:path>
                <a:path w="4360545" h="2384425">
                  <a:moveTo>
                    <a:pt x="1271778" y="1867662"/>
                  </a:moveTo>
                  <a:lnTo>
                    <a:pt x="0" y="1867662"/>
                  </a:lnTo>
                  <a:lnTo>
                    <a:pt x="0" y="2010918"/>
                  </a:lnTo>
                  <a:lnTo>
                    <a:pt x="1271778" y="2010918"/>
                  </a:lnTo>
                  <a:lnTo>
                    <a:pt x="1271778" y="1867662"/>
                  </a:lnTo>
                  <a:close/>
                </a:path>
                <a:path w="4360545" h="2384425">
                  <a:moveTo>
                    <a:pt x="4360164" y="2241042"/>
                  </a:moveTo>
                  <a:lnTo>
                    <a:pt x="0" y="2241042"/>
                  </a:lnTo>
                  <a:lnTo>
                    <a:pt x="0" y="2384298"/>
                  </a:lnTo>
                  <a:lnTo>
                    <a:pt x="4360164" y="2384298"/>
                  </a:lnTo>
                  <a:lnTo>
                    <a:pt x="4360164" y="2241042"/>
                  </a:lnTo>
                  <a:close/>
                </a:path>
              </a:pathLst>
            </a:custGeom>
            <a:solidFill>
              <a:srgbClr val="8FA2B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1367789" y="5184647"/>
              <a:ext cx="2301240" cy="144145"/>
            </a:xfrm>
            <a:custGeom>
              <a:avLst/>
              <a:gdLst/>
              <a:ahLst/>
              <a:cxnLst/>
              <a:rect l="l" t="t" r="r" b="b"/>
              <a:pathLst>
                <a:path w="2301240" h="144145">
                  <a:moveTo>
                    <a:pt x="2301240" y="0"/>
                  </a:moveTo>
                  <a:lnTo>
                    <a:pt x="0" y="0"/>
                  </a:lnTo>
                  <a:lnTo>
                    <a:pt x="0" y="144018"/>
                  </a:lnTo>
                  <a:lnTo>
                    <a:pt x="2301240" y="144018"/>
                  </a:lnTo>
                  <a:lnTo>
                    <a:pt x="2301240" y="0"/>
                  </a:lnTo>
                  <a:close/>
                </a:path>
              </a:pathLst>
            </a:custGeom>
            <a:solidFill>
              <a:srgbClr val="137B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1328927" y="2900933"/>
              <a:ext cx="39370" cy="2614930"/>
            </a:xfrm>
            <a:custGeom>
              <a:avLst/>
              <a:gdLst/>
              <a:ahLst/>
              <a:cxnLst/>
              <a:rect l="l" t="t" r="r" b="b"/>
              <a:pathLst>
                <a:path w="39369" h="2614929">
                  <a:moveTo>
                    <a:pt x="38862" y="2614422"/>
                  </a:moveTo>
                  <a:lnTo>
                    <a:pt x="38862" y="0"/>
                  </a:lnTo>
                </a:path>
                <a:path w="39369" h="2614929">
                  <a:moveTo>
                    <a:pt x="0" y="2614422"/>
                  </a:moveTo>
                  <a:lnTo>
                    <a:pt x="38862" y="2614422"/>
                  </a:lnTo>
                </a:path>
                <a:path w="39369" h="2614929">
                  <a:moveTo>
                    <a:pt x="0" y="2241041"/>
                  </a:moveTo>
                  <a:lnTo>
                    <a:pt x="38862" y="2241041"/>
                  </a:lnTo>
                </a:path>
                <a:path w="39369" h="2614929">
                  <a:moveTo>
                    <a:pt x="0" y="1867661"/>
                  </a:moveTo>
                  <a:lnTo>
                    <a:pt x="38862" y="1867661"/>
                  </a:lnTo>
                </a:path>
                <a:path w="39369" h="2614929">
                  <a:moveTo>
                    <a:pt x="0" y="1494281"/>
                  </a:moveTo>
                  <a:lnTo>
                    <a:pt x="38862" y="1494281"/>
                  </a:lnTo>
                </a:path>
                <a:path w="39369" h="2614929">
                  <a:moveTo>
                    <a:pt x="0" y="1120139"/>
                  </a:moveTo>
                  <a:lnTo>
                    <a:pt x="38862" y="1120139"/>
                  </a:lnTo>
                </a:path>
                <a:path w="39369" h="2614929">
                  <a:moveTo>
                    <a:pt x="0" y="746759"/>
                  </a:moveTo>
                  <a:lnTo>
                    <a:pt x="38862" y="746759"/>
                  </a:lnTo>
                </a:path>
                <a:path w="39369" h="2614929">
                  <a:moveTo>
                    <a:pt x="0" y="373379"/>
                  </a:moveTo>
                  <a:lnTo>
                    <a:pt x="38862" y="373379"/>
                  </a:lnTo>
                </a:path>
                <a:path w="39369" h="2614929">
                  <a:moveTo>
                    <a:pt x="0" y="0"/>
                  </a:moveTo>
                  <a:lnTo>
                    <a:pt x="38862" y="0"/>
                  </a:lnTo>
                </a:path>
              </a:pathLst>
            </a:custGeom>
            <a:ln w="11430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/>
          <p:cNvSpPr txBox="1"/>
          <p:nvPr/>
        </p:nvSpPr>
        <p:spPr>
          <a:xfrm>
            <a:off x="941323" y="5227573"/>
            <a:ext cx="326390" cy="17272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950" spc="-10">
                <a:solidFill>
                  <a:srgbClr val="15212E"/>
                </a:solidFill>
                <a:latin typeface="Calibri"/>
                <a:cs typeface="Calibri"/>
              </a:rPr>
              <a:t>Salary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33881" y="4854194"/>
            <a:ext cx="433705" cy="17272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950" spc="-10">
                <a:solidFill>
                  <a:srgbClr val="15212E"/>
                </a:solidFill>
                <a:latin typeface="Calibri"/>
                <a:cs typeface="Calibri"/>
              </a:rPr>
              <a:t>Benefits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22045" y="4480813"/>
            <a:ext cx="646430" cy="17272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950" spc="-10">
                <a:solidFill>
                  <a:srgbClr val="15212E"/>
                </a:solidFill>
                <a:latin typeface="Calibri"/>
                <a:cs typeface="Calibri"/>
              </a:rPr>
              <a:t>Recruitment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37691" y="4107433"/>
            <a:ext cx="430530" cy="17272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950" spc="-10">
                <a:solidFill>
                  <a:srgbClr val="15212E"/>
                </a:solidFill>
                <a:latin typeface="Calibri"/>
                <a:cs typeface="Calibri"/>
              </a:rPr>
              <a:t>Training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44372" y="3734053"/>
            <a:ext cx="323215" cy="17272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950" spc="-10">
                <a:solidFill>
                  <a:srgbClr val="15212E"/>
                </a:solidFill>
                <a:latin typeface="Calibri"/>
                <a:cs typeface="Calibri"/>
              </a:rPr>
              <a:t>Office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95959" y="3360673"/>
            <a:ext cx="571500" cy="17272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950" spc="-10">
                <a:solidFill>
                  <a:srgbClr val="15212E"/>
                </a:solidFill>
                <a:latin typeface="Calibri"/>
                <a:cs typeface="Calibri"/>
              </a:rPr>
              <a:t>Equipment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91971" y="2987294"/>
            <a:ext cx="476250" cy="17272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950" spc="-10">
                <a:solidFill>
                  <a:srgbClr val="15212E"/>
                </a:solidFill>
                <a:latin typeface="Calibri"/>
                <a:cs typeface="Calibri"/>
              </a:rPr>
              <a:t>Software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416301" y="5707379"/>
            <a:ext cx="60960" cy="62230"/>
          </a:xfrm>
          <a:custGeom>
            <a:avLst/>
            <a:gdLst/>
            <a:ahLst/>
            <a:cxnLst/>
            <a:rect l="l" t="t" r="r" b="b"/>
            <a:pathLst>
              <a:path w="60960" h="62229">
                <a:moveTo>
                  <a:pt x="60960" y="0"/>
                </a:moveTo>
                <a:lnTo>
                  <a:pt x="0" y="0"/>
                </a:lnTo>
                <a:lnTo>
                  <a:pt x="0" y="61722"/>
                </a:lnTo>
                <a:lnTo>
                  <a:pt x="60960" y="61722"/>
                </a:lnTo>
                <a:lnTo>
                  <a:pt x="60960" y="0"/>
                </a:lnTo>
                <a:close/>
              </a:path>
            </a:pathLst>
          </a:custGeom>
          <a:solidFill>
            <a:srgbClr val="137BA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2491231" y="5645911"/>
            <a:ext cx="629920" cy="15938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OBG</a:t>
            </a:r>
            <a:r>
              <a:rPr dirty="0" sz="850" spc="3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 spc="-10">
                <a:solidFill>
                  <a:srgbClr val="546679"/>
                </a:solidFill>
                <a:latin typeface="Calibri"/>
                <a:cs typeface="Calibri"/>
              </a:rPr>
              <a:t>(annual)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277361" y="5707379"/>
            <a:ext cx="60960" cy="62230"/>
          </a:xfrm>
          <a:custGeom>
            <a:avLst/>
            <a:gdLst/>
            <a:ahLst/>
            <a:cxnLst/>
            <a:rect l="l" t="t" r="r" b="b"/>
            <a:pathLst>
              <a:path w="60960" h="62229">
                <a:moveTo>
                  <a:pt x="60960" y="0"/>
                </a:moveTo>
                <a:lnTo>
                  <a:pt x="0" y="0"/>
                </a:lnTo>
                <a:lnTo>
                  <a:pt x="0" y="61722"/>
                </a:lnTo>
                <a:lnTo>
                  <a:pt x="60960" y="61722"/>
                </a:lnTo>
                <a:lnTo>
                  <a:pt x="60960" y="0"/>
                </a:lnTo>
                <a:close/>
              </a:path>
            </a:pathLst>
          </a:custGeom>
          <a:solidFill>
            <a:srgbClr val="8FA2B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3352291" y="5645911"/>
            <a:ext cx="1184275" cy="15938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In-house</a:t>
            </a:r>
            <a:r>
              <a:rPr dirty="0" sz="850" spc="4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(annual,</a:t>
            </a:r>
            <a:r>
              <a:rPr dirty="0" sz="850" spc="5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 spc="-10">
                <a:solidFill>
                  <a:srgbClr val="546679"/>
                </a:solidFill>
                <a:latin typeface="Calibri"/>
                <a:cs typeface="Calibri"/>
              </a:rPr>
              <a:t>loaded)</a:t>
            </a:r>
            <a:endParaRPr sz="850">
              <a:latin typeface="Calibri"/>
              <a:cs typeface="Calibr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6856476" y="2778251"/>
            <a:ext cx="3451860" cy="3453129"/>
            <a:chOff x="6856476" y="2778251"/>
            <a:chExt cx="3451860" cy="3453129"/>
          </a:xfrm>
        </p:grpSpPr>
        <p:sp>
          <p:nvSpPr>
            <p:cNvPr id="21" name="object 21"/>
            <p:cNvSpPr/>
            <p:nvPr/>
          </p:nvSpPr>
          <p:spPr>
            <a:xfrm>
              <a:off x="6856476" y="2778259"/>
              <a:ext cx="3288029" cy="3127375"/>
            </a:xfrm>
            <a:custGeom>
              <a:avLst/>
              <a:gdLst/>
              <a:ahLst/>
              <a:cxnLst/>
              <a:rect l="l" t="t" r="r" b="b"/>
              <a:pathLst>
                <a:path w="3288029" h="3127375">
                  <a:moveTo>
                    <a:pt x="3288030" y="112776"/>
                  </a:moveTo>
                  <a:lnTo>
                    <a:pt x="3279190" y="68795"/>
                  </a:lnTo>
                  <a:lnTo>
                    <a:pt x="3255073" y="32956"/>
                  </a:lnTo>
                  <a:lnTo>
                    <a:pt x="3219234" y="8839"/>
                  </a:lnTo>
                  <a:lnTo>
                    <a:pt x="3175254" y="0"/>
                  </a:lnTo>
                  <a:lnTo>
                    <a:pt x="112014" y="0"/>
                  </a:lnTo>
                  <a:lnTo>
                    <a:pt x="68465" y="8839"/>
                  </a:lnTo>
                  <a:lnTo>
                    <a:pt x="32854" y="32956"/>
                  </a:lnTo>
                  <a:lnTo>
                    <a:pt x="8813" y="68795"/>
                  </a:lnTo>
                  <a:lnTo>
                    <a:pt x="0" y="112776"/>
                  </a:lnTo>
                  <a:lnTo>
                    <a:pt x="0" y="3015234"/>
                  </a:lnTo>
                  <a:lnTo>
                    <a:pt x="8813" y="3059099"/>
                  </a:lnTo>
                  <a:lnTo>
                    <a:pt x="32854" y="3094672"/>
                  </a:lnTo>
                  <a:lnTo>
                    <a:pt x="68465" y="3118535"/>
                  </a:lnTo>
                  <a:lnTo>
                    <a:pt x="112014" y="3127248"/>
                  </a:lnTo>
                  <a:lnTo>
                    <a:pt x="3175254" y="3127248"/>
                  </a:lnTo>
                  <a:lnTo>
                    <a:pt x="3219234" y="3118535"/>
                  </a:lnTo>
                  <a:lnTo>
                    <a:pt x="3255073" y="3094672"/>
                  </a:lnTo>
                  <a:lnTo>
                    <a:pt x="3279190" y="3059099"/>
                  </a:lnTo>
                  <a:lnTo>
                    <a:pt x="3288030" y="3015234"/>
                  </a:lnTo>
                  <a:lnTo>
                    <a:pt x="3288030" y="112776"/>
                  </a:lnTo>
                  <a:close/>
                </a:path>
              </a:pathLst>
            </a:custGeom>
            <a:solidFill>
              <a:srgbClr val="071F3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537447" y="4456176"/>
              <a:ext cx="1770888" cy="1774697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7148576" y="3022625"/>
            <a:ext cx="1615440" cy="1209675"/>
          </a:xfrm>
          <a:prstGeom prst="rect">
            <a:avLst/>
          </a:prstGeom>
        </p:spPr>
        <p:txBody>
          <a:bodyPr wrap="square" lIns="0" tIns="24130" rIns="0" bIns="0" rtlCol="0" vert="horz">
            <a:spAutoFit/>
          </a:bodyPr>
          <a:lstStyle/>
          <a:p>
            <a:pPr marL="28575">
              <a:lnSpc>
                <a:spcPct val="100000"/>
              </a:lnSpc>
              <a:spcBef>
                <a:spcPts val="190"/>
              </a:spcBef>
            </a:pPr>
            <a:r>
              <a:rPr dirty="0" sz="1100">
                <a:solidFill>
                  <a:srgbClr val="2EB5DE"/>
                </a:solidFill>
                <a:latin typeface="Segoe UI Semibold"/>
                <a:cs typeface="Segoe UI Semibold"/>
              </a:rPr>
              <a:t>B</a:t>
            </a:r>
            <a:r>
              <a:rPr dirty="0" sz="1100" spc="-5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2EB5DE"/>
                </a:solidFill>
                <a:latin typeface="Segoe UI Semibold"/>
                <a:cs typeface="Segoe UI Semibold"/>
              </a:rPr>
              <a:t>O</a:t>
            </a:r>
            <a:r>
              <a:rPr dirty="0" sz="1100" spc="-5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2EB5DE"/>
                </a:solidFill>
                <a:latin typeface="Segoe UI Semibold"/>
                <a:cs typeface="Segoe UI Semibold"/>
              </a:rPr>
              <a:t>T</a:t>
            </a:r>
            <a:r>
              <a:rPr dirty="0" sz="1100" spc="-4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2EB5DE"/>
                </a:solidFill>
                <a:latin typeface="Segoe UI Semibold"/>
                <a:cs typeface="Segoe UI Semibold"/>
              </a:rPr>
              <a:t>T</a:t>
            </a:r>
            <a:r>
              <a:rPr dirty="0" sz="1100" spc="-4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2EB5DE"/>
                </a:solidFill>
                <a:latin typeface="Segoe UI Semibold"/>
                <a:cs typeface="Segoe UI Semibold"/>
              </a:rPr>
              <a:t>O</a:t>
            </a:r>
            <a:r>
              <a:rPr dirty="0" sz="1100" spc="-5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2EB5DE"/>
                </a:solidFill>
                <a:latin typeface="Segoe UI Semibold"/>
                <a:cs typeface="Segoe UI Semibold"/>
              </a:rPr>
              <a:t>M</a:t>
            </a:r>
            <a:r>
              <a:rPr dirty="0" sz="1100" spc="48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2EB5DE"/>
                </a:solidFill>
                <a:latin typeface="Segoe UI Semibold"/>
                <a:cs typeface="Segoe UI Semibold"/>
              </a:rPr>
              <a:t>L</a:t>
            </a:r>
            <a:r>
              <a:rPr dirty="0" sz="1100" spc="-5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2EB5DE"/>
                </a:solidFill>
                <a:latin typeface="Segoe UI Semibold"/>
                <a:cs typeface="Segoe UI Semibold"/>
              </a:rPr>
              <a:t>I</a:t>
            </a:r>
            <a:r>
              <a:rPr dirty="0" sz="1100" spc="-5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00" spc="-25">
                <a:solidFill>
                  <a:srgbClr val="2EB5DE"/>
                </a:solidFill>
                <a:latin typeface="Segoe UI Semibold"/>
                <a:cs typeface="Segoe UI Semibold"/>
              </a:rPr>
              <a:t>NE</a:t>
            </a:r>
            <a:endParaRPr sz="1100">
              <a:latin typeface="Segoe UI Semibold"/>
              <a:cs typeface="Segoe UI Semibold"/>
            </a:endParaRPr>
          </a:p>
          <a:p>
            <a:pPr marL="12700">
              <a:lnSpc>
                <a:spcPct val="100000"/>
              </a:lnSpc>
              <a:spcBef>
                <a:spcPts val="439"/>
              </a:spcBef>
            </a:pPr>
            <a:r>
              <a:rPr dirty="0" sz="4700" spc="-20">
                <a:solidFill>
                  <a:srgbClr val="FFFFFF"/>
                </a:solidFill>
                <a:latin typeface="Segoe UI Semibold"/>
                <a:cs typeface="Segoe UI Semibold"/>
              </a:rPr>
              <a:t>~55%</a:t>
            </a:r>
            <a:endParaRPr sz="4700">
              <a:latin typeface="Segoe UI Semibold"/>
              <a:cs typeface="Segoe UI Semibold"/>
            </a:endParaRPr>
          </a:p>
          <a:p>
            <a:pPr marL="28575">
              <a:lnSpc>
                <a:spcPct val="100000"/>
              </a:lnSpc>
              <a:spcBef>
                <a:spcPts val="450"/>
              </a:spcBef>
            </a:pPr>
            <a:r>
              <a:rPr dirty="0" sz="1150" spc="-10">
                <a:solidFill>
                  <a:srgbClr val="8AD5ED"/>
                </a:solidFill>
                <a:latin typeface="Calibri"/>
                <a:cs typeface="Calibri"/>
              </a:rPr>
              <a:t>lower</a:t>
            </a:r>
            <a:r>
              <a:rPr dirty="0" sz="1150" spc="-20">
                <a:solidFill>
                  <a:srgbClr val="8AD5ED"/>
                </a:solidFill>
                <a:latin typeface="Calibri"/>
                <a:cs typeface="Calibri"/>
              </a:rPr>
              <a:t> </a:t>
            </a:r>
            <a:r>
              <a:rPr dirty="0" sz="1150" spc="-10">
                <a:solidFill>
                  <a:srgbClr val="8AD5ED"/>
                </a:solidFill>
                <a:latin typeface="Calibri"/>
                <a:cs typeface="Calibri"/>
              </a:rPr>
              <a:t>total delivery</a:t>
            </a:r>
            <a:r>
              <a:rPr dirty="0" sz="1150" spc="-5">
                <a:solidFill>
                  <a:srgbClr val="8AD5ED"/>
                </a:solidFill>
                <a:latin typeface="Calibri"/>
                <a:cs typeface="Calibri"/>
              </a:rPr>
              <a:t> </a:t>
            </a:r>
            <a:r>
              <a:rPr dirty="0" sz="1150" spc="-20">
                <a:solidFill>
                  <a:srgbClr val="8AD5ED"/>
                </a:solidFill>
                <a:latin typeface="Calibri"/>
                <a:cs typeface="Calibri"/>
              </a:rPr>
              <a:t>cost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164578" y="4487671"/>
            <a:ext cx="1061720" cy="17272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950">
                <a:solidFill>
                  <a:srgbClr val="C7D9E6"/>
                </a:solidFill>
                <a:latin typeface="Calibri"/>
                <a:cs typeface="Calibri"/>
              </a:rPr>
              <a:t>In-house</a:t>
            </a:r>
            <a:r>
              <a:rPr dirty="0" sz="950" spc="5">
                <a:solidFill>
                  <a:srgbClr val="C7D9E6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C7D9E6"/>
                </a:solidFill>
                <a:latin typeface="Calibri"/>
                <a:cs typeface="Calibri"/>
              </a:rPr>
              <a:t>loaded </a:t>
            </a:r>
            <a:r>
              <a:rPr dirty="0" sz="950" spc="-20">
                <a:solidFill>
                  <a:srgbClr val="C7D9E6"/>
                </a:solidFill>
                <a:latin typeface="Calibri"/>
                <a:cs typeface="Calibri"/>
              </a:rPr>
              <a:t>cost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9276841" y="4474717"/>
            <a:ext cx="600710" cy="19939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150" spc="-10">
                <a:solidFill>
                  <a:srgbClr val="FFFFFF"/>
                </a:solidFill>
                <a:latin typeface="Segoe UI Semibold"/>
                <a:cs typeface="Segoe UI Semibold"/>
              </a:rPr>
              <a:t>$125,000</a:t>
            </a:r>
            <a:endParaRPr sz="1150">
              <a:latin typeface="Segoe UI Semibold"/>
              <a:cs typeface="Segoe UI Semibold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164578" y="4872481"/>
            <a:ext cx="850900" cy="17272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950">
                <a:solidFill>
                  <a:srgbClr val="C7D9E6"/>
                </a:solidFill>
                <a:latin typeface="Calibri"/>
                <a:cs typeface="Calibri"/>
              </a:rPr>
              <a:t>OBG</a:t>
            </a:r>
            <a:r>
              <a:rPr dirty="0" sz="950" spc="30">
                <a:solidFill>
                  <a:srgbClr val="C7D9E6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C7D9E6"/>
                </a:solidFill>
                <a:latin typeface="Calibri"/>
                <a:cs typeface="Calibri"/>
              </a:rPr>
              <a:t>annual</a:t>
            </a:r>
            <a:r>
              <a:rPr dirty="0" sz="950" spc="30">
                <a:solidFill>
                  <a:srgbClr val="C7D9E6"/>
                </a:solidFill>
                <a:latin typeface="Calibri"/>
                <a:cs typeface="Calibri"/>
              </a:rPr>
              <a:t> </a:t>
            </a:r>
            <a:r>
              <a:rPr dirty="0" sz="950" spc="-20">
                <a:solidFill>
                  <a:srgbClr val="C7D9E6"/>
                </a:solidFill>
                <a:latin typeface="Calibri"/>
                <a:cs typeface="Calibri"/>
              </a:rPr>
              <a:t>cost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9335515" y="4859527"/>
            <a:ext cx="542925" cy="19939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150" spc="-10">
                <a:solidFill>
                  <a:srgbClr val="FFFFFF"/>
                </a:solidFill>
                <a:latin typeface="Segoe UI Semibold"/>
                <a:cs typeface="Segoe UI Semibold"/>
              </a:rPr>
              <a:t>$38,000</a:t>
            </a:r>
            <a:endParaRPr sz="1150">
              <a:latin typeface="Segoe UI Semibold"/>
              <a:cs typeface="Segoe UI Semibold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164578" y="5257291"/>
            <a:ext cx="716915" cy="17272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950">
                <a:solidFill>
                  <a:srgbClr val="C7D9E6"/>
                </a:solidFill>
                <a:latin typeface="Calibri"/>
                <a:cs typeface="Calibri"/>
              </a:rPr>
              <a:t>Annual </a:t>
            </a:r>
            <a:r>
              <a:rPr dirty="0" sz="950" spc="-10">
                <a:solidFill>
                  <a:srgbClr val="C7D9E6"/>
                </a:solidFill>
                <a:latin typeface="Calibri"/>
                <a:cs typeface="Calibri"/>
              </a:rPr>
              <a:t>saving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9337802" y="5244338"/>
            <a:ext cx="539750" cy="19939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150" spc="-10">
                <a:solidFill>
                  <a:srgbClr val="FFFFFF"/>
                </a:solidFill>
                <a:latin typeface="Segoe UI Semibold"/>
                <a:cs typeface="Segoe UI Semibold"/>
              </a:rPr>
              <a:t>$87,000</a:t>
            </a:r>
            <a:endParaRPr sz="1150">
              <a:latin typeface="Segoe UI Semibold"/>
              <a:cs typeface="Segoe UI Semibold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49655" y="6045961"/>
            <a:ext cx="1544320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10" i="1">
                <a:solidFill>
                  <a:srgbClr val="8FA2B0"/>
                </a:solidFill>
                <a:latin typeface="Calibri"/>
                <a:cs typeface="Calibri"/>
              </a:rPr>
              <a:t>Illustrative</a:t>
            </a:r>
            <a:r>
              <a:rPr dirty="0" sz="800" i="1">
                <a:solidFill>
                  <a:srgbClr val="8FA2B0"/>
                </a:solidFill>
                <a:latin typeface="Calibri"/>
                <a:cs typeface="Calibri"/>
              </a:rPr>
              <a:t> </a:t>
            </a:r>
            <a:r>
              <a:rPr dirty="0" sz="800" spc="-10" i="1">
                <a:solidFill>
                  <a:srgbClr val="8FA2B0"/>
                </a:solidFill>
                <a:latin typeface="Calibri"/>
                <a:cs typeface="Calibri"/>
              </a:rPr>
              <a:t>figures</a:t>
            </a:r>
            <a:r>
              <a:rPr dirty="0" sz="800" spc="-15" i="1">
                <a:solidFill>
                  <a:srgbClr val="8FA2B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8FA2B0"/>
                </a:solidFill>
                <a:latin typeface="Calibri"/>
                <a:cs typeface="Calibri"/>
              </a:rPr>
              <a:t>for a</a:t>
            </a:r>
            <a:r>
              <a:rPr dirty="0" sz="800" spc="5" i="1">
                <a:solidFill>
                  <a:srgbClr val="8FA2B0"/>
                </a:solidFill>
                <a:latin typeface="Calibri"/>
                <a:cs typeface="Calibri"/>
              </a:rPr>
              <a:t> </a:t>
            </a:r>
            <a:r>
              <a:rPr dirty="0" sz="800" spc="-25" i="1">
                <a:solidFill>
                  <a:srgbClr val="8FA2B0"/>
                </a:solidFill>
                <a:latin typeface="Calibri"/>
                <a:cs typeface="Calibri"/>
              </a:rPr>
              <a:t>mid-</a:t>
            </a:r>
            <a:r>
              <a:rPr dirty="0" sz="800" spc="-10" i="1">
                <a:solidFill>
                  <a:srgbClr val="8FA2B0"/>
                </a:solidFill>
                <a:latin typeface="Calibri"/>
                <a:cs typeface="Calibri"/>
              </a:rPr>
              <a:t>level</a:t>
            </a:r>
            <a:r>
              <a:rPr dirty="0" sz="800" i="1">
                <a:solidFill>
                  <a:srgbClr val="8FA2B0"/>
                </a:solidFill>
                <a:latin typeface="Calibri"/>
                <a:cs typeface="Calibri"/>
              </a:rPr>
              <a:t> </a:t>
            </a:r>
            <a:r>
              <a:rPr dirty="0" sz="800" spc="-20" i="1">
                <a:solidFill>
                  <a:srgbClr val="8FA2B0"/>
                </a:solidFill>
                <a:latin typeface="Calibri"/>
                <a:cs typeface="Calibri"/>
              </a:rPr>
              <a:t>role</a:t>
            </a:r>
            <a:endParaRPr sz="800">
              <a:latin typeface="Calibri"/>
              <a:cs typeface="Calibri"/>
            </a:endParaRPr>
          </a:p>
        </p:txBody>
      </p:sp>
      <p:pic>
        <p:nvPicPr>
          <p:cNvPr id="31" name="object 3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57022" y="6368033"/>
            <a:ext cx="233171" cy="216407"/>
          </a:xfrm>
          <a:prstGeom prst="rect">
            <a:avLst/>
          </a:prstGeom>
        </p:spPr>
      </p:pic>
      <p:sp>
        <p:nvSpPr>
          <p:cNvPr id="32" name="object 32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9685" rIns="0" bIns="0" rtlCol="0" vert="horz">
            <a:spAutoFit/>
          </a:bodyPr>
          <a:lstStyle/>
          <a:p>
            <a:pPr marL="40005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dirty="0" spc="-25"/>
              <a:t>27</a:t>
            </a:fld>
          </a:p>
        </p:txBody>
      </p:sp>
      <p:sp>
        <p:nvSpPr>
          <p:cNvPr id="33" name="object 33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90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dirty="0" spc="-10"/>
              <a:t>O</a:t>
            </a:r>
            <a:r>
              <a:rPr dirty="0" spc="-75"/>
              <a:t> </a:t>
            </a:r>
            <a:r>
              <a:rPr dirty="0" spc="-10"/>
              <a:t>B</a:t>
            </a:r>
            <a:r>
              <a:rPr dirty="0" spc="-75"/>
              <a:t> </a:t>
            </a:r>
            <a:r>
              <a:rPr dirty="0"/>
              <a:t>G</a:t>
            </a:r>
            <a:r>
              <a:rPr dirty="0" spc="254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 spc="-10"/>
              <a:t>T</a:t>
            </a:r>
            <a:r>
              <a:rPr dirty="0" spc="-75"/>
              <a:t> </a:t>
            </a:r>
            <a:r>
              <a:rPr dirty="0" spc="-10"/>
              <a:t>S</a:t>
            </a:r>
            <a:r>
              <a:rPr dirty="0" spc="-75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/>
              <a:t>R</a:t>
            </a:r>
            <a:r>
              <a:rPr dirty="0" spc="-75"/>
              <a:t> </a:t>
            </a:r>
            <a:r>
              <a:rPr dirty="0" spc="-10"/>
              <a:t>C</a:t>
            </a:r>
            <a:r>
              <a:rPr dirty="0" spc="-75"/>
              <a:t> </a:t>
            </a:r>
            <a:r>
              <a:rPr dirty="0"/>
              <a:t>I</a:t>
            </a:r>
            <a:r>
              <a:rPr dirty="0" spc="-80"/>
              <a:t> </a:t>
            </a:r>
            <a:r>
              <a:rPr dirty="0" spc="-25"/>
              <a:t>NG</a:t>
            </a:r>
          </a:p>
        </p:txBody>
      </p:sp>
      <p:sp>
        <p:nvSpPr>
          <p:cNvPr id="34" name="object 34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10"/>
              </a:lnSpc>
            </a:pPr>
            <a:r>
              <a:rPr dirty="0" spc="-10"/>
              <a:t>Confidential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9655" y="1286509"/>
            <a:ext cx="2288540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R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E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T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U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R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N</a:t>
            </a:r>
            <a:r>
              <a:rPr dirty="0" sz="1100" spc="48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O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N</a:t>
            </a:r>
            <a:r>
              <a:rPr dirty="0" sz="1100" spc="49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I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N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V</a:t>
            </a:r>
            <a:r>
              <a:rPr dirty="0" sz="1100" spc="-5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E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S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T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M</a:t>
            </a:r>
            <a:r>
              <a:rPr dirty="0" sz="1100" spc="-6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E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 spc="-25">
                <a:solidFill>
                  <a:srgbClr val="137BA6"/>
                </a:solidFill>
                <a:latin typeface="Segoe UI Semibold"/>
                <a:cs typeface="Segoe UI Semibold"/>
              </a:rPr>
              <a:t>NT</a:t>
            </a:r>
            <a:endParaRPr sz="1100">
              <a:latin typeface="Segoe UI Semibold"/>
              <a:cs typeface="Segoe UI Semibold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/>
              <a:t>Capacity</a:t>
            </a:r>
            <a:r>
              <a:rPr dirty="0" spc="-90"/>
              <a:t> </a:t>
            </a:r>
            <a:r>
              <a:rPr dirty="0"/>
              <a:t>up,</a:t>
            </a:r>
            <a:r>
              <a:rPr dirty="0" spc="-85"/>
              <a:t> </a:t>
            </a:r>
            <a:r>
              <a:rPr dirty="0"/>
              <a:t>cost</a:t>
            </a:r>
            <a:r>
              <a:rPr dirty="0" spc="-85"/>
              <a:t> </a:t>
            </a:r>
            <a:r>
              <a:rPr dirty="0"/>
              <a:t>down</a:t>
            </a:r>
            <a:r>
              <a:rPr dirty="0" spc="-40"/>
              <a:t> </a:t>
            </a:r>
            <a:r>
              <a:rPr dirty="0"/>
              <a:t>—</a:t>
            </a:r>
            <a:r>
              <a:rPr dirty="0" spc="-80"/>
              <a:t> </a:t>
            </a:r>
            <a:r>
              <a:rPr dirty="0" spc="-10"/>
              <a:t>compounding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871727" y="2815970"/>
            <a:ext cx="5507355" cy="2846705"/>
            <a:chOff x="871727" y="2815970"/>
            <a:chExt cx="5507355" cy="2846705"/>
          </a:xfrm>
        </p:grpSpPr>
        <p:sp>
          <p:nvSpPr>
            <p:cNvPr id="5" name="object 5"/>
            <p:cNvSpPr/>
            <p:nvPr/>
          </p:nvSpPr>
          <p:spPr>
            <a:xfrm>
              <a:off x="906779" y="2821685"/>
              <a:ext cx="5466715" cy="2404110"/>
            </a:xfrm>
            <a:custGeom>
              <a:avLst/>
              <a:gdLst/>
              <a:ahLst/>
              <a:cxnLst/>
              <a:rect l="l" t="t" r="r" b="b"/>
              <a:pathLst>
                <a:path w="5466715" h="2404110">
                  <a:moveTo>
                    <a:pt x="0" y="2404110"/>
                  </a:moveTo>
                  <a:lnTo>
                    <a:pt x="5466587" y="2404110"/>
                  </a:lnTo>
                </a:path>
                <a:path w="5466715" h="2404110">
                  <a:moveTo>
                    <a:pt x="0" y="2004059"/>
                  </a:moveTo>
                  <a:lnTo>
                    <a:pt x="5466587" y="2004059"/>
                  </a:lnTo>
                </a:path>
                <a:path w="5466715" h="2404110">
                  <a:moveTo>
                    <a:pt x="0" y="1603247"/>
                  </a:moveTo>
                  <a:lnTo>
                    <a:pt x="5466587" y="1603247"/>
                  </a:lnTo>
                </a:path>
                <a:path w="5466715" h="2404110">
                  <a:moveTo>
                    <a:pt x="0" y="1202436"/>
                  </a:moveTo>
                  <a:lnTo>
                    <a:pt x="5466587" y="1202436"/>
                  </a:lnTo>
                </a:path>
                <a:path w="5466715" h="2404110">
                  <a:moveTo>
                    <a:pt x="0" y="801624"/>
                  </a:moveTo>
                  <a:lnTo>
                    <a:pt x="5466587" y="801624"/>
                  </a:lnTo>
                </a:path>
                <a:path w="5466715" h="2404110">
                  <a:moveTo>
                    <a:pt x="0" y="400812"/>
                  </a:moveTo>
                  <a:lnTo>
                    <a:pt x="5466587" y="400812"/>
                  </a:lnTo>
                </a:path>
                <a:path w="5466715" h="2404110">
                  <a:moveTo>
                    <a:pt x="0" y="0"/>
                  </a:moveTo>
                  <a:lnTo>
                    <a:pt x="5466587" y="0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871727" y="2821685"/>
              <a:ext cx="5501640" cy="2840990"/>
            </a:xfrm>
            <a:custGeom>
              <a:avLst/>
              <a:gdLst/>
              <a:ahLst/>
              <a:cxnLst/>
              <a:rect l="l" t="t" r="r" b="b"/>
              <a:pathLst>
                <a:path w="5501640" h="2840990">
                  <a:moveTo>
                    <a:pt x="35052" y="2804922"/>
                  </a:moveTo>
                  <a:lnTo>
                    <a:pt x="35052" y="0"/>
                  </a:lnTo>
                </a:path>
                <a:path w="5501640" h="2840990">
                  <a:moveTo>
                    <a:pt x="0" y="2804922"/>
                  </a:moveTo>
                  <a:lnTo>
                    <a:pt x="35052" y="2804922"/>
                  </a:lnTo>
                </a:path>
                <a:path w="5501640" h="2840990">
                  <a:moveTo>
                    <a:pt x="0" y="2404110"/>
                  </a:moveTo>
                  <a:lnTo>
                    <a:pt x="35052" y="2404110"/>
                  </a:lnTo>
                </a:path>
                <a:path w="5501640" h="2840990">
                  <a:moveTo>
                    <a:pt x="0" y="2004059"/>
                  </a:moveTo>
                  <a:lnTo>
                    <a:pt x="35052" y="2004059"/>
                  </a:lnTo>
                </a:path>
                <a:path w="5501640" h="2840990">
                  <a:moveTo>
                    <a:pt x="0" y="1603247"/>
                  </a:moveTo>
                  <a:lnTo>
                    <a:pt x="35052" y="1603247"/>
                  </a:lnTo>
                </a:path>
                <a:path w="5501640" h="2840990">
                  <a:moveTo>
                    <a:pt x="0" y="1202436"/>
                  </a:moveTo>
                  <a:lnTo>
                    <a:pt x="35052" y="1202436"/>
                  </a:lnTo>
                </a:path>
                <a:path w="5501640" h="2840990">
                  <a:moveTo>
                    <a:pt x="0" y="801624"/>
                  </a:moveTo>
                  <a:lnTo>
                    <a:pt x="35052" y="801624"/>
                  </a:lnTo>
                </a:path>
                <a:path w="5501640" h="2840990">
                  <a:moveTo>
                    <a:pt x="0" y="400812"/>
                  </a:moveTo>
                  <a:lnTo>
                    <a:pt x="35052" y="400812"/>
                  </a:lnTo>
                </a:path>
                <a:path w="5501640" h="2840990">
                  <a:moveTo>
                    <a:pt x="0" y="0"/>
                  </a:moveTo>
                  <a:lnTo>
                    <a:pt x="35052" y="0"/>
                  </a:lnTo>
                </a:path>
                <a:path w="5501640" h="2840990">
                  <a:moveTo>
                    <a:pt x="35052" y="2804922"/>
                  </a:moveTo>
                  <a:lnTo>
                    <a:pt x="5501640" y="2804922"/>
                  </a:lnTo>
                </a:path>
                <a:path w="5501640" h="2840990">
                  <a:moveTo>
                    <a:pt x="35052" y="2804922"/>
                  </a:moveTo>
                  <a:lnTo>
                    <a:pt x="35052" y="2840735"/>
                  </a:lnTo>
                </a:path>
                <a:path w="5501640" h="2840990">
                  <a:moveTo>
                    <a:pt x="490728" y="2804922"/>
                  </a:moveTo>
                  <a:lnTo>
                    <a:pt x="490728" y="2840735"/>
                  </a:lnTo>
                </a:path>
                <a:path w="5501640" h="2840990">
                  <a:moveTo>
                    <a:pt x="946404" y="2804922"/>
                  </a:moveTo>
                  <a:lnTo>
                    <a:pt x="946404" y="2840735"/>
                  </a:lnTo>
                </a:path>
                <a:path w="5501640" h="2840990">
                  <a:moveTo>
                    <a:pt x="1402080" y="2804922"/>
                  </a:moveTo>
                  <a:lnTo>
                    <a:pt x="1402080" y="2840735"/>
                  </a:lnTo>
                </a:path>
                <a:path w="5501640" h="2840990">
                  <a:moveTo>
                    <a:pt x="1856994" y="2804922"/>
                  </a:moveTo>
                  <a:lnTo>
                    <a:pt x="1856994" y="2840735"/>
                  </a:lnTo>
                </a:path>
                <a:path w="5501640" h="2840990">
                  <a:moveTo>
                    <a:pt x="2312670" y="2804922"/>
                  </a:moveTo>
                  <a:lnTo>
                    <a:pt x="2312670" y="2840735"/>
                  </a:lnTo>
                </a:path>
                <a:path w="5501640" h="2840990">
                  <a:moveTo>
                    <a:pt x="2768346" y="2804922"/>
                  </a:moveTo>
                  <a:lnTo>
                    <a:pt x="2768346" y="2840735"/>
                  </a:lnTo>
                </a:path>
                <a:path w="5501640" h="2840990">
                  <a:moveTo>
                    <a:pt x="3224022" y="2804922"/>
                  </a:moveTo>
                  <a:lnTo>
                    <a:pt x="3224022" y="2840735"/>
                  </a:lnTo>
                </a:path>
                <a:path w="5501640" h="2840990">
                  <a:moveTo>
                    <a:pt x="3678936" y="2804922"/>
                  </a:moveTo>
                  <a:lnTo>
                    <a:pt x="3678936" y="2840735"/>
                  </a:lnTo>
                </a:path>
                <a:path w="5501640" h="2840990">
                  <a:moveTo>
                    <a:pt x="4134612" y="2804922"/>
                  </a:moveTo>
                  <a:lnTo>
                    <a:pt x="4134612" y="2840735"/>
                  </a:lnTo>
                </a:path>
                <a:path w="5501640" h="2840990">
                  <a:moveTo>
                    <a:pt x="4590288" y="2804922"/>
                  </a:moveTo>
                  <a:lnTo>
                    <a:pt x="4590288" y="2840735"/>
                  </a:lnTo>
                </a:path>
                <a:path w="5501640" h="2840990">
                  <a:moveTo>
                    <a:pt x="5045964" y="2804922"/>
                  </a:moveTo>
                  <a:lnTo>
                    <a:pt x="5045964" y="2840735"/>
                  </a:lnTo>
                </a:path>
                <a:path w="5501640" h="2840990">
                  <a:moveTo>
                    <a:pt x="5501640" y="2804922"/>
                  </a:moveTo>
                  <a:lnTo>
                    <a:pt x="5501640" y="2840735"/>
                  </a:lnTo>
                </a:path>
              </a:pathLst>
            </a:custGeom>
            <a:ln w="11430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1134618" y="3222497"/>
              <a:ext cx="5011420" cy="2264410"/>
            </a:xfrm>
            <a:custGeom>
              <a:avLst/>
              <a:gdLst/>
              <a:ahLst/>
              <a:cxnLst/>
              <a:rect l="l" t="t" r="r" b="b"/>
              <a:pathLst>
                <a:path w="5011420" h="2264410">
                  <a:moveTo>
                    <a:pt x="0" y="2263902"/>
                  </a:moveTo>
                  <a:lnTo>
                    <a:pt x="45492" y="2247900"/>
                  </a:lnTo>
                  <a:lnTo>
                    <a:pt x="90988" y="2231898"/>
                  </a:lnTo>
                  <a:lnTo>
                    <a:pt x="136494" y="2215896"/>
                  </a:lnTo>
                  <a:lnTo>
                    <a:pt x="182014" y="2199894"/>
                  </a:lnTo>
                  <a:lnTo>
                    <a:pt x="227552" y="2183892"/>
                  </a:lnTo>
                  <a:lnTo>
                    <a:pt x="273112" y="2167890"/>
                  </a:lnTo>
                  <a:lnTo>
                    <a:pt x="318701" y="2151888"/>
                  </a:lnTo>
                  <a:lnTo>
                    <a:pt x="364321" y="2135886"/>
                  </a:lnTo>
                  <a:lnTo>
                    <a:pt x="409978" y="2119884"/>
                  </a:lnTo>
                  <a:lnTo>
                    <a:pt x="455675" y="2103882"/>
                  </a:lnTo>
                  <a:lnTo>
                    <a:pt x="501168" y="2087962"/>
                  </a:lnTo>
                  <a:lnTo>
                    <a:pt x="546664" y="2072170"/>
                  </a:lnTo>
                  <a:lnTo>
                    <a:pt x="592170" y="2056452"/>
                  </a:lnTo>
                  <a:lnTo>
                    <a:pt x="637690" y="2040751"/>
                  </a:lnTo>
                  <a:lnTo>
                    <a:pt x="683228" y="2025014"/>
                  </a:lnTo>
                  <a:lnTo>
                    <a:pt x="728788" y="2009186"/>
                  </a:lnTo>
                  <a:lnTo>
                    <a:pt x="774377" y="1993212"/>
                  </a:lnTo>
                  <a:lnTo>
                    <a:pt x="819997" y="1977036"/>
                  </a:lnTo>
                  <a:lnTo>
                    <a:pt x="865654" y="1960604"/>
                  </a:lnTo>
                  <a:lnTo>
                    <a:pt x="911351" y="1943862"/>
                  </a:lnTo>
                  <a:lnTo>
                    <a:pt x="956843" y="1926543"/>
                  </a:lnTo>
                  <a:lnTo>
                    <a:pt x="1002334" y="1908913"/>
                  </a:lnTo>
                  <a:lnTo>
                    <a:pt x="1047826" y="1891027"/>
                  </a:lnTo>
                  <a:lnTo>
                    <a:pt x="1093317" y="1872941"/>
                  </a:lnTo>
                  <a:lnTo>
                    <a:pt x="1138808" y="1854708"/>
                  </a:lnTo>
                  <a:lnTo>
                    <a:pt x="1184300" y="1836383"/>
                  </a:lnTo>
                  <a:lnTo>
                    <a:pt x="1229791" y="1818022"/>
                  </a:lnTo>
                  <a:lnTo>
                    <a:pt x="1275283" y="1799679"/>
                  </a:lnTo>
                  <a:lnTo>
                    <a:pt x="1320774" y="1781409"/>
                  </a:lnTo>
                  <a:lnTo>
                    <a:pt x="1366265" y="1763267"/>
                  </a:lnTo>
                  <a:lnTo>
                    <a:pt x="1411963" y="1745311"/>
                  </a:lnTo>
                  <a:lnTo>
                    <a:pt x="1457620" y="1727514"/>
                  </a:lnTo>
                  <a:lnTo>
                    <a:pt x="1503240" y="1709809"/>
                  </a:lnTo>
                  <a:lnTo>
                    <a:pt x="1548829" y="1692127"/>
                  </a:lnTo>
                  <a:lnTo>
                    <a:pt x="1594389" y="1674399"/>
                  </a:lnTo>
                  <a:lnTo>
                    <a:pt x="1639927" y="1656557"/>
                  </a:lnTo>
                  <a:lnTo>
                    <a:pt x="1685447" y="1638532"/>
                  </a:lnTo>
                  <a:lnTo>
                    <a:pt x="1730953" y="1620255"/>
                  </a:lnTo>
                  <a:lnTo>
                    <a:pt x="1776449" y="1601659"/>
                  </a:lnTo>
                  <a:lnTo>
                    <a:pt x="1821942" y="1582673"/>
                  </a:lnTo>
                  <a:lnTo>
                    <a:pt x="1867454" y="1563504"/>
                  </a:lnTo>
                  <a:lnTo>
                    <a:pt x="1913004" y="1543982"/>
                  </a:lnTo>
                  <a:lnTo>
                    <a:pt x="1958580" y="1524168"/>
                  </a:lnTo>
                  <a:lnTo>
                    <a:pt x="2004175" y="1504120"/>
                  </a:lnTo>
                  <a:lnTo>
                    <a:pt x="2049779" y="1483899"/>
                  </a:lnTo>
                  <a:lnTo>
                    <a:pt x="2095384" y="1463564"/>
                  </a:lnTo>
                  <a:lnTo>
                    <a:pt x="2140979" y="1443173"/>
                  </a:lnTo>
                  <a:lnTo>
                    <a:pt x="2186555" y="1422788"/>
                  </a:lnTo>
                  <a:lnTo>
                    <a:pt x="2232105" y="1402466"/>
                  </a:lnTo>
                  <a:lnTo>
                    <a:pt x="2277618" y="1382267"/>
                  </a:lnTo>
                  <a:lnTo>
                    <a:pt x="2323110" y="1362439"/>
                  </a:lnTo>
                  <a:lnTo>
                    <a:pt x="2368606" y="1342698"/>
                  </a:lnTo>
                  <a:lnTo>
                    <a:pt x="2414112" y="1322994"/>
                  </a:lnTo>
                  <a:lnTo>
                    <a:pt x="2459632" y="1303276"/>
                  </a:lnTo>
                  <a:lnTo>
                    <a:pt x="2505170" y="1283493"/>
                  </a:lnTo>
                  <a:lnTo>
                    <a:pt x="2550730" y="1263597"/>
                  </a:lnTo>
                  <a:lnTo>
                    <a:pt x="2596319" y="1243535"/>
                  </a:lnTo>
                  <a:lnTo>
                    <a:pt x="2641939" y="1223259"/>
                  </a:lnTo>
                  <a:lnTo>
                    <a:pt x="2687596" y="1202718"/>
                  </a:lnTo>
                  <a:lnTo>
                    <a:pt x="2733294" y="1181862"/>
                  </a:lnTo>
                  <a:lnTo>
                    <a:pt x="2778786" y="1160656"/>
                  </a:lnTo>
                  <a:lnTo>
                    <a:pt x="2824282" y="1139135"/>
                  </a:lnTo>
                  <a:lnTo>
                    <a:pt x="2869788" y="1117348"/>
                  </a:lnTo>
                  <a:lnTo>
                    <a:pt x="2915308" y="1095347"/>
                  </a:lnTo>
                  <a:lnTo>
                    <a:pt x="2960846" y="1073181"/>
                  </a:lnTo>
                  <a:lnTo>
                    <a:pt x="3006406" y="1050901"/>
                  </a:lnTo>
                  <a:lnTo>
                    <a:pt x="3051995" y="1028557"/>
                  </a:lnTo>
                  <a:lnTo>
                    <a:pt x="3097615" y="1006199"/>
                  </a:lnTo>
                  <a:lnTo>
                    <a:pt x="3143272" y="983878"/>
                  </a:lnTo>
                  <a:lnTo>
                    <a:pt x="3188970" y="961643"/>
                  </a:lnTo>
                  <a:lnTo>
                    <a:pt x="3234461" y="939779"/>
                  </a:lnTo>
                  <a:lnTo>
                    <a:pt x="3279952" y="918039"/>
                  </a:lnTo>
                  <a:lnTo>
                    <a:pt x="3325444" y="896362"/>
                  </a:lnTo>
                  <a:lnTo>
                    <a:pt x="3370935" y="874690"/>
                  </a:lnTo>
                  <a:lnTo>
                    <a:pt x="3416427" y="852963"/>
                  </a:lnTo>
                  <a:lnTo>
                    <a:pt x="3461918" y="831122"/>
                  </a:lnTo>
                  <a:lnTo>
                    <a:pt x="3507409" y="809107"/>
                  </a:lnTo>
                  <a:lnTo>
                    <a:pt x="3552901" y="786859"/>
                  </a:lnTo>
                  <a:lnTo>
                    <a:pt x="3598392" y="764318"/>
                  </a:lnTo>
                  <a:lnTo>
                    <a:pt x="3643883" y="741426"/>
                  </a:lnTo>
                  <a:lnTo>
                    <a:pt x="3689581" y="718163"/>
                  </a:lnTo>
                  <a:lnTo>
                    <a:pt x="3735238" y="694590"/>
                  </a:lnTo>
                  <a:lnTo>
                    <a:pt x="3780858" y="670761"/>
                  </a:lnTo>
                  <a:lnTo>
                    <a:pt x="3826447" y="646730"/>
                  </a:lnTo>
                  <a:lnTo>
                    <a:pt x="3872007" y="622553"/>
                  </a:lnTo>
                  <a:lnTo>
                    <a:pt x="3917545" y="598285"/>
                  </a:lnTo>
                  <a:lnTo>
                    <a:pt x="3963065" y="573981"/>
                  </a:lnTo>
                  <a:lnTo>
                    <a:pt x="4008571" y="549694"/>
                  </a:lnTo>
                  <a:lnTo>
                    <a:pt x="4054067" y="525481"/>
                  </a:lnTo>
                  <a:lnTo>
                    <a:pt x="4099559" y="501395"/>
                  </a:lnTo>
                  <a:lnTo>
                    <a:pt x="4145072" y="477289"/>
                  </a:lnTo>
                  <a:lnTo>
                    <a:pt x="4190622" y="453383"/>
                  </a:lnTo>
                  <a:lnTo>
                    <a:pt x="4236198" y="429606"/>
                  </a:lnTo>
                  <a:lnTo>
                    <a:pt x="4281793" y="405883"/>
                  </a:lnTo>
                  <a:lnTo>
                    <a:pt x="4327398" y="382143"/>
                  </a:lnTo>
                  <a:lnTo>
                    <a:pt x="4373002" y="358310"/>
                  </a:lnTo>
                  <a:lnTo>
                    <a:pt x="4418597" y="334313"/>
                  </a:lnTo>
                  <a:lnTo>
                    <a:pt x="4464173" y="310079"/>
                  </a:lnTo>
                  <a:lnTo>
                    <a:pt x="4509723" y="285533"/>
                  </a:lnTo>
                  <a:lnTo>
                    <a:pt x="4555235" y="260603"/>
                  </a:lnTo>
                  <a:lnTo>
                    <a:pt x="4600748" y="235284"/>
                  </a:lnTo>
                  <a:lnTo>
                    <a:pt x="4646298" y="209653"/>
                  </a:lnTo>
                  <a:lnTo>
                    <a:pt x="4691874" y="183766"/>
                  </a:lnTo>
                  <a:lnTo>
                    <a:pt x="4737469" y="157679"/>
                  </a:lnTo>
                  <a:lnTo>
                    <a:pt x="4783074" y="131444"/>
                  </a:lnTo>
                  <a:lnTo>
                    <a:pt x="4828678" y="105119"/>
                  </a:lnTo>
                  <a:lnTo>
                    <a:pt x="4874273" y="78757"/>
                  </a:lnTo>
                  <a:lnTo>
                    <a:pt x="4919849" y="52413"/>
                  </a:lnTo>
                  <a:lnTo>
                    <a:pt x="4965399" y="26142"/>
                  </a:lnTo>
                  <a:lnTo>
                    <a:pt x="5010911" y="0"/>
                  </a:lnTo>
                </a:path>
              </a:pathLst>
            </a:custGeom>
            <a:ln w="33528">
              <a:solidFill>
                <a:srgbClr val="137BA6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96898" y="5448680"/>
              <a:ext cx="74675" cy="7467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52575" y="5288660"/>
              <a:ext cx="74675" cy="7467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008250" y="5128640"/>
              <a:ext cx="74676" cy="7467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63164" y="4948046"/>
              <a:ext cx="74676" cy="74676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18841" y="4767452"/>
              <a:ext cx="74676" cy="7467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374517" y="4567046"/>
              <a:ext cx="74675" cy="7467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30192" y="4367402"/>
              <a:ext cx="74675" cy="74676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85868" y="4146422"/>
              <a:ext cx="74675" cy="7467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40782" y="3926204"/>
              <a:ext cx="74675" cy="7467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96458" y="3686174"/>
              <a:ext cx="74675" cy="7467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52135" y="3445382"/>
              <a:ext cx="74675" cy="7467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07811" y="3184778"/>
              <a:ext cx="74675" cy="74675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734821" y="5534659"/>
            <a:ext cx="81915" cy="15938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850" spc="-50">
                <a:solidFill>
                  <a:srgbClr val="546679"/>
                </a:solidFill>
                <a:latin typeface="Calibri"/>
                <a:cs typeface="Calibri"/>
              </a:rPr>
              <a:t>0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78433" y="5133847"/>
            <a:ext cx="138430" cy="15938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850" spc="-25">
                <a:solidFill>
                  <a:srgbClr val="546679"/>
                </a:solidFill>
                <a:latin typeface="Calibri"/>
                <a:cs typeface="Calibri"/>
              </a:rPr>
              <a:t>20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78433" y="4733035"/>
            <a:ext cx="138430" cy="15938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850" spc="-25">
                <a:solidFill>
                  <a:srgbClr val="546679"/>
                </a:solidFill>
                <a:latin typeface="Calibri"/>
                <a:cs typeface="Calibri"/>
              </a:rPr>
              <a:t>40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78433" y="4332223"/>
            <a:ext cx="138430" cy="15938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850" spc="-25">
                <a:solidFill>
                  <a:srgbClr val="546679"/>
                </a:solidFill>
                <a:latin typeface="Calibri"/>
                <a:cs typeface="Calibri"/>
              </a:rPr>
              <a:t>60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78433" y="3931411"/>
            <a:ext cx="138430" cy="15938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850" spc="-25">
                <a:solidFill>
                  <a:srgbClr val="546679"/>
                </a:solidFill>
                <a:latin typeface="Calibri"/>
                <a:cs typeface="Calibri"/>
              </a:rPr>
              <a:t>80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22045" y="3530599"/>
            <a:ext cx="194945" cy="15938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850" spc="-25">
                <a:solidFill>
                  <a:srgbClr val="546679"/>
                </a:solidFill>
                <a:latin typeface="Calibri"/>
                <a:cs typeface="Calibri"/>
              </a:rPr>
              <a:t>100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22045" y="3129787"/>
            <a:ext cx="194945" cy="15938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850" spc="-25">
                <a:solidFill>
                  <a:srgbClr val="546679"/>
                </a:solidFill>
                <a:latin typeface="Calibri"/>
                <a:cs typeface="Calibri"/>
              </a:rPr>
              <a:t>120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22045" y="2729738"/>
            <a:ext cx="194945" cy="15938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850" spc="-25">
                <a:solidFill>
                  <a:srgbClr val="546679"/>
                </a:solidFill>
                <a:latin typeface="Calibri"/>
                <a:cs typeface="Calibri"/>
              </a:rPr>
              <a:t>140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046480" y="5679439"/>
            <a:ext cx="177165" cy="15938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850" spc="-25">
                <a:solidFill>
                  <a:srgbClr val="546679"/>
                </a:solidFill>
                <a:latin typeface="Calibri"/>
                <a:cs typeface="Calibri"/>
              </a:rPr>
              <a:t>M1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502155" y="5679439"/>
            <a:ext cx="177165" cy="15938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850" spc="-25">
                <a:solidFill>
                  <a:srgbClr val="546679"/>
                </a:solidFill>
                <a:latin typeface="Calibri"/>
                <a:cs typeface="Calibri"/>
              </a:rPr>
              <a:t>M2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957069" y="5679439"/>
            <a:ext cx="177165" cy="15938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850" spc="-25">
                <a:solidFill>
                  <a:srgbClr val="546679"/>
                </a:solidFill>
                <a:latin typeface="Calibri"/>
                <a:cs typeface="Calibri"/>
              </a:rPr>
              <a:t>M3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412745" y="5679439"/>
            <a:ext cx="177165" cy="15938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850" spc="-25">
                <a:solidFill>
                  <a:srgbClr val="546679"/>
                </a:solidFill>
                <a:latin typeface="Calibri"/>
                <a:cs typeface="Calibri"/>
              </a:rPr>
              <a:t>M4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868422" y="5679439"/>
            <a:ext cx="177165" cy="15938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850" spc="-25">
                <a:solidFill>
                  <a:srgbClr val="546679"/>
                </a:solidFill>
                <a:latin typeface="Calibri"/>
                <a:cs typeface="Calibri"/>
              </a:rPr>
              <a:t>M5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324097" y="5679439"/>
            <a:ext cx="177165" cy="15938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850" spc="-25">
                <a:solidFill>
                  <a:srgbClr val="546679"/>
                </a:solidFill>
                <a:latin typeface="Calibri"/>
                <a:cs typeface="Calibri"/>
              </a:rPr>
              <a:t>M6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3779773" y="5679439"/>
            <a:ext cx="177165" cy="15938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850" spc="-25">
                <a:solidFill>
                  <a:srgbClr val="546679"/>
                </a:solidFill>
                <a:latin typeface="Calibri"/>
                <a:cs typeface="Calibri"/>
              </a:rPr>
              <a:t>M7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234688" y="5679439"/>
            <a:ext cx="177165" cy="15938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850" spc="-25">
                <a:solidFill>
                  <a:srgbClr val="546679"/>
                </a:solidFill>
                <a:latin typeface="Calibri"/>
                <a:cs typeface="Calibri"/>
              </a:rPr>
              <a:t>M8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690363" y="5679439"/>
            <a:ext cx="177165" cy="15938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850" spc="-25">
                <a:solidFill>
                  <a:srgbClr val="546679"/>
                </a:solidFill>
                <a:latin typeface="Calibri"/>
                <a:cs typeface="Calibri"/>
              </a:rPr>
              <a:t>M9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5117845" y="5679439"/>
            <a:ext cx="233679" cy="15938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850" spc="-25">
                <a:solidFill>
                  <a:srgbClr val="546679"/>
                </a:solidFill>
                <a:latin typeface="Calibri"/>
                <a:cs typeface="Calibri"/>
              </a:rPr>
              <a:t>M10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573521" y="5679439"/>
            <a:ext cx="233679" cy="15938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850" spc="-25">
                <a:solidFill>
                  <a:srgbClr val="546679"/>
                </a:solidFill>
                <a:latin typeface="Calibri"/>
                <a:cs typeface="Calibri"/>
              </a:rPr>
              <a:t>M11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6029197" y="5679439"/>
            <a:ext cx="233679" cy="15938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850" spc="-25">
                <a:solidFill>
                  <a:srgbClr val="546679"/>
                </a:solidFill>
                <a:latin typeface="Calibri"/>
                <a:cs typeface="Calibri"/>
              </a:rPr>
              <a:t>M12</a:t>
            </a:r>
            <a:endParaRPr sz="850">
              <a:latin typeface="Calibri"/>
              <a:cs typeface="Calibri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6971156" y="2692526"/>
            <a:ext cx="3179445" cy="974090"/>
            <a:chOff x="6971156" y="2692526"/>
            <a:chExt cx="3179445" cy="974090"/>
          </a:xfrm>
        </p:grpSpPr>
        <p:sp>
          <p:nvSpPr>
            <p:cNvPr id="41" name="object 41"/>
            <p:cNvSpPr/>
            <p:nvPr/>
          </p:nvSpPr>
          <p:spPr>
            <a:xfrm>
              <a:off x="6976871" y="2698241"/>
              <a:ext cx="3168015" cy="962660"/>
            </a:xfrm>
            <a:custGeom>
              <a:avLst/>
              <a:gdLst/>
              <a:ahLst/>
              <a:cxnLst/>
              <a:rect l="l" t="t" r="r" b="b"/>
              <a:pathLst>
                <a:path w="3168015" h="962660">
                  <a:moveTo>
                    <a:pt x="92259" y="961644"/>
                  </a:moveTo>
                  <a:lnTo>
                    <a:pt x="96011" y="962406"/>
                  </a:lnTo>
                  <a:lnTo>
                    <a:pt x="3077717" y="962406"/>
                  </a:lnTo>
                  <a:lnTo>
                    <a:pt x="92259" y="961644"/>
                  </a:lnTo>
                  <a:close/>
                </a:path>
                <a:path w="3168015" h="962660">
                  <a:moveTo>
                    <a:pt x="3070859" y="0"/>
                  </a:moveTo>
                  <a:lnTo>
                    <a:pt x="96011" y="0"/>
                  </a:lnTo>
                  <a:lnTo>
                    <a:pt x="58507" y="7608"/>
                  </a:lnTo>
                  <a:lnTo>
                    <a:pt x="28051" y="28336"/>
                  </a:lnTo>
                  <a:lnTo>
                    <a:pt x="7500" y="58828"/>
                  </a:lnTo>
                  <a:lnTo>
                    <a:pt x="0" y="96012"/>
                  </a:lnTo>
                  <a:lnTo>
                    <a:pt x="0" y="866394"/>
                  </a:lnTo>
                  <a:lnTo>
                    <a:pt x="7620" y="903577"/>
                  </a:lnTo>
                  <a:lnTo>
                    <a:pt x="8114" y="904494"/>
                  </a:lnTo>
                  <a:lnTo>
                    <a:pt x="8381" y="904494"/>
                  </a:lnTo>
                  <a:lnTo>
                    <a:pt x="8381" y="904894"/>
                  </a:lnTo>
                  <a:lnTo>
                    <a:pt x="26034" y="931290"/>
                  </a:lnTo>
                  <a:lnTo>
                    <a:pt x="27431" y="932688"/>
                  </a:lnTo>
                  <a:lnTo>
                    <a:pt x="27431" y="933380"/>
                  </a:lnTo>
                  <a:lnTo>
                    <a:pt x="28003" y="934235"/>
                  </a:lnTo>
                  <a:lnTo>
                    <a:pt x="28178" y="934235"/>
                  </a:lnTo>
                  <a:lnTo>
                    <a:pt x="29966" y="935093"/>
                  </a:lnTo>
                  <a:lnTo>
                    <a:pt x="29837" y="935093"/>
                  </a:lnTo>
                  <a:lnTo>
                    <a:pt x="30665" y="935921"/>
                  </a:lnTo>
                  <a:lnTo>
                    <a:pt x="92259" y="961644"/>
                  </a:lnTo>
                  <a:lnTo>
                    <a:pt x="3077717" y="962406"/>
                  </a:lnTo>
                  <a:lnTo>
                    <a:pt x="3070851" y="962406"/>
                  </a:lnTo>
                  <a:lnTo>
                    <a:pt x="3109694" y="953983"/>
                  </a:lnTo>
                  <a:lnTo>
                    <a:pt x="3141002" y="931538"/>
                  </a:lnTo>
                  <a:lnTo>
                    <a:pt x="3166777" y="870571"/>
                  </a:lnTo>
                  <a:lnTo>
                    <a:pt x="3167631" y="96012"/>
                  </a:lnTo>
                  <a:lnTo>
                    <a:pt x="3167165" y="93725"/>
                  </a:lnTo>
                  <a:lnTo>
                    <a:pt x="3166872" y="93725"/>
                  </a:lnTo>
                  <a:lnTo>
                    <a:pt x="3166872" y="92293"/>
                  </a:lnTo>
                  <a:lnTo>
                    <a:pt x="3160294" y="60198"/>
                  </a:lnTo>
                  <a:lnTo>
                    <a:pt x="3160013" y="60198"/>
                  </a:lnTo>
                  <a:lnTo>
                    <a:pt x="3159947" y="58828"/>
                  </a:lnTo>
                  <a:lnTo>
                    <a:pt x="3159252" y="58828"/>
                  </a:lnTo>
                  <a:lnTo>
                    <a:pt x="3159252" y="57708"/>
                  </a:lnTo>
                  <a:lnTo>
                    <a:pt x="3158872" y="57150"/>
                  </a:lnTo>
                  <a:lnTo>
                    <a:pt x="3158489" y="57150"/>
                  </a:lnTo>
                  <a:lnTo>
                    <a:pt x="3158489" y="56587"/>
                  </a:lnTo>
                  <a:lnTo>
                    <a:pt x="3139281" y="28336"/>
                  </a:lnTo>
                  <a:lnTo>
                    <a:pt x="3108483" y="7608"/>
                  </a:lnTo>
                  <a:lnTo>
                    <a:pt x="3070859" y="0"/>
                  </a:lnTo>
                  <a:close/>
                </a:path>
                <a:path w="3168015" h="962660">
                  <a:moveTo>
                    <a:pt x="3109694" y="953983"/>
                  </a:moveTo>
                  <a:lnTo>
                    <a:pt x="3105135" y="955475"/>
                  </a:lnTo>
                  <a:lnTo>
                    <a:pt x="3108483" y="954797"/>
                  </a:lnTo>
                  <a:lnTo>
                    <a:pt x="3109694" y="953983"/>
                  </a:lnTo>
                  <a:close/>
                </a:path>
                <a:path w="3168015" h="962660">
                  <a:moveTo>
                    <a:pt x="55831" y="952983"/>
                  </a:moveTo>
                  <a:lnTo>
                    <a:pt x="58507" y="954797"/>
                  </a:lnTo>
                  <a:lnTo>
                    <a:pt x="60971" y="955297"/>
                  </a:lnTo>
                  <a:lnTo>
                    <a:pt x="59471" y="954797"/>
                  </a:lnTo>
                  <a:lnTo>
                    <a:pt x="55831" y="952983"/>
                  </a:lnTo>
                  <a:close/>
                </a:path>
                <a:path w="3168015" h="962660">
                  <a:moveTo>
                    <a:pt x="28178" y="934235"/>
                  </a:moveTo>
                  <a:lnTo>
                    <a:pt x="30665" y="935921"/>
                  </a:lnTo>
                  <a:lnTo>
                    <a:pt x="29837" y="935093"/>
                  </a:lnTo>
                  <a:lnTo>
                    <a:pt x="29966" y="935093"/>
                  </a:lnTo>
                  <a:lnTo>
                    <a:pt x="28178" y="934235"/>
                  </a:lnTo>
                  <a:close/>
                </a:path>
                <a:path w="3168015" h="962660">
                  <a:moveTo>
                    <a:pt x="3140220" y="932688"/>
                  </a:moveTo>
                  <a:lnTo>
                    <a:pt x="3137796" y="935093"/>
                  </a:lnTo>
                  <a:lnTo>
                    <a:pt x="3139073" y="934235"/>
                  </a:lnTo>
                  <a:lnTo>
                    <a:pt x="3139750" y="933380"/>
                  </a:lnTo>
                  <a:lnTo>
                    <a:pt x="3140220" y="932688"/>
                  </a:lnTo>
                  <a:close/>
                </a:path>
                <a:path w="3168015" h="962660">
                  <a:moveTo>
                    <a:pt x="26282" y="931538"/>
                  </a:moveTo>
                  <a:lnTo>
                    <a:pt x="27512" y="933380"/>
                  </a:lnTo>
                  <a:lnTo>
                    <a:pt x="27431" y="932688"/>
                  </a:lnTo>
                  <a:lnTo>
                    <a:pt x="26282" y="931538"/>
                  </a:lnTo>
                  <a:close/>
                </a:path>
                <a:path w="3168015" h="962660">
                  <a:moveTo>
                    <a:pt x="3160742" y="900022"/>
                  </a:moveTo>
                  <a:lnTo>
                    <a:pt x="3160013" y="902208"/>
                  </a:lnTo>
                  <a:lnTo>
                    <a:pt x="3157802" y="906830"/>
                  </a:lnTo>
                  <a:lnTo>
                    <a:pt x="3160013" y="903577"/>
                  </a:lnTo>
                  <a:lnTo>
                    <a:pt x="3160742" y="900022"/>
                  </a:lnTo>
                  <a:close/>
                </a:path>
                <a:path w="3168015" h="962660">
                  <a:moveTo>
                    <a:pt x="3167631" y="96012"/>
                  </a:moveTo>
                  <a:lnTo>
                    <a:pt x="3166874" y="866394"/>
                  </a:lnTo>
                  <a:lnTo>
                    <a:pt x="3166777" y="870571"/>
                  </a:lnTo>
                  <a:lnTo>
                    <a:pt x="3167633" y="866394"/>
                  </a:lnTo>
                  <a:lnTo>
                    <a:pt x="3167631" y="96012"/>
                  </a:lnTo>
                  <a:close/>
                </a:path>
                <a:path w="3168015" h="962660">
                  <a:moveTo>
                    <a:pt x="3166872" y="92293"/>
                  </a:moveTo>
                  <a:lnTo>
                    <a:pt x="3166872" y="93725"/>
                  </a:lnTo>
                  <a:lnTo>
                    <a:pt x="3167165" y="93725"/>
                  </a:lnTo>
                  <a:lnTo>
                    <a:pt x="3166872" y="92293"/>
                  </a:lnTo>
                  <a:close/>
                </a:path>
                <a:path w="3168015" h="962660">
                  <a:moveTo>
                    <a:pt x="3159967" y="58828"/>
                  </a:moveTo>
                  <a:lnTo>
                    <a:pt x="3160013" y="60198"/>
                  </a:lnTo>
                  <a:lnTo>
                    <a:pt x="3160294" y="60198"/>
                  </a:lnTo>
                  <a:lnTo>
                    <a:pt x="3159967" y="58828"/>
                  </a:lnTo>
                  <a:close/>
                </a:path>
                <a:path w="3168015" h="962660">
                  <a:moveTo>
                    <a:pt x="3159252" y="57708"/>
                  </a:moveTo>
                  <a:lnTo>
                    <a:pt x="3159252" y="58828"/>
                  </a:lnTo>
                  <a:lnTo>
                    <a:pt x="3160014" y="58828"/>
                  </a:lnTo>
                  <a:lnTo>
                    <a:pt x="3159252" y="57708"/>
                  </a:lnTo>
                  <a:close/>
                </a:path>
                <a:path w="3168015" h="962660">
                  <a:moveTo>
                    <a:pt x="3158489" y="56587"/>
                  </a:moveTo>
                  <a:lnTo>
                    <a:pt x="3158489" y="57150"/>
                  </a:lnTo>
                  <a:lnTo>
                    <a:pt x="3158872" y="57150"/>
                  </a:lnTo>
                  <a:lnTo>
                    <a:pt x="3158489" y="5658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/>
            <p:cNvSpPr/>
            <p:nvPr/>
          </p:nvSpPr>
          <p:spPr>
            <a:xfrm>
              <a:off x="6976871" y="2698241"/>
              <a:ext cx="3168015" cy="962660"/>
            </a:xfrm>
            <a:custGeom>
              <a:avLst/>
              <a:gdLst/>
              <a:ahLst/>
              <a:cxnLst/>
              <a:rect l="l" t="t" r="r" b="b"/>
              <a:pathLst>
                <a:path w="3168015" h="962660">
                  <a:moveTo>
                    <a:pt x="96011" y="0"/>
                  </a:moveTo>
                  <a:lnTo>
                    <a:pt x="3070859" y="0"/>
                  </a:lnTo>
                </a:path>
                <a:path w="3168015" h="962660">
                  <a:moveTo>
                    <a:pt x="3070860" y="962404"/>
                  </a:moveTo>
                  <a:lnTo>
                    <a:pt x="96011" y="962406"/>
                  </a:lnTo>
                  <a:lnTo>
                    <a:pt x="92259" y="961644"/>
                  </a:lnTo>
                </a:path>
                <a:path w="3168015" h="962660">
                  <a:moveTo>
                    <a:pt x="60971" y="955297"/>
                  </a:moveTo>
                  <a:lnTo>
                    <a:pt x="58507" y="954797"/>
                  </a:lnTo>
                  <a:lnTo>
                    <a:pt x="55831" y="952983"/>
                  </a:lnTo>
                </a:path>
                <a:path w="3168015" h="962660">
                  <a:moveTo>
                    <a:pt x="30665" y="935921"/>
                  </a:moveTo>
                  <a:lnTo>
                    <a:pt x="28178" y="934235"/>
                  </a:lnTo>
                  <a:lnTo>
                    <a:pt x="27999" y="934229"/>
                  </a:lnTo>
                </a:path>
                <a:path w="3168015" h="962660">
                  <a:moveTo>
                    <a:pt x="27431" y="933380"/>
                  </a:moveTo>
                  <a:lnTo>
                    <a:pt x="26034" y="931290"/>
                  </a:lnTo>
                </a:path>
                <a:path w="3168015" h="962660">
                  <a:moveTo>
                    <a:pt x="8381" y="904894"/>
                  </a:moveTo>
                  <a:lnTo>
                    <a:pt x="8114" y="904494"/>
                  </a:lnTo>
                </a:path>
                <a:path w="3168015" h="962660">
                  <a:moveTo>
                    <a:pt x="7620" y="903577"/>
                  </a:moveTo>
                  <a:lnTo>
                    <a:pt x="7500" y="902994"/>
                  </a:lnTo>
                </a:path>
                <a:path w="3168015" h="962660">
                  <a:moveTo>
                    <a:pt x="0" y="866394"/>
                  </a:moveTo>
                  <a:lnTo>
                    <a:pt x="0" y="96012"/>
                  </a:lnTo>
                </a:path>
                <a:path w="3168015" h="962660">
                  <a:moveTo>
                    <a:pt x="3158872" y="57150"/>
                  </a:moveTo>
                  <a:lnTo>
                    <a:pt x="3159252" y="57708"/>
                  </a:lnTo>
                </a:path>
                <a:path w="3168015" h="962660">
                  <a:moveTo>
                    <a:pt x="3160294" y="60198"/>
                  </a:moveTo>
                  <a:lnTo>
                    <a:pt x="3160763" y="62486"/>
                  </a:lnTo>
                  <a:lnTo>
                    <a:pt x="3166872" y="92293"/>
                  </a:lnTo>
                </a:path>
                <a:path w="3168015" h="962660">
                  <a:moveTo>
                    <a:pt x="3167165" y="93725"/>
                  </a:moveTo>
                  <a:lnTo>
                    <a:pt x="3167631" y="96011"/>
                  </a:lnTo>
                </a:path>
                <a:path w="3168015" h="962660">
                  <a:moveTo>
                    <a:pt x="3166777" y="870571"/>
                  </a:moveTo>
                  <a:lnTo>
                    <a:pt x="3160742" y="900022"/>
                  </a:lnTo>
                </a:path>
                <a:path w="3168015" h="962660">
                  <a:moveTo>
                    <a:pt x="3157802" y="906830"/>
                  </a:moveTo>
                  <a:lnTo>
                    <a:pt x="3140261" y="932628"/>
                  </a:lnTo>
                </a:path>
                <a:path w="3168015" h="962660">
                  <a:moveTo>
                    <a:pt x="3137796" y="935093"/>
                  </a:moveTo>
                  <a:lnTo>
                    <a:pt x="3109694" y="953983"/>
                  </a:lnTo>
                </a:path>
                <a:path w="3168015" h="962660">
                  <a:moveTo>
                    <a:pt x="3105135" y="955475"/>
                  </a:moveTo>
                  <a:lnTo>
                    <a:pt x="3070860" y="962404"/>
                  </a:lnTo>
                </a:path>
                <a:path w="3168015" h="962660">
                  <a:moveTo>
                    <a:pt x="92259" y="961644"/>
                  </a:moveTo>
                  <a:lnTo>
                    <a:pt x="60971" y="955297"/>
                  </a:lnTo>
                </a:path>
                <a:path w="3168015" h="962660">
                  <a:moveTo>
                    <a:pt x="55831" y="952983"/>
                  </a:moveTo>
                  <a:lnTo>
                    <a:pt x="30665" y="935921"/>
                  </a:lnTo>
                </a:path>
                <a:path w="3168015" h="962660">
                  <a:moveTo>
                    <a:pt x="28178" y="934235"/>
                  </a:moveTo>
                  <a:lnTo>
                    <a:pt x="28003" y="934212"/>
                  </a:lnTo>
                  <a:lnTo>
                    <a:pt x="27431" y="933260"/>
                  </a:lnTo>
                </a:path>
                <a:path w="3168015" h="962660">
                  <a:moveTo>
                    <a:pt x="26282" y="931538"/>
                  </a:moveTo>
                  <a:lnTo>
                    <a:pt x="9216" y="905969"/>
                  </a:lnTo>
                  <a:lnTo>
                    <a:pt x="8278" y="904563"/>
                  </a:lnTo>
                  <a:lnTo>
                    <a:pt x="7620" y="903577"/>
                  </a:lnTo>
                  <a:lnTo>
                    <a:pt x="7500" y="902994"/>
                  </a:lnTo>
                  <a:lnTo>
                    <a:pt x="0" y="866394"/>
                  </a:lnTo>
                  <a:lnTo>
                    <a:pt x="0" y="96012"/>
                  </a:lnTo>
                  <a:lnTo>
                    <a:pt x="7500" y="58828"/>
                  </a:lnTo>
                  <a:lnTo>
                    <a:pt x="28051" y="28336"/>
                  </a:lnTo>
                  <a:lnTo>
                    <a:pt x="58507" y="7608"/>
                  </a:lnTo>
                  <a:lnTo>
                    <a:pt x="96011" y="0"/>
                  </a:lnTo>
                  <a:lnTo>
                    <a:pt x="3070859" y="0"/>
                  </a:lnTo>
                  <a:lnTo>
                    <a:pt x="3108483" y="7608"/>
                  </a:lnTo>
                  <a:lnTo>
                    <a:pt x="3139249" y="28289"/>
                  </a:lnTo>
                  <a:lnTo>
                    <a:pt x="3156852" y="54179"/>
                  </a:lnTo>
                  <a:lnTo>
                    <a:pt x="3157802" y="55575"/>
                  </a:lnTo>
                  <a:lnTo>
                    <a:pt x="3158489" y="56587"/>
                  </a:lnTo>
                </a:path>
                <a:path w="3168015" h="962660">
                  <a:moveTo>
                    <a:pt x="3158489" y="56587"/>
                  </a:moveTo>
                  <a:lnTo>
                    <a:pt x="3158872" y="57150"/>
                  </a:lnTo>
                </a:path>
                <a:path w="3168015" h="962660">
                  <a:moveTo>
                    <a:pt x="3159252" y="57708"/>
                  </a:moveTo>
                  <a:lnTo>
                    <a:pt x="3159942" y="58722"/>
                  </a:lnTo>
                  <a:lnTo>
                    <a:pt x="3160294" y="60198"/>
                  </a:lnTo>
                </a:path>
                <a:path w="3168015" h="962660">
                  <a:moveTo>
                    <a:pt x="3166872" y="92293"/>
                  </a:moveTo>
                  <a:lnTo>
                    <a:pt x="3167165" y="93725"/>
                  </a:lnTo>
                </a:path>
                <a:path w="3168015" h="962660">
                  <a:moveTo>
                    <a:pt x="3167631" y="96011"/>
                  </a:moveTo>
                  <a:lnTo>
                    <a:pt x="3167633" y="866394"/>
                  </a:lnTo>
                  <a:lnTo>
                    <a:pt x="3166777" y="870571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3" name="object 4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076291" y="3592549"/>
              <a:ext cx="67037" cy="66882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6976871" y="2698241"/>
              <a:ext cx="3168015" cy="962660"/>
            </a:xfrm>
            <a:custGeom>
              <a:avLst/>
              <a:gdLst/>
              <a:ahLst/>
              <a:cxnLst/>
              <a:rect l="l" t="t" r="r" b="b"/>
              <a:pathLst>
                <a:path w="3168015" h="962660">
                  <a:moveTo>
                    <a:pt x="3070859" y="0"/>
                  </a:moveTo>
                  <a:lnTo>
                    <a:pt x="96011" y="0"/>
                  </a:lnTo>
                  <a:lnTo>
                    <a:pt x="58507" y="7608"/>
                  </a:lnTo>
                  <a:lnTo>
                    <a:pt x="28003" y="28289"/>
                  </a:lnTo>
                  <a:lnTo>
                    <a:pt x="7500" y="58828"/>
                  </a:lnTo>
                  <a:lnTo>
                    <a:pt x="0" y="96012"/>
                  </a:lnTo>
                  <a:lnTo>
                    <a:pt x="0" y="866394"/>
                  </a:lnTo>
                  <a:lnTo>
                    <a:pt x="7500" y="903577"/>
                  </a:lnTo>
                  <a:lnTo>
                    <a:pt x="28003" y="934116"/>
                  </a:lnTo>
                  <a:lnTo>
                    <a:pt x="58507" y="954797"/>
                  </a:lnTo>
                  <a:lnTo>
                    <a:pt x="96011" y="962406"/>
                  </a:lnTo>
                  <a:lnTo>
                    <a:pt x="3070859" y="962406"/>
                  </a:lnTo>
                  <a:lnTo>
                    <a:pt x="3108483" y="954797"/>
                  </a:lnTo>
                  <a:lnTo>
                    <a:pt x="3139249" y="934116"/>
                  </a:lnTo>
                  <a:lnTo>
                    <a:pt x="3160013" y="903577"/>
                  </a:lnTo>
                  <a:lnTo>
                    <a:pt x="3167633" y="866394"/>
                  </a:lnTo>
                  <a:lnTo>
                    <a:pt x="3167633" y="96012"/>
                  </a:lnTo>
                  <a:lnTo>
                    <a:pt x="3160013" y="58828"/>
                  </a:lnTo>
                  <a:lnTo>
                    <a:pt x="3139249" y="28289"/>
                  </a:lnTo>
                  <a:lnTo>
                    <a:pt x="3108483" y="7608"/>
                  </a:lnTo>
                  <a:lnTo>
                    <a:pt x="307085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/>
            <p:cNvSpPr/>
            <p:nvPr/>
          </p:nvSpPr>
          <p:spPr>
            <a:xfrm>
              <a:off x="6976871" y="2698241"/>
              <a:ext cx="3168015" cy="962660"/>
            </a:xfrm>
            <a:custGeom>
              <a:avLst/>
              <a:gdLst/>
              <a:ahLst/>
              <a:cxnLst/>
              <a:rect l="l" t="t" r="r" b="b"/>
              <a:pathLst>
                <a:path w="3168015" h="962660">
                  <a:moveTo>
                    <a:pt x="0" y="96012"/>
                  </a:moveTo>
                  <a:lnTo>
                    <a:pt x="7500" y="58828"/>
                  </a:lnTo>
                  <a:lnTo>
                    <a:pt x="28003" y="28289"/>
                  </a:lnTo>
                  <a:lnTo>
                    <a:pt x="58507" y="7608"/>
                  </a:lnTo>
                  <a:lnTo>
                    <a:pt x="96011" y="0"/>
                  </a:lnTo>
                  <a:lnTo>
                    <a:pt x="3070859" y="0"/>
                  </a:lnTo>
                  <a:lnTo>
                    <a:pt x="3108483" y="7608"/>
                  </a:lnTo>
                  <a:lnTo>
                    <a:pt x="3139249" y="28289"/>
                  </a:lnTo>
                  <a:lnTo>
                    <a:pt x="3160013" y="58828"/>
                  </a:lnTo>
                  <a:lnTo>
                    <a:pt x="3167633" y="96012"/>
                  </a:lnTo>
                  <a:lnTo>
                    <a:pt x="3167633" y="866394"/>
                  </a:lnTo>
                  <a:lnTo>
                    <a:pt x="3160013" y="903577"/>
                  </a:lnTo>
                  <a:lnTo>
                    <a:pt x="3139249" y="934116"/>
                  </a:lnTo>
                  <a:lnTo>
                    <a:pt x="3108483" y="954797"/>
                  </a:lnTo>
                  <a:lnTo>
                    <a:pt x="3070859" y="962406"/>
                  </a:lnTo>
                  <a:lnTo>
                    <a:pt x="96011" y="962406"/>
                  </a:lnTo>
                  <a:lnTo>
                    <a:pt x="58507" y="954797"/>
                  </a:lnTo>
                  <a:lnTo>
                    <a:pt x="28003" y="934116"/>
                  </a:lnTo>
                  <a:lnTo>
                    <a:pt x="7500" y="903577"/>
                  </a:lnTo>
                  <a:lnTo>
                    <a:pt x="0" y="866394"/>
                  </a:lnTo>
                  <a:lnTo>
                    <a:pt x="0" y="96012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/>
            <p:cNvSpPr/>
            <p:nvPr/>
          </p:nvSpPr>
          <p:spPr>
            <a:xfrm>
              <a:off x="6976871" y="2859023"/>
              <a:ext cx="80010" cy="641350"/>
            </a:xfrm>
            <a:custGeom>
              <a:avLst/>
              <a:gdLst/>
              <a:ahLst/>
              <a:cxnLst/>
              <a:rect l="l" t="t" r="r" b="b"/>
              <a:pathLst>
                <a:path w="80009" h="641350">
                  <a:moveTo>
                    <a:pt x="39624" y="0"/>
                  </a:moveTo>
                  <a:lnTo>
                    <a:pt x="24110" y="3083"/>
                  </a:lnTo>
                  <a:lnTo>
                    <a:pt x="11525" y="11525"/>
                  </a:lnTo>
                  <a:lnTo>
                    <a:pt x="3083" y="24110"/>
                  </a:lnTo>
                  <a:lnTo>
                    <a:pt x="0" y="39624"/>
                  </a:lnTo>
                  <a:lnTo>
                    <a:pt x="0" y="601217"/>
                  </a:lnTo>
                  <a:lnTo>
                    <a:pt x="3083" y="616731"/>
                  </a:lnTo>
                  <a:lnTo>
                    <a:pt x="11525" y="629316"/>
                  </a:lnTo>
                  <a:lnTo>
                    <a:pt x="24110" y="637758"/>
                  </a:lnTo>
                  <a:lnTo>
                    <a:pt x="39624" y="640841"/>
                  </a:lnTo>
                  <a:lnTo>
                    <a:pt x="55578" y="637758"/>
                  </a:lnTo>
                  <a:lnTo>
                    <a:pt x="68389" y="629316"/>
                  </a:lnTo>
                  <a:lnTo>
                    <a:pt x="76914" y="616731"/>
                  </a:lnTo>
                  <a:lnTo>
                    <a:pt x="80009" y="601217"/>
                  </a:lnTo>
                  <a:lnTo>
                    <a:pt x="80009" y="39624"/>
                  </a:lnTo>
                  <a:lnTo>
                    <a:pt x="76914" y="24110"/>
                  </a:lnTo>
                  <a:lnTo>
                    <a:pt x="68389" y="11525"/>
                  </a:lnTo>
                  <a:lnTo>
                    <a:pt x="55578" y="3083"/>
                  </a:lnTo>
                  <a:lnTo>
                    <a:pt x="39624" y="0"/>
                  </a:lnTo>
                  <a:close/>
                </a:path>
              </a:pathLst>
            </a:custGeom>
            <a:solidFill>
              <a:srgbClr val="137BA6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7" name="object 47"/>
          <p:cNvSpPr txBox="1"/>
          <p:nvPr/>
        </p:nvSpPr>
        <p:spPr>
          <a:xfrm>
            <a:off x="7245350" y="2815082"/>
            <a:ext cx="1720850" cy="69786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2600" spc="-25">
                <a:solidFill>
                  <a:srgbClr val="137BA6"/>
                </a:solidFill>
                <a:latin typeface="Segoe UI Semibold"/>
                <a:cs typeface="Segoe UI Semibold"/>
              </a:rPr>
              <a:t>3x</a:t>
            </a:r>
            <a:endParaRPr sz="2600">
              <a:latin typeface="Segoe UI Semibold"/>
              <a:cs typeface="Segoe UI Semibold"/>
            </a:endParaRPr>
          </a:p>
          <a:p>
            <a:pPr marL="12700">
              <a:lnSpc>
                <a:spcPct val="100000"/>
              </a:lnSpc>
              <a:spcBef>
                <a:spcPts val="1005"/>
              </a:spcBef>
            </a:pP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Team</a:t>
            </a:r>
            <a:r>
              <a:rPr dirty="0" sz="950" spc="4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capacity,</a:t>
            </a:r>
            <a:r>
              <a:rPr dirty="0" sz="950" spc="3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same</a:t>
            </a:r>
            <a:r>
              <a:rPr dirty="0" sz="950" spc="2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partner</a:t>
            </a:r>
            <a:r>
              <a:rPr dirty="0" sz="950" spc="2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 spc="-20">
                <a:solidFill>
                  <a:srgbClr val="546679"/>
                </a:solidFill>
                <a:latin typeface="Calibri"/>
                <a:cs typeface="Calibri"/>
              </a:rPr>
              <a:t>time</a:t>
            </a:r>
            <a:endParaRPr sz="950">
              <a:latin typeface="Calibri"/>
              <a:cs typeface="Calibri"/>
            </a:endParaRPr>
          </a:p>
        </p:txBody>
      </p:sp>
      <p:grpSp>
        <p:nvGrpSpPr>
          <p:cNvPr id="48" name="object 48"/>
          <p:cNvGrpSpPr/>
          <p:nvPr/>
        </p:nvGrpSpPr>
        <p:grpSpPr>
          <a:xfrm>
            <a:off x="6971156" y="3814952"/>
            <a:ext cx="3179445" cy="974090"/>
            <a:chOff x="6971156" y="3814952"/>
            <a:chExt cx="3179445" cy="974090"/>
          </a:xfrm>
        </p:grpSpPr>
        <p:sp>
          <p:nvSpPr>
            <p:cNvPr id="49" name="object 49"/>
            <p:cNvSpPr/>
            <p:nvPr/>
          </p:nvSpPr>
          <p:spPr>
            <a:xfrm>
              <a:off x="6976871" y="3820667"/>
              <a:ext cx="3168015" cy="962660"/>
            </a:xfrm>
            <a:custGeom>
              <a:avLst/>
              <a:gdLst/>
              <a:ahLst/>
              <a:cxnLst/>
              <a:rect l="l" t="t" r="r" b="b"/>
              <a:pathLst>
                <a:path w="3168015" h="962660">
                  <a:moveTo>
                    <a:pt x="92210" y="961645"/>
                  </a:moveTo>
                  <a:lnTo>
                    <a:pt x="96011" y="962406"/>
                  </a:lnTo>
                  <a:lnTo>
                    <a:pt x="3081528" y="962406"/>
                  </a:lnTo>
                  <a:lnTo>
                    <a:pt x="92210" y="961645"/>
                  </a:lnTo>
                  <a:close/>
                </a:path>
                <a:path w="3168015" h="962660">
                  <a:moveTo>
                    <a:pt x="3159252" y="904494"/>
                  </a:moveTo>
                  <a:lnTo>
                    <a:pt x="8381" y="904494"/>
                  </a:lnTo>
                  <a:lnTo>
                    <a:pt x="8381" y="905209"/>
                  </a:lnTo>
                  <a:lnTo>
                    <a:pt x="8925" y="906018"/>
                  </a:lnTo>
                  <a:lnTo>
                    <a:pt x="9144" y="906018"/>
                  </a:lnTo>
                  <a:lnTo>
                    <a:pt x="9227" y="906468"/>
                  </a:lnTo>
                  <a:lnTo>
                    <a:pt x="26794" y="932604"/>
                  </a:lnTo>
                  <a:lnTo>
                    <a:pt x="27444" y="933254"/>
                  </a:lnTo>
                  <a:lnTo>
                    <a:pt x="28486" y="934402"/>
                  </a:lnTo>
                  <a:lnTo>
                    <a:pt x="29801" y="935611"/>
                  </a:lnTo>
                  <a:lnTo>
                    <a:pt x="57164" y="954002"/>
                  </a:lnTo>
                  <a:lnTo>
                    <a:pt x="59674" y="954905"/>
                  </a:lnTo>
                  <a:lnTo>
                    <a:pt x="60451" y="955294"/>
                  </a:lnTo>
                  <a:lnTo>
                    <a:pt x="92210" y="961645"/>
                  </a:lnTo>
                  <a:lnTo>
                    <a:pt x="3081528" y="962406"/>
                  </a:lnTo>
                  <a:lnTo>
                    <a:pt x="3070846" y="962406"/>
                  </a:lnTo>
                  <a:lnTo>
                    <a:pt x="3105887" y="955422"/>
                  </a:lnTo>
                  <a:lnTo>
                    <a:pt x="3107765" y="954905"/>
                  </a:lnTo>
                  <a:lnTo>
                    <a:pt x="3107959" y="954905"/>
                  </a:lnTo>
                  <a:lnTo>
                    <a:pt x="3110057" y="953856"/>
                  </a:lnTo>
                  <a:lnTo>
                    <a:pt x="3136965" y="935924"/>
                  </a:lnTo>
                  <a:lnTo>
                    <a:pt x="3140874" y="932015"/>
                  </a:lnTo>
                  <a:lnTo>
                    <a:pt x="3158264" y="906468"/>
                  </a:lnTo>
                  <a:lnTo>
                    <a:pt x="3159252" y="904494"/>
                  </a:lnTo>
                  <a:close/>
                </a:path>
                <a:path w="3168015" h="962660">
                  <a:moveTo>
                    <a:pt x="3109838" y="954002"/>
                  </a:moveTo>
                  <a:lnTo>
                    <a:pt x="3107959" y="954905"/>
                  </a:lnTo>
                  <a:lnTo>
                    <a:pt x="3107765" y="954905"/>
                  </a:lnTo>
                  <a:lnTo>
                    <a:pt x="3105887" y="955422"/>
                  </a:lnTo>
                  <a:lnTo>
                    <a:pt x="3108483" y="954905"/>
                  </a:lnTo>
                  <a:lnTo>
                    <a:pt x="3109838" y="954002"/>
                  </a:lnTo>
                  <a:close/>
                </a:path>
                <a:path w="3168015" h="962660">
                  <a:moveTo>
                    <a:pt x="57164" y="954002"/>
                  </a:moveTo>
                  <a:lnTo>
                    <a:pt x="58507" y="954905"/>
                  </a:lnTo>
                  <a:lnTo>
                    <a:pt x="60451" y="955294"/>
                  </a:lnTo>
                  <a:lnTo>
                    <a:pt x="59674" y="954905"/>
                  </a:lnTo>
                  <a:lnTo>
                    <a:pt x="57164" y="954002"/>
                  </a:lnTo>
                  <a:close/>
                </a:path>
                <a:path w="3168015" h="962660">
                  <a:moveTo>
                    <a:pt x="3140874" y="932015"/>
                  </a:moveTo>
                  <a:lnTo>
                    <a:pt x="3136965" y="935924"/>
                  </a:lnTo>
                  <a:lnTo>
                    <a:pt x="3139249" y="934402"/>
                  </a:lnTo>
                  <a:lnTo>
                    <a:pt x="3140874" y="932015"/>
                  </a:lnTo>
                  <a:close/>
                </a:path>
                <a:path w="3168015" h="962660">
                  <a:moveTo>
                    <a:pt x="27236" y="933254"/>
                  </a:moveTo>
                  <a:lnTo>
                    <a:pt x="28003" y="934402"/>
                  </a:lnTo>
                  <a:lnTo>
                    <a:pt x="29801" y="935611"/>
                  </a:lnTo>
                  <a:lnTo>
                    <a:pt x="28593" y="934402"/>
                  </a:lnTo>
                  <a:lnTo>
                    <a:pt x="27236" y="933254"/>
                  </a:lnTo>
                  <a:close/>
                </a:path>
                <a:path w="3168015" h="962660">
                  <a:moveTo>
                    <a:pt x="3160820" y="899930"/>
                  </a:moveTo>
                  <a:lnTo>
                    <a:pt x="3159252" y="904494"/>
                  </a:lnTo>
                  <a:lnTo>
                    <a:pt x="3158489" y="906018"/>
                  </a:lnTo>
                  <a:lnTo>
                    <a:pt x="3159121" y="905209"/>
                  </a:lnTo>
                  <a:lnTo>
                    <a:pt x="3160013" y="903898"/>
                  </a:lnTo>
                  <a:lnTo>
                    <a:pt x="3160820" y="899930"/>
                  </a:lnTo>
                  <a:close/>
                </a:path>
                <a:path w="3168015" h="962660">
                  <a:moveTo>
                    <a:pt x="3159775" y="902970"/>
                  </a:moveTo>
                  <a:lnTo>
                    <a:pt x="7620" y="902970"/>
                  </a:lnTo>
                  <a:lnTo>
                    <a:pt x="7620" y="903898"/>
                  </a:lnTo>
                  <a:lnTo>
                    <a:pt x="8381" y="905039"/>
                  </a:lnTo>
                  <a:lnTo>
                    <a:pt x="8381" y="904494"/>
                  </a:lnTo>
                  <a:lnTo>
                    <a:pt x="3159252" y="904494"/>
                  </a:lnTo>
                  <a:lnTo>
                    <a:pt x="3159775" y="902970"/>
                  </a:lnTo>
                  <a:close/>
                </a:path>
                <a:path w="3168015" h="962660">
                  <a:moveTo>
                    <a:pt x="3070859" y="0"/>
                  </a:moveTo>
                  <a:lnTo>
                    <a:pt x="96011" y="0"/>
                  </a:lnTo>
                  <a:lnTo>
                    <a:pt x="58540" y="7686"/>
                  </a:lnTo>
                  <a:lnTo>
                    <a:pt x="28003" y="28384"/>
                  </a:lnTo>
                  <a:lnTo>
                    <a:pt x="7500" y="59150"/>
                  </a:lnTo>
                  <a:lnTo>
                    <a:pt x="0" y="96774"/>
                  </a:lnTo>
                  <a:lnTo>
                    <a:pt x="0" y="866394"/>
                  </a:lnTo>
                  <a:lnTo>
                    <a:pt x="7620" y="903898"/>
                  </a:lnTo>
                  <a:lnTo>
                    <a:pt x="7620" y="902970"/>
                  </a:lnTo>
                  <a:lnTo>
                    <a:pt x="3159775" y="902970"/>
                  </a:lnTo>
                  <a:lnTo>
                    <a:pt x="3160820" y="899930"/>
                  </a:lnTo>
                  <a:lnTo>
                    <a:pt x="3166785" y="870572"/>
                  </a:lnTo>
                  <a:lnTo>
                    <a:pt x="3166874" y="866394"/>
                  </a:lnTo>
                  <a:lnTo>
                    <a:pt x="3167631" y="96774"/>
                  </a:lnTo>
                  <a:lnTo>
                    <a:pt x="3167016" y="93725"/>
                  </a:lnTo>
                  <a:lnTo>
                    <a:pt x="3166872" y="93725"/>
                  </a:lnTo>
                  <a:lnTo>
                    <a:pt x="3166872" y="93011"/>
                  </a:lnTo>
                  <a:lnTo>
                    <a:pt x="3160380" y="60960"/>
                  </a:lnTo>
                  <a:lnTo>
                    <a:pt x="3160013" y="60960"/>
                  </a:lnTo>
                  <a:lnTo>
                    <a:pt x="3160013" y="59150"/>
                  </a:lnTo>
                  <a:lnTo>
                    <a:pt x="3159692" y="58674"/>
                  </a:lnTo>
                  <a:lnTo>
                    <a:pt x="3159252" y="58674"/>
                  </a:lnTo>
                  <a:lnTo>
                    <a:pt x="3159252" y="58021"/>
                  </a:lnTo>
                  <a:lnTo>
                    <a:pt x="3141178" y="31242"/>
                  </a:lnTo>
                  <a:lnTo>
                    <a:pt x="3140963" y="31242"/>
                  </a:lnTo>
                  <a:lnTo>
                    <a:pt x="3140963" y="30924"/>
                  </a:lnTo>
                  <a:lnTo>
                    <a:pt x="3139249" y="28384"/>
                  </a:lnTo>
                  <a:lnTo>
                    <a:pt x="3108582" y="7686"/>
                  </a:lnTo>
                  <a:lnTo>
                    <a:pt x="3108812" y="7686"/>
                  </a:lnTo>
                  <a:lnTo>
                    <a:pt x="3070859" y="0"/>
                  </a:lnTo>
                  <a:close/>
                </a:path>
                <a:path w="3168015" h="962660">
                  <a:moveTo>
                    <a:pt x="3167631" y="96774"/>
                  </a:moveTo>
                  <a:lnTo>
                    <a:pt x="3166874" y="866394"/>
                  </a:lnTo>
                  <a:lnTo>
                    <a:pt x="3166785" y="870572"/>
                  </a:lnTo>
                  <a:lnTo>
                    <a:pt x="3167633" y="866394"/>
                  </a:lnTo>
                  <a:lnTo>
                    <a:pt x="3167631" y="96774"/>
                  </a:lnTo>
                  <a:close/>
                </a:path>
                <a:path w="3168015" h="962660">
                  <a:moveTo>
                    <a:pt x="3166872" y="93011"/>
                  </a:moveTo>
                  <a:lnTo>
                    <a:pt x="3166872" y="93725"/>
                  </a:lnTo>
                  <a:lnTo>
                    <a:pt x="3167016" y="93725"/>
                  </a:lnTo>
                  <a:lnTo>
                    <a:pt x="3166872" y="93011"/>
                  </a:lnTo>
                  <a:close/>
                </a:path>
                <a:path w="3168015" h="962660">
                  <a:moveTo>
                    <a:pt x="3160013" y="59150"/>
                  </a:moveTo>
                  <a:lnTo>
                    <a:pt x="3160013" y="60960"/>
                  </a:lnTo>
                  <a:lnTo>
                    <a:pt x="3160380" y="60960"/>
                  </a:lnTo>
                  <a:lnTo>
                    <a:pt x="3160013" y="59150"/>
                  </a:lnTo>
                  <a:close/>
                </a:path>
                <a:path w="3168015" h="962660">
                  <a:moveTo>
                    <a:pt x="3159252" y="58021"/>
                  </a:moveTo>
                  <a:lnTo>
                    <a:pt x="3159252" y="58674"/>
                  </a:lnTo>
                  <a:lnTo>
                    <a:pt x="3159692" y="58674"/>
                  </a:lnTo>
                  <a:lnTo>
                    <a:pt x="3159252" y="58021"/>
                  </a:lnTo>
                  <a:close/>
                </a:path>
                <a:path w="3168015" h="962660">
                  <a:moveTo>
                    <a:pt x="3140963" y="30924"/>
                  </a:moveTo>
                  <a:lnTo>
                    <a:pt x="3140963" y="31242"/>
                  </a:lnTo>
                  <a:lnTo>
                    <a:pt x="3141178" y="31242"/>
                  </a:lnTo>
                  <a:lnTo>
                    <a:pt x="3140963" y="3092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/>
            <p:cNvSpPr/>
            <p:nvPr/>
          </p:nvSpPr>
          <p:spPr>
            <a:xfrm>
              <a:off x="7069082" y="3820667"/>
              <a:ext cx="2978785" cy="962660"/>
            </a:xfrm>
            <a:custGeom>
              <a:avLst/>
              <a:gdLst/>
              <a:ahLst/>
              <a:cxnLst/>
              <a:rect l="l" t="t" r="r" b="b"/>
              <a:pathLst>
                <a:path w="2978784" h="962660">
                  <a:moveTo>
                    <a:pt x="3801" y="0"/>
                  </a:moveTo>
                  <a:lnTo>
                    <a:pt x="2978649" y="0"/>
                  </a:lnTo>
                </a:path>
                <a:path w="2978784" h="962660">
                  <a:moveTo>
                    <a:pt x="2978649" y="962403"/>
                  </a:moveTo>
                  <a:lnTo>
                    <a:pt x="3801" y="962406"/>
                  </a:lnTo>
                  <a:lnTo>
                    <a:pt x="0" y="961645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1" name="object 5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978587" y="4717922"/>
              <a:ext cx="64450" cy="63754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6976871" y="3851909"/>
              <a:ext cx="3168015" cy="931544"/>
            </a:xfrm>
            <a:custGeom>
              <a:avLst/>
              <a:gdLst/>
              <a:ahLst/>
              <a:cxnLst/>
              <a:rect l="l" t="t" r="r" b="b"/>
              <a:pathLst>
                <a:path w="3168015" h="931545">
                  <a:moveTo>
                    <a:pt x="0" y="835151"/>
                  </a:moveTo>
                  <a:lnTo>
                    <a:pt x="0" y="65531"/>
                  </a:lnTo>
                </a:path>
                <a:path w="3168015" h="931545">
                  <a:moveTo>
                    <a:pt x="3141178" y="0"/>
                  </a:moveTo>
                  <a:lnTo>
                    <a:pt x="3157664" y="24426"/>
                  </a:lnTo>
                  <a:lnTo>
                    <a:pt x="3158609" y="25827"/>
                  </a:lnTo>
                  <a:lnTo>
                    <a:pt x="3159252" y="26779"/>
                  </a:lnTo>
                </a:path>
                <a:path w="3168015" h="931545">
                  <a:moveTo>
                    <a:pt x="3159692" y="27431"/>
                  </a:moveTo>
                  <a:lnTo>
                    <a:pt x="3160013" y="27908"/>
                  </a:lnTo>
                </a:path>
                <a:path w="3168015" h="931545">
                  <a:moveTo>
                    <a:pt x="3160380" y="29717"/>
                  </a:moveTo>
                  <a:lnTo>
                    <a:pt x="3160692" y="31258"/>
                  </a:lnTo>
                  <a:lnTo>
                    <a:pt x="3166872" y="61769"/>
                  </a:lnTo>
                </a:path>
                <a:path w="3168015" h="931545">
                  <a:moveTo>
                    <a:pt x="3167016" y="62483"/>
                  </a:moveTo>
                  <a:lnTo>
                    <a:pt x="3167631" y="65531"/>
                  </a:lnTo>
                </a:path>
                <a:path w="3168015" h="931545">
                  <a:moveTo>
                    <a:pt x="3166785" y="839330"/>
                  </a:moveTo>
                  <a:lnTo>
                    <a:pt x="3160820" y="868688"/>
                  </a:lnTo>
                </a:path>
                <a:path w="3168015" h="931545">
                  <a:moveTo>
                    <a:pt x="3158264" y="875226"/>
                  </a:moveTo>
                  <a:lnTo>
                    <a:pt x="3140874" y="900773"/>
                  </a:lnTo>
                </a:path>
                <a:path w="3168015" h="931545">
                  <a:moveTo>
                    <a:pt x="3136965" y="904682"/>
                  </a:moveTo>
                  <a:lnTo>
                    <a:pt x="3110057" y="922614"/>
                  </a:lnTo>
                </a:path>
                <a:path w="3168015" h="931545">
                  <a:moveTo>
                    <a:pt x="3105887" y="924180"/>
                  </a:moveTo>
                  <a:lnTo>
                    <a:pt x="3070860" y="931161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3" name="object 5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978776" y="4718851"/>
              <a:ext cx="96020" cy="69177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6976871" y="3820667"/>
              <a:ext cx="3168015" cy="902969"/>
            </a:xfrm>
            <a:custGeom>
              <a:avLst/>
              <a:gdLst/>
              <a:ahLst/>
              <a:cxnLst/>
              <a:rect l="l" t="t" r="r" b="b"/>
              <a:pathLst>
                <a:path w="3168015" h="902970">
                  <a:moveTo>
                    <a:pt x="7431" y="902970"/>
                  </a:moveTo>
                  <a:lnTo>
                    <a:pt x="6962" y="900662"/>
                  </a:lnTo>
                  <a:lnTo>
                    <a:pt x="0" y="866394"/>
                  </a:lnTo>
                  <a:lnTo>
                    <a:pt x="0" y="96773"/>
                  </a:lnTo>
                  <a:lnTo>
                    <a:pt x="7500" y="59150"/>
                  </a:lnTo>
                  <a:lnTo>
                    <a:pt x="28003" y="28384"/>
                  </a:lnTo>
                  <a:lnTo>
                    <a:pt x="58540" y="7686"/>
                  </a:lnTo>
                  <a:lnTo>
                    <a:pt x="96011" y="0"/>
                  </a:lnTo>
                  <a:lnTo>
                    <a:pt x="3070859" y="0"/>
                  </a:lnTo>
                  <a:lnTo>
                    <a:pt x="3108483" y="7620"/>
                  </a:lnTo>
                  <a:lnTo>
                    <a:pt x="3139249" y="28384"/>
                  </a:lnTo>
                  <a:lnTo>
                    <a:pt x="3140963" y="30924"/>
                  </a:lnTo>
                </a:path>
                <a:path w="3168015" h="902970">
                  <a:moveTo>
                    <a:pt x="3140963" y="30924"/>
                  </a:moveTo>
                  <a:lnTo>
                    <a:pt x="3141178" y="31242"/>
                  </a:lnTo>
                </a:path>
                <a:path w="3168015" h="902970">
                  <a:moveTo>
                    <a:pt x="3159252" y="58021"/>
                  </a:moveTo>
                  <a:lnTo>
                    <a:pt x="3159692" y="58674"/>
                  </a:lnTo>
                </a:path>
                <a:path w="3168015" h="902970">
                  <a:moveTo>
                    <a:pt x="3160013" y="59150"/>
                  </a:moveTo>
                  <a:lnTo>
                    <a:pt x="3160380" y="60960"/>
                  </a:lnTo>
                </a:path>
                <a:path w="3168015" h="902970">
                  <a:moveTo>
                    <a:pt x="3166872" y="93011"/>
                  </a:moveTo>
                  <a:lnTo>
                    <a:pt x="3167016" y="93725"/>
                  </a:lnTo>
                </a:path>
                <a:path w="3168015" h="902970">
                  <a:moveTo>
                    <a:pt x="3167631" y="96773"/>
                  </a:moveTo>
                  <a:lnTo>
                    <a:pt x="3167633" y="866394"/>
                  </a:lnTo>
                  <a:lnTo>
                    <a:pt x="3166785" y="870572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5" name="object 5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077043" y="4714883"/>
              <a:ext cx="66363" cy="66921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6976871" y="3820667"/>
              <a:ext cx="3168015" cy="962660"/>
            </a:xfrm>
            <a:custGeom>
              <a:avLst/>
              <a:gdLst/>
              <a:ahLst/>
              <a:cxnLst/>
              <a:rect l="l" t="t" r="r" b="b"/>
              <a:pathLst>
                <a:path w="3168015" h="962660">
                  <a:moveTo>
                    <a:pt x="3070859" y="0"/>
                  </a:moveTo>
                  <a:lnTo>
                    <a:pt x="96011" y="0"/>
                  </a:lnTo>
                  <a:lnTo>
                    <a:pt x="58507" y="7620"/>
                  </a:lnTo>
                  <a:lnTo>
                    <a:pt x="28003" y="28384"/>
                  </a:lnTo>
                  <a:lnTo>
                    <a:pt x="7500" y="59150"/>
                  </a:lnTo>
                  <a:lnTo>
                    <a:pt x="0" y="96774"/>
                  </a:lnTo>
                  <a:lnTo>
                    <a:pt x="0" y="866394"/>
                  </a:lnTo>
                  <a:lnTo>
                    <a:pt x="7500" y="903898"/>
                  </a:lnTo>
                  <a:lnTo>
                    <a:pt x="28003" y="934402"/>
                  </a:lnTo>
                  <a:lnTo>
                    <a:pt x="58507" y="954905"/>
                  </a:lnTo>
                  <a:lnTo>
                    <a:pt x="96011" y="962406"/>
                  </a:lnTo>
                  <a:lnTo>
                    <a:pt x="3070859" y="962406"/>
                  </a:lnTo>
                  <a:lnTo>
                    <a:pt x="3108483" y="954905"/>
                  </a:lnTo>
                  <a:lnTo>
                    <a:pt x="3139249" y="934402"/>
                  </a:lnTo>
                  <a:lnTo>
                    <a:pt x="3160013" y="903898"/>
                  </a:lnTo>
                  <a:lnTo>
                    <a:pt x="3167633" y="866394"/>
                  </a:lnTo>
                  <a:lnTo>
                    <a:pt x="3167633" y="96774"/>
                  </a:lnTo>
                  <a:lnTo>
                    <a:pt x="3160013" y="59150"/>
                  </a:lnTo>
                  <a:lnTo>
                    <a:pt x="3139249" y="28384"/>
                  </a:lnTo>
                  <a:lnTo>
                    <a:pt x="3108483" y="7620"/>
                  </a:lnTo>
                  <a:lnTo>
                    <a:pt x="307085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/>
            <p:cNvSpPr/>
            <p:nvPr/>
          </p:nvSpPr>
          <p:spPr>
            <a:xfrm>
              <a:off x="6976871" y="3820667"/>
              <a:ext cx="3168015" cy="962660"/>
            </a:xfrm>
            <a:custGeom>
              <a:avLst/>
              <a:gdLst/>
              <a:ahLst/>
              <a:cxnLst/>
              <a:rect l="l" t="t" r="r" b="b"/>
              <a:pathLst>
                <a:path w="3168015" h="962660">
                  <a:moveTo>
                    <a:pt x="0" y="96774"/>
                  </a:moveTo>
                  <a:lnTo>
                    <a:pt x="7500" y="59150"/>
                  </a:lnTo>
                  <a:lnTo>
                    <a:pt x="28003" y="28384"/>
                  </a:lnTo>
                  <a:lnTo>
                    <a:pt x="58507" y="7620"/>
                  </a:lnTo>
                  <a:lnTo>
                    <a:pt x="96011" y="0"/>
                  </a:lnTo>
                  <a:lnTo>
                    <a:pt x="3070859" y="0"/>
                  </a:lnTo>
                  <a:lnTo>
                    <a:pt x="3108483" y="7620"/>
                  </a:lnTo>
                  <a:lnTo>
                    <a:pt x="3139249" y="28384"/>
                  </a:lnTo>
                  <a:lnTo>
                    <a:pt x="3160013" y="59150"/>
                  </a:lnTo>
                  <a:lnTo>
                    <a:pt x="3167633" y="96774"/>
                  </a:lnTo>
                  <a:lnTo>
                    <a:pt x="3167633" y="866394"/>
                  </a:lnTo>
                  <a:lnTo>
                    <a:pt x="3160013" y="903898"/>
                  </a:lnTo>
                  <a:lnTo>
                    <a:pt x="3139249" y="934402"/>
                  </a:lnTo>
                  <a:lnTo>
                    <a:pt x="3108483" y="954905"/>
                  </a:lnTo>
                  <a:lnTo>
                    <a:pt x="3070859" y="962406"/>
                  </a:lnTo>
                  <a:lnTo>
                    <a:pt x="96011" y="962406"/>
                  </a:lnTo>
                  <a:lnTo>
                    <a:pt x="58507" y="954905"/>
                  </a:lnTo>
                  <a:lnTo>
                    <a:pt x="28003" y="934402"/>
                  </a:lnTo>
                  <a:lnTo>
                    <a:pt x="7500" y="903898"/>
                  </a:lnTo>
                  <a:lnTo>
                    <a:pt x="0" y="866394"/>
                  </a:lnTo>
                  <a:lnTo>
                    <a:pt x="0" y="96774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/>
            <p:cNvSpPr/>
            <p:nvPr/>
          </p:nvSpPr>
          <p:spPr>
            <a:xfrm>
              <a:off x="6976871" y="3981449"/>
              <a:ext cx="80010" cy="641985"/>
            </a:xfrm>
            <a:custGeom>
              <a:avLst/>
              <a:gdLst/>
              <a:ahLst/>
              <a:cxnLst/>
              <a:rect l="l" t="t" r="r" b="b"/>
              <a:pathLst>
                <a:path w="80009" h="641985">
                  <a:moveTo>
                    <a:pt x="39624" y="0"/>
                  </a:moveTo>
                  <a:lnTo>
                    <a:pt x="24110" y="3083"/>
                  </a:lnTo>
                  <a:lnTo>
                    <a:pt x="11525" y="11525"/>
                  </a:lnTo>
                  <a:lnTo>
                    <a:pt x="3083" y="24110"/>
                  </a:lnTo>
                  <a:lnTo>
                    <a:pt x="0" y="39624"/>
                  </a:lnTo>
                  <a:lnTo>
                    <a:pt x="0" y="601218"/>
                  </a:lnTo>
                  <a:lnTo>
                    <a:pt x="3083" y="616850"/>
                  </a:lnTo>
                  <a:lnTo>
                    <a:pt x="11525" y="629697"/>
                  </a:lnTo>
                  <a:lnTo>
                    <a:pt x="24110" y="638401"/>
                  </a:lnTo>
                  <a:lnTo>
                    <a:pt x="39624" y="641604"/>
                  </a:lnTo>
                  <a:lnTo>
                    <a:pt x="55578" y="638401"/>
                  </a:lnTo>
                  <a:lnTo>
                    <a:pt x="68389" y="629697"/>
                  </a:lnTo>
                  <a:lnTo>
                    <a:pt x="76914" y="616850"/>
                  </a:lnTo>
                  <a:lnTo>
                    <a:pt x="80009" y="601218"/>
                  </a:lnTo>
                  <a:lnTo>
                    <a:pt x="80009" y="39624"/>
                  </a:lnTo>
                  <a:lnTo>
                    <a:pt x="76914" y="24110"/>
                  </a:lnTo>
                  <a:lnTo>
                    <a:pt x="68389" y="11525"/>
                  </a:lnTo>
                  <a:lnTo>
                    <a:pt x="55578" y="3083"/>
                  </a:lnTo>
                  <a:lnTo>
                    <a:pt x="39624" y="0"/>
                  </a:lnTo>
                  <a:close/>
                </a:path>
              </a:pathLst>
            </a:custGeom>
            <a:solidFill>
              <a:srgbClr val="2EB5DE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9" name="object 59"/>
          <p:cNvSpPr txBox="1"/>
          <p:nvPr/>
        </p:nvSpPr>
        <p:spPr>
          <a:xfrm>
            <a:off x="7245350" y="3938270"/>
            <a:ext cx="1501140" cy="69723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2600">
                <a:solidFill>
                  <a:srgbClr val="2EB5DE"/>
                </a:solidFill>
                <a:latin typeface="Segoe UI Semibold"/>
                <a:cs typeface="Segoe UI Semibold"/>
              </a:rPr>
              <a:t>&lt;</a:t>
            </a:r>
            <a:r>
              <a:rPr dirty="0" sz="2600" spc="2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2600">
                <a:solidFill>
                  <a:srgbClr val="2EB5DE"/>
                </a:solidFill>
                <a:latin typeface="Segoe UI Semibold"/>
                <a:cs typeface="Segoe UI Semibold"/>
              </a:rPr>
              <a:t>90</a:t>
            </a:r>
            <a:r>
              <a:rPr dirty="0" sz="2600" spc="2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2600" spc="-20">
                <a:solidFill>
                  <a:srgbClr val="2EB5DE"/>
                </a:solidFill>
                <a:latin typeface="Segoe UI Semibold"/>
                <a:cs typeface="Segoe UI Semibold"/>
              </a:rPr>
              <a:t>days</a:t>
            </a:r>
            <a:endParaRPr sz="2600">
              <a:latin typeface="Segoe UI Semibold"/>
              <a:cs typeface="Segoe UI Semibold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Typical</a:t>
            </a:r>
            <a:r>
              <a:rPr dirty="0" sz="950" spc="2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payback</a:t>
            </a:r>
            <a:r>
              <a:rPr dirty="0" sz="950" spc="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 spc="-10">
                <a:solidFill>
                  <a:srgbClr val="546679"/>
                </a:solidFill>
                <a:latin typeface="Calibri"/>
                <a:cs typeface="Calibri"/>
              </a:rPr>
              <a:t>period</a:t>
            </a:r>
            <a:endParaRPr sz="950">
              <a:latin typeface="Calibri"/>
              <a:cs typeface="Calibri"/>
            </a:endParaRPr>
          </a:p>
        </p:txBody>
      </p:sp>
      <p:grpSp>
        <p:nvGrpSpPr>
          <p:cNvPr id="60" name="object 60"/>
          <p:cNvGrpSpPr/>
          <p:nvPr/>
        </p:nvGrpSpPr>
        <p:grpSpPr>
          <a:xfrm>
            <a:off x="6971156" y="4938140"/>
            <a:ext cx="3179445" cy="973455"/>
            <a:chOff x="6971156" y="4938140"/>
            <a:chExt cx="3179445" cy="973455"/>
          </a:xfrm>
        </p:grpSpPr>
        <p:sp>
          <p:nvSpPr>
            <p:cNvPr id="61" name="object 61"/>
            <p:cNvSpPr/>
            <p:nvPr/>
          </p:nvSpPr>
          <p:spPr>
            <a:xfrm>
              <a:off x="6976871" y="4943855"/>
              <a:ext cx="3168015" cy="962025"/>
            </a:xfrm>
            <a:custGeom>
              <a:avLst/>
              <a:gdLst/>
              <a:ahLst/>
              <a:cxnLst/>
              <a:rect l="l" t="t" r="r" b="b"/>
              <a:pathLst>
                <a:path w="3168015" h="962025">
                  <a:moveTo>
                    <a:pt x="92211" y="960883"/>
                  </a:moveTo>
                  <a:lnTo>
                    <a:pt x="96011" y="961643"/>
                  </a:lnTo>
                  <a:lnTo>
                    <a:pt x="3083052" y="961643"/>
                  </a:lnTo>
                  <a:lnTo>
                    <a:pt x="92211" y="960883"/>
                  </a:lnTo>
                  <a:close/>
                </a:path>
                <a:path w="3168015" h="962025">
                  <a:moveTo>
                    <a:pt x="3159759" y="902207"/>
                  </a:moveTo>
                  <a:lnTo>
                    <a:pt x="7620" y="902207"/>
                  </a:lnTo>
                  <a:lnTo>
                    <a:pt x="7620" y="903136"/>
                  </a:lnTo>
                  <a:lnTo>
                    <a:pt x="57331" y="953352"/>
                  </a:lnTo>
                  <a:lnTo>
                    <a:pt x="58983" y="954178"/>
                  </a:lnTo>
                  <a:lnTo>
                    <a:pt x="59138" y="954178"/>
                  </a:lnTo>
                  <a:lnTo>
                    <a:pt x="59817" y="954405"/>
                  </a:lnTo>
                  <a:lnTo>
                    <a:pt x="92211" y="960883"/>
                  </a:lnTo>
                  <a:lnTo>
                    <a:pt x="3083052" y="961643"/>
                  </a:lnTo>
                  <a:lnTo>
                    <a:pt x="3070844" y="961643"/>
                  </a:lnTo>
                  <a:lnTo>
                    <a:pt x="3108495" y="954178"/>
                  </a:lnTo>
                  <a:lnTo>
                    <a:pt x="3139249" y="933640"/>
                  </a:lnTo>
                  <a:lnTo>
                    <a:pt x="3158264" y="905706"/>
                  </a:lnTo>
                  <a:lnTo>
                    <a:pt x="3159252" y="903731"/>
                  </a:lnTo>
                  <a:lnTo>
                    <a:pt x="3159759" y="902207"/>
                  </a:lnTo>
                  <a:close/>
                </a:path>
                <a:path w="3168015" h="962025">
                  <a:moveTo>
                    <a:pt x="57331" y="953352"/>
                  </a:moveTo>
                  <a:lnTo>
                    <a:pt x="58685" y="954178"/>
                  </a:lnTo>
                  <a:lnTo>
                    <a:pt x="59817" y="954405"/>
                  </a:lnTo>
                  <a:lnTo>
                    <a:pt x="59138" y="954178"/>
                  </a:lnTo>
                  <a:lnTo>
                    <a:pt x="58983" y="954178"/>
                  </a:lnTo>
                  <a:lnTo>
                    <a:pt x="57331" y="953352"/>
                  </a:lnTo>
                  <a:close/>
                </a:path>
                <a:path w="3168015" h="962025">
                  <a:moveTo>
                    <a:pt x="27236" y="932492"/>
                  </a:moveTo>
                  <a:lnTo>
                    <a:pt x="28003" y="933640"/>
                  </a:lnTo>
                  <a:lnTo>
                    <a:pt x="29165" y="934421"/>
                  </a:lnTo>
                  <a:lnTo>
                    <a:pt x="27236" y="932492"/>
                  </a:lnTo>
                  <a:close/>
                </a:path>
                <a:path w="3168015" h="962025">
                  <a:moveTo>
                    <a:pt x="3160671" y="899900"/>
                  </a:moveTo>
                  <a:lnTo>
                    <a:pt x="3160013" y="901445"/>
                  </a:lnTo>
                  <a:lnTo>
                    <a:pt x="3159252" y="903731"/>
                  </a:lnTo>
                  <a:lnTo>
                    <a:pt x="3158264" y="905706"/>
                  </a:lnTo>
                  <a:lnTo>
                    <a:pt x="3160013" y="903136"/>
                  </a:lnTo>
                  <a:lnTo>
                    <a:pt x="3160671" y="899900"/>
                  </a:lnTo>
                  <a:close/>
                </a:path>
                <a:path w="3168015" h="962025">
                  <a:moveTo>
                    <a:pt x="3070859" y="0"/>
                  </a:moveTo>
                  <a:lnTo>
                    <a:pt x="96011" y="0"/>
                  </a:lnTo>
                  <a:lnTo>
                    <a:pt x="58507" y="7500"/>
                  </a:lnTo>
                  <a:lnTo>
                    <a:pt x="28003" y="28003"/>
                  </a:lnTo>
                  <a:lnTo>
                    <a:pt x="7500" y="58507"/>
                  </a:lnTo>
                  <a:lnTo>
                    <a:pt x="0" y="96011"/>
                  </a:lnTo>
                  <a:lnTo>
                    <a:pt x="0" y="865631"/>
                  </a:lnTo>
                  <a:lnTo>
                    <a:pt x="7620" y="903136"/>
                  </a:lnTo>
                  <a:lnTo>
                    <a:pt x="7620" y="902207"/>
                  </a:lnTo>
                  <a:lnTo>
                    <a:pt x="3159759" y="902207"/>
                  </a:lnTo>
                  <a:lnTo>
                    <a:pt x="3160013" y="901445"/>
                  </a:lnTo>
                  <a:lnTo>
                    <a:pt x="3160671" y="899900"/>
                  </a:lnTo>
                  <a:lnTo>
                    <a:pt x="3166785" y="869810"/>
                  </a:lnTo>
                  <a:lnTo>
                    <a:pt x="3166874" y="865631"/>
                  </a:lnTo>
                  <a:lnTo>
                    <a:pt x="3167631" y="96011"/>
                  </a:lnTo>
                  <a:lnTo>
                    <a:pt x="3167014" y="92963"/>
                  </a:lnTo>
                  <a:lnTo>
                    <a:pt x="3166872" y="92963"/>
                  </a:lnTo>
                  <a:lnTo>
                    <a:pt x="3166872" y="92261"/>
                  </a:lnTo>
                  <a:lnTo>
                    <a:pt x="3160357" y="60197"/>
                  </a:lnTo>
                  <a:lnTo>
                    <a:pt x="3160013" y="60197"/>
                  </a:lnTo>
                  <a:lnTo>
                    <a:pt x="3160013" y="58507"/>
                  </a:lnTo>
                  <a:lnTo>
                    <a:pt x="3159608" y="57911"/>
                  </a:lnTo>
                  <a:lnTo>
                    <a:pt x="3159252" y="57911"/>
                  </a:lnTo>
                  <a:lnTo>
                    <a:pt x="3159252" y="57387"/>
                  </a:lnTo>
                  <a:lnTo>
                    <a:pt x="3139249" y="28003"/>
                  </a:lnTo>
                  <a:lnTo>
                    <a:pt x="3108483" y="7500"/>
                  </a:lnTo>
                  <a:lnTo>
                    <a:pt x="3070859" y="0"/>
                  </a:lnTo>
                  <a:close/>
                </a:path>
                <a:path w="3168015" h="962025">
                  <a:moveTo>
                    <a:pt x="3167631" y="96011"/>
                  </a:moveTo>
                  <a:lnTo>
                    <a:pt x="3166874" y="865631"/>
                  </a:lnTo>
                  <a:lnTo>
                    <a:pt x="3166785" y="869810"/>
                  </a:lnTo>
                  <a:lnTo>
                    <a:pt x="3167633" y="865631"/>
                  </a:lnTo>
                  <a:lnTo>
                    <a:pt x="3167631" y="96011"/>
                  </a:lnTo>
                  <a:close/>
                </a:path>
                <a:path w="3168015" h="962025">
                  <a:moveTo>
                    <a:pt x="3166872" y="92261"/>
                  </a:moveTo>
                  <a:lnTo>
                    <a:pt x="3166872" y="92963"/>
                  </a:lnTo>
                  <a:lnTo>
                    <a:pt x="3167014" y="92963"/>
                  </a:lnTo>
                  <a:lnTo>
                    <a:pt x="3166872" y="92261"/>
                  </a:lnTo>
                  <a:close/>
                </a:path>
                <a:path w="3168015" h="962025">
                  <a:moveTo>
                    <a:pt x="3160013" y="58507"/>
                  </a:moveTo>
                  <a:lnTo>
                    <a:pt x="3160013" y="60197"/>
                  </a:lnTo>
                  <a:lnTo>
                    <a:pt x="3160357" y="60197"/>
                  </a:lnTo>
                  <a:lnTo>
                    <a:pt x="3160013" y="58507"/>
                  </a:lnTo>
                  <a:close/>
                </a:path>
                <a:path w="3168015" h="962025">
                  <a:moveTo>
                    <a:pt x="3159252" y="57387"/>
                  </a:moveTo>
                  <a:lnTo>
                    <a:pt x="3159252" y="57911"/>
                  </a:lnTo>
                  <a:lnTo>
                    <a:pt x="3159608" y="57911"/>
                  </a:lnTo>
                  <a:lnTo>
                    <a:pt x="3159252" y="5738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2" name="object 62"/>
            <p:cNvSpPr/>
            <p:nvPr/>
          </p:nvSpPr>
          <p:spPr>
            <a:xfrm>
              <a:off x="6976871" y="4943855"/>
              <a:ext cx="3168015" cy="962025"/>
            </a:xfrm>
            <a:custGeom>
              <a:avLst/>
              <a:gdLst/>
              <a:ahLst/>
              <a:cxnLst/>
              <a:rect l="l" t="t" r="r" b="b"/>
              <a:pathLst>
                <a:path w="3168015" h="962025">
                  <a:moveTo>
                    <a:pt x="96011" y="0"/>
                  </a:moveTo>
                  <a:lnTo>
                    <a:pt x="3070859" y="0"/>
                  </a:lnTo>
                </a:path>
                <a:path w="3168015" h="962025">
                  <a:moveTo>
                    <a:pt x="3070860" y="961640"/>
                  </a:moveTo>
                  <a:lnTo>
                    <a:pt x="96011" y="961643"/>
                  </a:lnTo>
                  <a:lnTo>
                    <a:pt x="92211" y="960883"/>
                  </a:lnTo>
                </a:path>
                <a:path w="3168015" h="962025">
                  <a:moveTo>
                    <a:pt x="59817" y="954405"/>
                  </a:moveTo>
                  <a:lnTo>
                    <a:pt x="58507" y="954143"/>
                  </a:lnTo>
                  <a:lnTo>
                    <a:pt x="57331" y="953352"/>
                  </a:lnTo>
                </a:path>
                <a:path w="3168015" h="962025">
                  <a:moveTo>
                    <a:pt x="29165" y="934421"/>
                  </a:moveTo>
                  <a:lnTo>
                    <a:pt x="28003" y="933640"/>
                  </a:lnTo>
                  <a:lnTo>
                    <a:pt x="27222" y="932478"/>
                  </a:lnTo>
                </a:path>
                <a:path w="3168015" h="962025">
                  <a:moveTo>
                    <a:pt x="7620" y="903136"/>
                  </a:moveTo>
                  <a:lnTo>
                    <a:pt x="7431" y="902207"/>
                  </a:lnTo>
                </a:path>
                <a:path w="3168015" h="962025">
                  <a:moveTo>
                    <a:pt x="0" y="865631"/>
                  </a:moveTo>
                  <a:lnTo>
                    <a:pt x="0" y="96011"/>
                  </a:lnTo>
                </a:path>
                <a:path w="3168015" h="962025">
                  <a:moveTo>
                    <a:pt x="3159608" y="57911"/>
                  </a:moveTo>
                  <a:lnTo>
                    <a:pt x="3160013" y="58507"/>
                  </a:lnTo>
                </a:path>
                <a:path w="3168015" h="962025">
                  <a:moveTo>
                    <a:pt x="3160357" y="60197"/>
                  </a:moveTo>
                  <a:lnTo>
                    <a:pt x="3160820" y="62475"/>
                  </a:lnTo>
                  <a:lnTo>
                    <a:pt x="3166872" y="92261"/>
                  </a:lnTo>
                </a:path>
                <a:path w="3168015" h="962025">
                  <a:moveTo>
                    <a:pt x="3167014" y="92963"/>
                  </a:moveTo>
                  <a:lnTo>
                    <a:pt x="3167631" y="96011"/>
                  </a:lnTo>
                </a:path>
                <a:path w="3168015" h="962025">
                  <a:moveTo>
                    <a:pt x="3166785" y="869810"/>
                  </a:moveTo>
                  <a:lnTo>
                    <a:pt x="3160671" y="899900"/>
                  </a:lnTo>
                </a:path>
                <a:path w="3168015" h="962025">
                  <a:moveTo>
                    <a:pt x="3158264" y="905706"/>
                  </a:moveTo>
                  <a:lnTo>
                    <a:pt x="3140944" y="931150"/>
                  </a:lnTo>
                  <a:lnTo>
                    <a:pt x="3139249" y="933640"/>
                  </a:lnTo>
                  <a:lnTo>
                    <a:pt x="3108495" y="954178"/>
                  </a:lnTo>
                  <a:lnTo>
                    <a:pt x="3070860" y="961640"/>
                  </a:lnTo>
                </a:path>
                <a:path w="3168015" h="962025">
                  <a:moveTo>
                    <a:pt x="92211" y="960883"/>
                  </a:moveTo>
                  <a:lnTo>
                    <a:pt x="59817" y="954405"/>
                  </a:lnTo>
                </a:path>
                <a:path w="3168015" h="962025">
                  <a:moveTo>
                    <a:pt x="57331" y="953352"/>
                  </a:moveTo>
                  <a:lnTo>
                    <a:pt x="29165" y="934421"/>
                  </a:lnTo>
                </a:path>
                <a:path w="3168015" h="962025">
                  <a:moveTo>
                    <a:pt x="27236" y="932492"/>
                  </a:moveTo>
                  <a:lnTo>
                    <a:pt x="8482" y="904427"/>
                  </a:lnTo>
                  <a:lnTo>
                    <a:pt x="7620" y="903136"/>
                  </a:lnTo>
                </a:path>
                <a:path w="3168015" h="962025">
                  <a:moveTo>
                    <a:pt x="7431" y="902207"/>
                  </a:moveTo>
                  <a:lnTo>
                    <a:pt x="0" y="865631"/>
                  </a:lnTo>
                  <a:lnTo>
                    <a:pt x="0" y="96011"/>
                  </a:lnTo>
                  <a:lnTo>
                    <a:pt x="7500" y="58507"/>
                  </a:lnTo>
                  <a:lnTo>
                    <a:pt x="28003" y="28003"/>
                  </a:lnTo>
                  <a:lnTo>
                    <a:pt x="58507" y="7500"/>
                  </a:lnTo>
                  <a:lnTo>
                    <a:pt x="96011" y="0"/>
                  </a:lnTo>
                  <a:lnTo>
                    <a:pt x="3070859" y="0"/>
                  </a:lnTo>
                  <a:lnTo>
                    <a:pt x="3108483" y="7500"/>
                  </a:lnTo>
                  <a:lnTo>
                    <a:pt x="3139249" y="28003"/>
                  </a:lnTo>
                  <a:lnTo>
                    <a:pt x="3158545" y="56350"/>
                  </a:lnTo>
                  <a:lnTo>
                    <a:pt x="3159252" y="57387"/>
                  </a:lnTo>
                </a:path>
                <a:path w="3168015" h="962025">
                  <a:moveTo>
                    <a:pt x="3159252" y="57387"/>
                  </a:moveTo>
                  <a:lnTo>
                    <a:pt x="3159608" y="57911"/>
                  </a:lnTo>
                </a:path>
                <a:path w="3168015" h="962025">
                  <a:moveTo>
                    <a:pt x="3160013" y="58507"/>
                  </a:moveTo>
                  <a:lnTo>
                    <a:pt x="3160357" y="60197"/>
                  </a:lnTo>
                </a:path>
                <a:path w="3168015" h="962025">
                  <a:moveTo>
                    <a:pt x="3166872" y="92261"/>
                  </a:moveTo>
                  <a:lnTo>
                    <a:pt x="3167014" y="92963"/>
                  </a:lnTo>
                </a:path>
                <a:path w="3168015" h="962025">
                  <a:moveTo>
                    <a:pt x="3167631" y="96011"/>
                  </a:moveTo>
                  <a:lnTo>
                    <a:pt x="3167633" y="865631"/>
                  </a:lnTo>
                  <a:lnTo>
                    <a:pt x="3166785" y="869810"/>
                  </a:lnTo>
                </a:path>
                <a:path w="3168015" h="962025">
                  <a:moveTo>
                    <a:pt x="3160671" y="899900"/>
                  </a:moveTo>
                  <a:lnTo>
                    <a:pt x="3160013" y="903136"/>
                  </a:lnTo>
                  <a:lnTo>
                    <a:pt x="3158264" y="905706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3" name="object 63"/>
            <p:cNvSpPr/>
            <p:nvPr/>
          </p:nvSpPr>
          <p:spPr>
            <a:xfrm>
              <a:off x="6976871" y="4943855"/>
              <a:ext cx="3168015" cy="962025"/>
            </a:xfrm>
            <a:custGeom>
              <a:avLst/>
              <a:gdLst/>
              <a:ahLst/>
              <a:cxnLst/>
              <a:rect l="l" t="t" r="r" b="b"/>
              <a:pathLst>
                <a:path w="3168015" h="962025">
                  <a:moveTo>
                    <a:pt x="3070859" y="0"/>
                  </a:moveTo>
                  <a:lnTo>
                    <a:pt x="96011" y="0"/>
                  </a:lnTo>
                  <a:lnTo>
                    <a:pt x="58507" y="7500"/>
                  </a:lnTo>
                  <a:lnTo>
                    <a:pt x="28003" y="28003"/>
                  </a:lnTo>
                  <a:lnTo>
                    <a:pt x="7500" y="58507"/>
                  </a:lnTo>
                  <a:lnTo>
                    <a:pt x="0" y="96011"/>
                  </a:lnTo>
                  <a:lnTo>
                    <a:pt x="0" y="865631"/>
                  </a:lnTo>
                  <a:lnTo>
                    <a:pt x="7500" y="903136"/>
                  </a:lnTo>
                  <a:lnTo>
                    <a:pt x="28003" y="933640"/>
                  </a:lnTo>
                  <a:lnTo>
                    <a:pt x="58507" y="954143"/>
                  </a:lnTo>
                  <a:lnTo>
                    <a:pt x="96011" y="961643"/>
                  </a:lnTo>
                  <a:lnTo>
                    <a:pt x="3070859" y="961643"/>
                  </a:lnTo>
                  <a:lnTo>
                    <a:pt x="3108483" y="954143"/>
                  </a:lnTo>
                  <a:lnTo>
                    <a:pt x="3139249" y="933640"/>
                  </a:lnTo>
                  <a:lnTo>
                    <a:pt x="3160013" y="903136"/>
                  </a:lnTo>
                  <a:lnTo>
                    <a:pt x="3167633" y="865631"/>
                  </a:lnTo>
                  <a:lnTo>
                    <a:pt x="3167633" y="96011"/>
                  </a:lnTo>
                  <a:lnTo>
                    <a:pt x="3160013" y="58507"/>
                  </a:lnTo>
                  <a:lnTo>
                    <a:pt x="3139249" y="28003"/>
                  </a:lnTo>
                  <a:lnTo>
                    <a:pt x="3108483" y="7500"/>
                  </a:lnTo>
                  <a:lnTo>
                    <a:pt x="307085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4" name="object 64"/>
            <p:cNvSpPr/>
            <p:nvPr/>
          </p:nvSpPr>
          <p:spPr>
            <a:xfrm>
              <a:off x="6976871" y="4943855"/>
              <a:ext cx="3168015" cy="962025"/>
            </a:xfrm>
            <a:custGeom>
              <a:avLst/>
              <a:gdLst/>
              <a:ahLst/>
              <a:cxnLst/>
              <a:rect l="l" t="t" r="r" b="b"/>
              <a:pathLst>
                <a:path w="3168015" h="962025">
                  <a:moveTo>
                    <a:pt x="0" y="96011"/>
                  </a:moveTo>
                  <a:lnTo>
                    <a:pt x="7500" y="58507"/>
                  </a:lnTo>
                  <a:lnTo>
                    <a:pt x="28003" y="28003"/>
                  </a:lnTo>
                  <a:lnTo>
                    <a:pt x="58507" y="7500"/>
                  </a:lnTo>
                  <a:lnTo>
                    <a:pt x="96011" y="0"/>
                  </a:lnTo>
                  <a:lnTo>
                    <a:pt x="3070859" y="0"/>
                  </a:lnTo>
                  <a:lnTo>
                    <a:pt x="3108483" y="7500"/>
                  </a:lnTo>
                  <a:lnTo>
                    <a:pt x="3139249" y="28003"/>
                  </a:lnTo>
                  <a:lnTo>
                    <a:pt x="3160013" y="58507"/>
                  </a:lnTo>
                  <a:lnTo>
                    <a:pt x="3167633" y="96011"/>
                  </a:lnTo>
                  <a:lnTo>
                    <a:pt x="3167633" y="865631"/>
                  </a:lnTo>
                  <a:lnTo>
                    <a:pt x="3160013" y="903136"/>
                  </a:lnTo>
                  <a:lnTo>
                    <a:pt x="3139249" y="933640"/>
                  </a:lnTo>
                  <a:lnTo>
                    <a:pt x="3108483" y="954143"/>
                  </a:lnTo>
                  <a:lnTo>
                    <a:pt x="3070859" y="961643"/>
                  </a:lnTo>
                  <a:lnTo>
                    <a:pt x="96011" y="961643"/>
                  </a:lnTo>
                  <a:lnTo>
                    <a:pt x="58507" y="954143"/>
                  </a:lnTo>
                  <a:lnTo>
                    <a:pt x="28003" y="933640"/>
                  </a:lnTo>
                  <a:lnTo>
                    <a:pt x="7500" y="903136"/>
                  </a:lnTo>
                  <a:lnTo>
                    <a:pt x="0" y="865631"/>
                  </a:lnTo>
                  <a:lnTo>
                    <a:pt x="0" y="96011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5" name="object 65"/>
            <p:cNvSpPr/>
            <p:nvPr/>
          </p:nvSpPr>
          <p:spPr>
            <a:xfrm>
              <a:off x="6976871" y="5103875"/>
              <a:ext cx="80010" cy="641985"/>
            </a:xfrm>
            <a:custGeom>
              <a:avLst/>
              <a:gdLst/>
              <a:ahLst/>
              <a:cxnLst/>
              <a:rect l="l" t="t" r="r" b="b"/>
              <a:pathLst>
                <a:path w="80009" h="641985">
                  <a:moveTo>
                    <a:pt x="39624" y="0"/>
                  </a:moveTo>
                  <a:lnTo>
                    <a:pt x="24110" y="3202"/>
                  </a:lnTo>
                  <a:lnTo>
                    <a:pt x="11525" y="11906"/>
                  </a:lnTo>
                  <a:lnTo>
                    <a:pt x="3083" y="24753"/>
                  </a:lnTo>
                  <a:lnTo>
                    <a:pt x="0" y="40386"/>
                  </a:lnTo>
                  <a:lnTo>
                    <a:pt x="0" y="601218"/>
                  </a:lnTo>
                  <a:lnTo>
                    <a:pt x="3083" y="616850"/>
                  </a:lnTo>
                  <a:lnTo>
                    <a:pt x="11525" y="629697"/>
                  </a:lnTo>
                  <a:lnTo>
                    <a:pt x="24110" y="638401"/>
                  </a:lnTo>
                  <a:lnTo>
                    <a:pt x="39624" y="641604"/>
                  </a:lnTo>
                  <a:lnTo>
                    <a:pt x="55578" y="638401"/>
                  </a:lnTo>
                  <a:lnTo>
                    <a:pt x="68389" y="629697"/>
                  </a:lnTo>
                  <a:lnTo>
                    <a:pt x="76914" y="616850"/>
                  </a:lnTo>
                  <a:lnTo>
                    <a:pt x="80009" y="601218"/>
                  </a:lnTo>
                  <a:lnTo>
                    <a:pt x="80009" y="40386"/>
                  </a:lnTo>
                  <a:lnTo>
                    <a:pt x="76914" y="24753"/>
                  </a:lnTo>
                  <a:lnTo>
                    <a:pt x="68389" y="11906"/>
                  </a:lnTo>
                  <a:lnTo>
                    <a:pt x="55578" y="3202"/>
                  </a:lnTo>
                  <a:lnTo>
                    <a:pt x="39624" y="0"/>
                  </a:lnTo>
                  <a:close/>
                </a:path>
              </a:pathLst>
            </a:custGeom>
            <a:solidFill>
              <a:srgbClr val="071F33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6" name="object 66"/>
          <p:cNvSpPr txBox="1"/>
          <p:nvPr/>
        </p:nvSpPr>
        <p:spPr>
          <a:xfrm>
            <a:off x="7245350" y="5060695"/>
            <a:ext cx="1741170" cy="69723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2600" spc="-10">
                <a:solidFill>
                  <a:srgbClr val="071F33"/>
                </a:solidFill>
                <a:latin typeface="Segoe UI Semibold"/>
                <a:cs typeface="Segoe UI Semibold"/>
              </a:rPr>
              <a:t>$120K+</a:t>
            </a:r>
            <a:endParaRPr sz="2600">
              <a:latin typeface="Segoe UI Semibold"/>
              <a:cs typeface="Segoe UI Semibold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</a:pP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Year-one</a:t>
            </a:r>
            <a:r>
              <a:rPr dirty="0" sz="950" spc="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savings</a:t>
            </a:r>
            <a:r>
              <a:rPr dirty="0" sz="950" spc="-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per</a:t>
            </a:r>
            <a:r>
              <a:rPr dirty="0" sz="950" spc="2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hire</a:t>
            </a:r>
            <a:r>
              <a:rPr dirty="0" sz="950" spc="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 spc="-10">
                <a:solidFill>
                  <a:srgbClr val="546679"/>
                </a:solidFill>
                <a:latin typeface="Calibri"/>
                <a:cs typeface="Calibri"/>
              </a:rPr>
              <a:t>replaced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549655" y="6045961"/>
            <a:ext cx="2797810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10" i="1">
                <a:solidFill>
                  <a:srgbClr val="8FA2B0"/>
                </a:solidFill>
                <a:latin typeface="Calibri"/>
                <a:cs typeface="Calibri"/>
              </a:rPr>
              <a:t>Illustrative</a:t>
            </a:r>
            <a:r>
              <a:rPr dirty="0" sz="800" spc="-5" i="1">
                <a:solidFill>
                  <a:srgbClr val="8FA2B0"/>
                </a:solidFill>
                <a:latin typeface="Calibri"/>
                <a:cs typeface="Calibri"/>
              </a:rPr>
              <a:t> </a:t>
            </a:r>
            <a:r>
              <a:rPr dirty="0" sz="800" spc="-20" i="1">
                <a:solidFill>
                  <a:srgbClr val="8FA2B0"/>
                </a:solidFill>
                <a:latin typeface="Calibri"/>
                <a:cs typeface="Calibri"/>
              </a:rPr>
              <a:t>model</a:t>
            </a:r>
            <a:r>
              <a:rPr dirty="0" sz="800" spc="-25" i="1">
                <a:solidFill>
                  <a:srgbClr val="8FA2B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8FA2B0"/>
                </a:solidFill>
                <a:latin typeface="Calibri"/>
                <a:cs typeface="Calibri"/>
              </a:rPr>
              <a:t>—</a:t>
            </a:r>
            <a:r>
              <a:rPr dirty="0" sz="800" spc="-10" i="1">
                <a:solidFill>
                  <a:srgbClr val="8FA2B0"/>
                </a:solidFill>
                <a:latin typeface="Calibri"/>
                <a:cs typeface="Calibri"/>
              </a:rPr>
              <a:t> actual</a:t>
            </a:r>
            <a:r>
              <a:rPr dirty="0" sz="800" spc="-5" i="1">
                <a:solidFill>
                  <a:srgbClr val="8FA2B0"/>
                </a:solidFill>
                <a:latin typeface="Calibri"/>
                <a:cs typeface="Calibri"/>
              </a:rPr>
              <a:t> </a:t>
            </a:r>
            <a:r>
              <a:rPr dirty="0" sz="800" spc="-10" i="1">
                <a:solidFill>
                  <a:srgbClr val="8FA2B0"/>
                </a:solidFill>
                <a:latin typeface="Calibri"/>
                <a:cs typeface="Calibri"/>
              </a:rPr>
              <a:t>results</a:t>
            </a:r>
            <a:r>
              <a:rPr dirty="0" sz="800" spc="-15" i="1">
                <a:solidFill>
                  <a:srgbClr val="8FA2B0"/>
                </a:solidFill>
                <a:latin typeface="Calibri"/>
                <a:cs typeface="Calibri"/>
              </a:rPr>
              <a:t> </a:t>
            </a:r>
            <a:r>
              <a:rPr dirty="0" sz="800" spc="-10" i="1">
                <a:solidFill>
                  <a:srgbClr val="8FA2B0"/>
                </a:solidFill>
                <a:latin typeface="Calibri"/>
                <a:cs typeface="Calibri"/>
              </a:rPr>
              <a:t>vary</a:t>
            </a:r>
            <a:r>
              <a:rPr dirty="0" sz="800" spc="-5" i="1">
                <a:solidFill>
                  <a:srgbClr val="8FA2B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8FA2B0"/>
                </a:solidFill>
                <a:latin typeface="Calibri"/>
                <a:cs typeface="Calibri"/>
              </a:rPr>
              <a:t>by</a:t>
            </a:r>
            <a:r>
              <a:rPr dirty="0" sz="800" spc="-15" i="1">
                <a:solidFill>
                  <a:srgbClr val="8FA2B0"/>
                </a:solidFill>
                <a:latin typeface="Calibri"/>
                <a:cs typeface="Calibri"/>
              </a:rPr>
              <a:t> </a:t>
            </a:r>
            <a:r>
              <a:rPr dirty="0" sz="800" spc="-10" i="1">
                <a:solidFill>
                  <a:srgbClr val="8FA2B0"/>
                </a:solidFill>
                <a:latin typeface="Calibri"/>
                <a:cs typeface="Calibri"/>
              </a:rPr>
              <a:t>firm</a:t>
            </a:r>
            <a:r>
              <a:rPr dirty="0" sz="800" spc="-5" i="1">
                <a:solidFill>
                  <a:srgbClr val="8FA2B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8FA2B0"/>
                </a:solidFill>
                <a:latin typeface="Calibri"/>
                <a:cs typeface="Calibri"/>
              </a:rPr>
              <a:t>and</a:t>
            </a:r>
            <a:r>
              <a:rPr dirty="0" sz="800" spc="-5" i="1">
                <a:solidFill>
                  <a:srgbClr val="8FA2B0"/>
                </a:solidFill>
                <a:latin typeface="Calibri"/>
                <a:cs typeface="Calibri"/>
              </a:rPr>
              <a:t> </a:t>
            </a:r>
            <a:r>
              <a:rPr dirty="0" sz="800" spc="-10" i="1">
                <a:solidFill>
                  <a:srgbClr val="8FA2B0"/>
                </a:solidFill>
                <a:latin typeface="Calibri"/>
                <a:cs typeface="Calibri"/>
              </a:rPr>
              <a:t>engagement</a:t>
            </a:r>
            <a:r>
              <a:rPr dirty="0" sz="800" spc="-35" i="1">
                <a:solidFill>
                  <a:srgbClr val="8FA2B0"/>
                </a:solidFill>
                <a:latin typeface="Calibri"/>
                <a:cs typeface="Calibri"/>
              </a:rPr>
              <a:t> </a:t>
            </a:r>
            <a:r>
              <a:rPr dirty="0" sz="800" spc="-25" i="1">
                <a:solidFill>
                  <a:srgbClr val="8FA2B0"/>
                </a:solidFill>
                <a:latin typeface="Calibri"/>
                <a:cs typeface="Calibri"/>
              </a:rPr>
              <a:t>mix</a:t>
            </a:r>
            <a:endParaRPr sz="800">
              <a:latin typeface="Calibri"/>
              <a:cs typeface="Calibri"/>
            </a:endParaRPr>
          </a:p>
        </p:txBody>
      </p:sp>
      <p:pic>
        <p:nvPicPr>
          <p:cNvPr id="68" name="object 6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57022" y="6368033"/>
            <a:ext cx="233171" cy="216407"/>
          </a:xfrm>
          <a:prstGeom prst="rect">
            <a:avLst/>
          </a:prstGeom>
        </p:spPr>
      </p:pic>
      <p:sp>
        <p:nvSpPr>
          <p:cNvPr id="69" name="object 69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968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dirty="0" spc="-25"/>
              <a:t>29</a:t>
            </a:fld>
          </a:p>
        </p:txBody>
      </p:sp>
      <p:sp>
        <p:nvSpPr>
          <p:cNvPr id="70" name="object 70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90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dirty="0" spc="-10"/>
              <a:t>O</a:t>
            </a:r>
            <a:r>
              <a:rPr dirty="0" spc="-75"/>
              <a:t> </a:t>
            </a:r>
            <a:r>
              <a:rPr dirty="0" spc="-10"/>
              <a:t>B</a:t>
            </a:r>
            <a:r>
              <a:rPr dirty="0" spc="-75"/>
              <a:t> </a:t>
            </a:r>
            <a:r>
              <a:rPr dirty="0"/>
              <a:t>G</a:t>
            </a:r>
            <a:r>
              <a:rPr dirty="0" spc="254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 spc="-10"/>
              <a:t>T</a:t>
            </a:r>
            <a:r>
              <a:rPr dirty="0" spc="-75"/>
              <a:t> </a:t>
            </a:r>
            <a:r>
              <a:rPr dirty="0" spc="-10"/>
              <a:t>S</a:t>
            </a:r>
            <a:r>
              <a:rPr dirty="0" spc="-75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/>
              <a:t>R</a:t>
            </a:r>
            <a:r>
              <a:rPr dirty="0" spc="-75"/>
              <a:t> </a:t>
            </a:r>
            <a:r>
              <a:rPr dirty="0" spc="-10"/>
              <a:t>C</a:t>
            </a:r>
            <a:r>
              <a:rPr dirty="0" spc="-75"/>
              <a:t> </a:t>
            </a:r>
            <a:r>
              <a:rPr dirty="0"/>
              <a:t>I</a:t>
            </a:r>
            <a:r>
              <a:rPr dirty="0" spc="-80"/>
              <a:t> </a:t>
            </a:r>
            <a:r>
              <a:rPr dirty="0" spc="-25"/>
              <a:t>NG</a:t>
            </a:r>
          </a:p>
        </p:txBody>
      </p:sp>
      <p:sp>
        <p:nvSpPr>
          <p:cNvPr id="71" name="object 71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10"/>
              </a:lnSpc>
            </a:pPr>
            <a:r>
              <a:rPr dirty="0" spc="-10"/>
              <a:t>Confidential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9655" y="1286509"/>
            <a:ext cx="2456180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A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B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O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U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T</a:t>
            </a:r>
            <a:r>
              <a:rPr dirty="0" sz="1100" spc="47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O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B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G</a:t>
            </a:r>
            <a:r>
              <a:rPr dirty="0" sz="1100" spc="49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O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U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T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S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O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U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R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C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I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 spc="-25">
                <a:solidFill>
                  <a:srgbClr val="137BA6"/>
                </a:solidFill>
                <a:latin typeface="Segoe UI Semibold"/>
                <a:cs typeface="Segoe UI Semibold"/>
              </a:rPr>
              <a:t>NG</a:t>
            </a:r>
            <a:endParaRPr sz="1100">
              <a:latin typeface="Segoe UI Semibold"/>
              <a:cs typeface="Segoe UI Semibold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/>
              <a:t>A</a:t>
            </a:r>
            <a:r>
              <a:rPr dirty="0" spc="-70"/>
              <a:t> </a:t>
            </a:r>
            <a:r>
              <a:rPr dirty="0"/>
              <a:t>global</a:t>
            </a:r>
            <a:r>
              <a:rPr dirty="0" spc="-65"/>
              <a:t> </a:t>
            </a:r>
            <a:r>
              <a:rPr dirty="0"/>
              <a:t>delivery</a:t>
            </a:r>
            <a:r>
              <a:rPr dirty="0" spc="-65"/>
              <a:t> </a:t>
            </a:r>
            <a:r>
              <a:rPr dirty="0"/>
              <a:t>firm</a:t>
            </a:r>
            <a:r>
              <a:rPr dirty="0" spc="-65"/>
              <a:t> </a:t>
            </a:r>
            <a:r>
              <a:rPr dirty="0"/>
              <a:t>built</a:t>
            </a:r>
            <a:r>
              <a:rPr dirty="0" spc="-65"/>
              <a:t> </a:t>
            </a:r>
            <a:r>
              <a:rPr dirty="0"/>
              <a:t>for</a:t>
            </a:r>
            <a:r>
              <a:rPr dirty="0" spc="-45"/>
              <a:t> </a:t>
            </a:r>
            <a:r>
              <a:rPr dirty="0"/>
              <a:t>U.S.</a:t>
            </a:r>
            <a:r>
              <a:rPr dirty="0" spc="-55"/>
              <a:t> </a:t>
            </a:r>
            <a:r>
              <a:rPr dirty="0" spc="-10"/>
              <a:t>accountants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49655" y="2235199"/>
            <a:ext cx="5225415" cy="72771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27899"/>
              </a:lnSpc>
              <a:spcBef>
                <a:spcPts val="95"/>
              </a:spcBef>
            </a:pPr>
            <a:r>
              <a:rPr dirty="0" sz="1200">
                <a:solidFill>
                  <a:srgbClr val="546679"/>
                </a:solidFill>
                <a:latin typeface="Calibri"/>
                <a:cs typeface="Calibri"/>
              </a:rPr>
              <a:t>Since</a:t>
            </a:r>
            <a:r>
              <a:rPr dirty="0" sz="1200" spc="5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46679"/>
                </a:solidFill>
                <a:latin typeface="Calibri"/>
                <a:cs typeface="Calibri"/>
              </a:rPr>
              <a:t>2013,</a:t>
            </a:r>
            <a:r>
              <a:rPr dirty="0" sz="1200" spc="5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46679"/>
                </a:solidFill>
                <a:latin typeface="Calibri"/>
                <a:cs typeface="Calibri"/>
              </a:rPr>
              <a:t>OBG</a:t>
            </a:r>
            <a:r>
              <a:rPr dirty="0" sz="1200" spc="3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46679"/>
                </a:solidFill>
                <a:latin typeface="Calibri"/>
                <a:cs typeface="Calibri"/>
              </a:rPr>
              <a:t>Outsourcing</a:t>
            </a:r>
            <a:r>
              <a:rPr dirty="0" sz="1200" spc="5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46679"/>
                </a:solidFill>
                <a:latin typeface="Calibri"/>
                <a:cs typeface="Calibri"/>
              </a:rPr>
              <a:t>has</a:t>
            </a:r>
            <a:r>
              <a:rPr dirty="0" sz="1200" spc="5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46679"/>
                </a:solidFill>
                <a:latin typeface="Calibri"/>
                <a:cs typeface="Calibri"/>
              </a:rPr>
              <a:t>been</a:t>
            </a:r>
            <a:r>
              <a:rPr dirty="0" sz="1200" spc="5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46679"/>
                </a:solidFill>
                <a:latin typeface="Calibri"/>
                <a:cs typeface="Calibri"/>
              </a:rPr>
              <a:t>a</a:t>
            </a:r>
            <a:r>
              <a:rPr dirty="0" sz="1200" spc="5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46679"/>
                </a:solidFill>
                <a:latin typeface="Calibri"/>
                <a:cs typeface="Calibri"/>
              </a:rPr>
              <a:t>USA-based,</a:t>
            </a:r>
            <a:r>
              <a:rPr dirty="0" sz="1200" spc="5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46679"/>
                </a:solidFill>
                <a:latin typeface="Calibri"/>
                <a:cs typeface="Calibri"/>
              </a:rPr>
              <a:t>end-to-end</a:t>
            </a:r>
            <a:r>
              <a:rPr dirty="0" sz="1200" spc="5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46679"/>
                </a:solidFill>
                <a:latin typeface="Calibri"/>
                <a:cs typeface="Calibri"/>
              </a:rPr>
              <a:t>bookkeeping</a:t>
            </a:r>
            <a:r>
              <a:rPr dirty="0" sz="1200" spc="5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200" spc="-25">
                <a:solidFill>
                  <a:srgbClr val="546679"/>
                </a:solidFill>
                <a:latin typeface="Calibri"/>
                <a:cs typeface="Calibri"/>
              </a:rPr>
              <a:t>and </a:t>
            </a:r>
            <a:r>
              <a:rPr dirty="0" sz="1200">
                <a:solidFill>
                  <a:srgbClr val="546679"/>
                </a:solidFill>
                <a:latin typeface="Calibri"/>
                <a:cs typeface="Calibri"/>
              </a:rPr>
              <a:t>taxation</a:t>
            </a:r>
            <a:r>
              <a:rPr dirty="0" sz="1200" spc="5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46679"/>
                </a:solidFill>
                <a:latin typeface="Calibri"/>
                <a:cs typeface="Calibri"/>
              </a:rPr>
              <a:t>partner</a:t>
            </a:r>
            <a:r>
              <a:rPr dirty="0" sz="1200" spc="5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46679"/>
                </a:solidFill>
                <a:latin typeface="Calibri"/>
                <a:cs typeface="Calibri"/>
              </a:rPr>
              <a:t>—</a:t>
            </a:r>
            <a:r>
              <a:rPr dirty="0" sz="1200" spc="4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46679"/>
                </a:solidFill>
                <a:latin typeface="Calibri"/>
                <a:cs typeface="Calibri"/>
              </a:rPr>
              <a:t>a</a:t>
            </a:r>
            <a:r>
              <a:rPr dirty="0" sz="1200" spc="5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46679"/>
                </a:solidFill>
                <a:latin typeface="Calibri"/>
                <a:cs typeface="Calibri"/>
              </a:rPr>
              <a:t>team</a:t>
            </a:r>
            <a:r>
              <a:rPr dirty="0" sz="1200" spc="4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46679"/>
                </a:solidFill>
                <a:latin typeface="Calibri"/>
                <a:cs typeface="Calibri"/>
              </a:rPr>
              <a:t>of</a:t>
            </a:r>
            <a:r>
              <a:rPr dirty="0" sz="1200" spc="4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46679"/>
                </a:solidFill>
                <a:latin typeface="Calibri"/>
                <a:cs typeface="Calibri"/>
              </a:rPr>
              <a:t>certified</a:t>
            </a:r>
            <a:r>
              <a:rPr dirty="0" sz="1200" spc="6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46679"/>
                </a:solidFill>
                <a:latin typeface="Calibri"/>
                <a:cs typeface="Calibri"/>
              </a:rPr>
              <a:t>experts</a:t>
            </a:r>
            <a:r>
              <a:rPr dirty="0" sz="1200" spc="5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46679"/>
                </a:solidFill>
                <a:latin typeface="Calibri"/>
                <a:cs typeface="Calibri"/>
              </a:rPr>
              <a:t>serving</a:t>
            </a:r>
            <a:r>
              <a:rPr dirty="0" sz="1200" spc="5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46679"/>
                </a:solidFill>
                <a:latin typeface="Calibri"/>
                <a:cs typeface="Calibri"/>
              </a:rPr>
              <a:t>small,</a:t>
            </a:r>
            <a:r>
              <a:rPr dirty="0" sz="1200" spc="5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46679"/>
                </a:solidFill>
                <a:latin typeface="Calibri"/>
                <a:cs typeface="Calibri"/>
              </a:rPr>
              <a:t>medium</a:t>
            </a:r>
            <a:r>
              <a:rPr dirty="0" sz="1200" spc="5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46679"/>
                </a:solidFill>
                <a:latin typeface="Calibri"/>
                <a:cs typeface="Calibri"/>
              </a:rPr>
              <a:t>and</a:t>
            </a:r>
            <a:r>
              <a:rPr dirty="0" sz="1200" spc="5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546679"/>
                </a:solidFill>
                <a:latin typeface="Calibri"/>
                <a:cs typeface="Calibri"/>
              </a:rPr>
              <a:t>large </a:t>
            </a:r>
            <a:r>
              <a:rPr dirty="0" sz="1200">
                <a:solidFill>
                  <a:srgbClr val="546679"/>
                </a:solidFill>
                <a:latin typeface="Calibri"/>
                <a:cs typeface="Calibri"/>
              </a:rPr>
              <a:t>organizations,</a:t>
            </a:r>
            <a:r>
              <a:rPr dirty="0" sz="1200" spc="2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546679"/>
                </a:solidFill>
                <a:latin typeface="Calibri"/>
                <a:cs typeface="Calibri"/>
              </a:rPr>
              <a:t>CPAs</a:t>
            </a:r>
            <a:r>
              <a:rPr dirty="0" sz="1200" spc="3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46679"/>
                </a:solidFill>
                <a:latin typeface="Calibri"/>
                <a:cs typeface="Calibri"/>
              </a:rPr>
              <a:t>and</a:t>
            </a:r>
            <a:r>
              <a:rPr dirty="0" sz="1200" spc="2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46679"/>
                </a:solidFill>
                <a:latin typeface="Calibri"/>
                <a:cs typeface="Calibri"/>
              </a:rPr>
              <a:t>bookkeepers</a:t>
            </a:r>
            <a:r>
              <a:rPr dirty="0" sz="1200" spc="3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46679"/>
                </a:solidFill>
                <a:latin typeface="Calibri"/>
                <a:cs typeface="Calibri"/>
              </a:rPr>
              <a:t>across</a:t>
            </a:r>
            <a:r>
              <a:rPr dirty="0" sz="1200" spc="1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546679"/>
                </a:solidFill>
                <a:latin typeface="Calibri"/>
                <a:cs typeface="Calibri"/>
              </a:rPr>
              <a:t>the</a:t>
            </a:r>
            <a:r>
              <a:rPr dirty="0" sz="1200" spc="2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546679"/>
                </a:solidFill>
                <a:latin typeface="Calibri"/>
                <a:cs typeface="Calibri"/>
              </a:rPr>
              <a:t>globe.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555879" y="3213734"/>
            <a:ext cx="1839595" cy="1816100"/>
            <a:chOff x="555879" y="3213734"/>
            <a:chExt cx="1839595" cy="1816100"/>
          </a:xfrm>
        </p:grpSpPr>
        <p:sp>
          <p:nvSpPr>
            <p:cNvPr id="6" name="object 6"/>
            <p:cNvSpPr/>
            <p:nvPr/>
          </p:nvSpPr>
          <p:spPr>
            <a:xfrm>
              <a:off x="561594" y="3219449"/>
              <a:ext cx="1828164" cy="1804670"/>
            </a:xfrm>
            <a:custGeom>
              <a:avLst/>
              <a:gdLst/>
              <a:ahLst/>
              <a:cxnLst/>
              <a:rect l="l" t="t" r="r" b="b"/>
              <a:pathLst>
                <a:path w="1828164" h="1804670">
                  <a:moveTo>
                    <a:pt x="76239" y="1803655"/>
                  </a:moveTo>
                  <a:lnTo>
                    <a:pt x="80010" y="1804415"/>
                  </a:lnTo>
                  <a:lnTo>
                    <a:pt x="1754886" y="1804415"/>
                  </a:lnTo>
                  <a:lnTo>
                    <a:pt x="76239" y="1803655"/>
                  </a:lnTo>
                  <a:close/>
                </a:path>
                <a:path w="1828164" h="1804670">
                  <a:moveTo>
                    <a:pt x="1804416" y="1780794"/>
                  </a:moveTo>
                  <a:lnTo>
                    <a:pt x="23621" y="1780794"/>
                  </a:lnTo>
                  <a:lnTo>
                    <a:pt x="25146" y="1781556"/>
                  </a:lnTo>
                  <a:lnTo>
                    <a:pt x="26939" y="1783349"/>
                  </a:lnTo>
                  <a:lnTo>
                    <a:pt x="45855" y="1796101"/>
                  </a:lnTo>
                  <a:lnTo>
                    <a:pt x="48768" y="1797558"/>
                  </a:lnTo>
                  <a:lnTo>
                    <a:pt x="51054" y="1798320"/>
                  </a:lnTo>
                  <a:lnTo>
                    <a:pt x="51898" y="1798742"/>
                  </a:lnTo>
                  <a:lnTo>
                    <a:pt x="76239" y="1803655"/>
                  </a:lnTo>
                  <a:lnTo>
                    <a:pt x="1754886" y="1804415"/>
                  </a:lnTo>
                  <a:lnTo>
                    <a:pt x="1748012" y="1804415"/>
                  </a:lnTo>
                  <a:lnTo>
                    <a:pt x="1776971" y="1798574"/>
                  </a:lnTo>
                  <a:lnTo>
                    <a:pt x="1780015" y="1797558"/>
                  </a:lnTo>
                  <a:lnTo>
                    <a:pt x="1803437" y="1781772"/>
                  </a:lnTo>
                  <a:lnTo>
                    <a:pt x="1804416" y="1780794"/>
                  </a:lnTo>
                  <a:close/>
                </a:path>
                <a:path w="1828164" h="1804670">
                  <a:moveTo>
                    <a:pt x="45855" y="1796101"/>
                  </a:moveTo>
                  <a:lnTo>
                    <a:pt x="48863" y="1798129"/>
                  </a:lnTo>
                  <a:lnTo>
                    <a:pt x="51898" y="1798742"/>
                  </a:lnTo>
                  <a:lnTo>
                    <a:pt x="51054" y="1798320"/>
                  </a:lnTo>
                  <a:lnTo>
                    <a:pt x="48768" y="1797558"/>
                  </a:lnTo>
                  <a:lnTo>
                    <a:pt x="45855" y="1796101"/>
                  </a:lnTo>
                  <a:close/>
                </a:path>
                <a:path w="1828164" h="1804670">
                  <a:moveTo>
                    <a:pt x="1780022" y="1797558"/>
                  </a:moveTo>
                  <a:lnTo>
                    <a:pt x="1776971" y="1798574"/>
                  </a:lnTo>
                  <a:lnTo>
                    <a:pt x="1779174" y="1798129"/>
                  </a:lnTo>
                  <a:lnTo>
                    <a:pt x="1780022" y="1797558"/>
                  </a:lnTo>
                  <a:close/>
                </a:path>
                <a:path w="1828164" h="1804670">
                  <a:moveTo>
                    <a:pt x="1820659" y="1757171"/>
                  </a:moveTo>
                  <a:lnTo>
                    <a:pt x="7620" y="1757171"/>
                  </a:lnTo>
                  <a:lnTo>
                    <a:pt x="7620" y="1757530"/>
                  </a:lnTo>
                  <a:lnTo>
                    <a:pt x="21066" y="1777476"/>
                  </a:lnTo>
                  <a:lnTo>
                    <a:pt x="22860" y="1779270"/>
                  </a:lnTo>
                  <a:lnTo>
                    <a:pt x="22860" y="1780136"/>
                  </a:lnTo>
                  <a:lnTo>
                    <a:pt x="23431" y="1780984"/>
                  </a:lnTo>
                  <a:lnTo>
                    <a:pt x="26939" y="1783349"/>
                  </a:lnTo>
                  <a:lnTo>
                    <a:pt x="25146" y="1781556"/>
                  </a:lnTo>
                  <a:lnTo>
                    <a:pt x="23621" y="1780794"/>
                  </a:lnTo>
                  <a:lnTo>
                    <a:pt x="1804416" y="1780794"/>
                  </a:lnTo>
                  <a:lnTo>
                    <a:pt x="1805394" y="1779815"/>
                  </a:lnTo>
                  <a:lnTo>
                    <a:pt x="1820659" y="1757171"/>
                  </a:lnTo>
                  <a:close/>
                </a:path>
                <a:path w="1828164" h="1804670">
                  <a:moveTo>
                    <a:pt x="1805177" y="1780136"/>
                  </a:moveTo>
                  <a:lnTo>
                    <a:pt x="1804416" y="1780794"/>
                  </a:lnTo>
                  <a:lnTo>
                    <a:pt x="1803654" y="1781556"/>
                  </a:lnTo>
                  <a:lnTo>
                    <a:pt x="1804606" y="1780984"/>
                  </a:lnTo>
                  <a:lnTo>
                    <a:pt x="1805177" y="1780136"/>
                  </a:lnTo>
                  <a:close/>
                </a:path>
                <a:path w="1828164" h="1804670">
                  <a:moveTo>
                    <a:pt x="21066" y="1777476"/>
                  </a:moveTo>
                  <a:lnTo>
                    <a:pt x="22860" y="1780136"/>
                  </a:lnTo>
                  <a:lnTo>
                    <a:pt x="22860" y="1779270"/>
                  </a:lnTo>
                  <a:lnTo>
                    <a:pt x="21066" y="1777476"/>
                  </a:lnTo>
                  <a:close/>
                </a:path>
                <a:path w="1828164" h="1804670">
                  <a:moveTo>
                    <a:pt x="1821506" y="1755648"/>
                  </a:moveTo>
                  <a:lnTo>
                    <a:pt x="6857" y="1755648"/>
                  </a:lnTo>
                  <a:lnTo>
                    <a:pt x="6857" y="1756400"/>
                  </a:lnTo>
                  <a:lnTo>
                    <a:pt x="7620" y="1757530"/>
                  </a:lnTo>
                  <a:lnTo>
                    <a:pt x="7620" y="1757171"/>
                  </a:lnTo>
                  <a:lnTo>
                    <a:pt x="1820659" y="1757171"/>
                  </a:lnTo>
                  <a:lnTo>
                    <a:pt x="1821007" y="1756656"/>
                  </a:lnTo>
                  <a:lnTo>
                    <a:pt x="1821506" y="1755648"/>
                  </a:lnTo>
                  <a:close/>
                </a:path>
                <a:path w="1828164" h="1804670">
                  <a:moveTo>
                    <a:pt x="1822193" y="1753362"/>
                  </a:moveTo>
                  <a:lnTo>
                    <a:pt x="6096" y="1753362"/>
                  </a:lnTo>
                  <a:lnTo>
                    <a:pt x="6130" y="1754875"/>
                  </a:lnTo>
                  <a:lnTo>
                    <a:pt x="6286" y="1755648"/>
                  </a:lnTo>
                  <a:lnTo>
                    <a:pt x="6857" y="1756400"/>
                  </a:lnTo>
                  <a:lnTo>
                    <a:pt x="6857" y="1755648"/>
                  </a:lnTo>
                  <a:lnTo>
                    <a:pt x="1821506" y="1755648"/>
                  </a:lnTo>
                  <a:lnTo>
                    <a:pt x="1821888" y="1754875"/>
                  </a:lnTo>
                  <a:lnTo>
                    <a:pt x="1822193" y="1753362"/>
                  </a:lnTo>
                  <a:close/>
                </a:path>
                <a:path w="1828164" h="1804670">
                  <a:moveTo>
                    <a:pt x="1748028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4600" y="22643"/>
                  </a:lnTo>
                  <a:lnTo>
                    <a:pt x="22643" y="24600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724406"/>
                  </a:lnTo>
                  <a:lnTo>
                    <a:pt x="6114" y="1754701"/>
                  </a:lnTo>
                  <a:lnTo>
                    <a:pt x="6096" y="1753362"/>
                  </a:lnTo>
                  <a:lnTo>
                    <a:pt x="1822193" y="1753362"/>
                  </a:lnTo>
                  <a:lnTo>
                    <a:pt x="1827278" y="1728167"/>
                  </a:lnTo>
                  <a:lnTo>
                    <a:pt x="1828033" y="80010"/>
                  </a:lnTo>
                  <a:lnTo>
                    <a:pt x="1821751" y="48863"/>
                  </a:lnTo>
                  <a:lnTo>
                    <a:pt x="1804606" y="23431"/>
                  </a:lnTo>
                  <a:lnTo>
                    <a:pt x="1779174" y="6286"/>
                  </a:lnTo>
                  <a:lnTo>
                    <a:pt x="1748028" y="0"/>
                  </a:lnTo>
                  <a:close/>
                </a:path>
                <a:path w="1828164" h="1804670">
                  <a:moveTo>
                    <a:pt x="1828033" y="80010"/>
                  </a:moveTo>
                  <a:lnTo>
                    <a:pt x="1827280" y="1724406"/>
                  </a:lnTo>
                  <a:lnTo>
                    <a:pt x="1827278" y="1728167"/>
                  </a:lnTo>
                  <a:lnTo>
                    <a:pt x="1828038" y="1724406"/>
                  </a:lnTo>
                  <a:lnTo>
                    <a:pt x="1828033" y="80010"/>
                  </a:lnTo>
                  <a:close/>
                </a:path>
                <a:path w="1828164" h="1804670">
                  <a:moveTo>
                    <a:pt x="24600" y="22643"/>
                  </a:moveTo>
                  <a:lnTo>
                    <a:pt x="23431" y="23431"/>
                  </a:lnTo>
                  <a:lnTo>
                    <a:pt x="22643" y="24600"/>
                  </a:lnTo>
                  <a:lnTo>
                    <a:pt x="24600" y="226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561594" y="3219449"/>
              <a:ext cx="1828164" cy="1804670"/>
            </a:xfrm>
            <a:custGeom>
              <a:avLst/>
              <a:gdLst/>
              <a:ahLst/>
              <a:cxnLst/>
              <a:rect l="l" t="t" r="r" b="b"/>
              <a:pathLst>
                <a:path w="1828164" h="1804670">
                  <a:moveTo>
                    <a:pt x="22643" y="24600"/>
                  </a:moveTo>
                  <a:lnTo>
                    <a:pt x="23431" y="23431"/>
                  </a:lnTo>
                  <a:lnTo>
                    <a:pt x="24600" y="22643"/>
                  </a:lnTo>
                </a:path>
                <a:path w="1828164" h="1804670">
                  <a:moveTo>
                    <a:pt x="80010" y="0"/>
                  </a:moveTo>
                  <a:lnTo>
                    <a:pt x="1748028" y="0"/>
                  </a:lnTo>
                </a:path>
                <a:path w="1828164" h="1804670">
                  <a:moveTo>
                    <a:pt x="1748028" y="1804412"/>
                  </a:moveTo>
                  <a:lnTo>
                    <a:pt x="80010" y="1804415"/>
                  </a:lnTo>
                  <a:lnTo>
                    <a:pt x="76239" y="1803655"/>
                  </a:lnTo>
                </a:path>
                <a:path w="1828164" h="1804670">
                  <a:moveTo>
                    <a:pt x="51898" y="1798742"/>
                  </a:moveTo>
                  <a:lnTo>
                    <a:pt x="48863" y="1798129"/>
                  </a:lnTo>
                  <a:lnTo>
                    <a:pt x="45855" y="1796101"/>
                  </a:lnTo>
                </a:path>
                <a:path w="1828164" h="1804670">
                  <a:moveTo>
                    <a:pt x="26939" y="1783349"/>
                  </a:moveTo>
                  <a:lnTo>
                    <a:pt x="23431" y="1780984"/>
                  </a:lnTo>
                  <a:lnTo>
                    <a:pt x="23303" y="1780794"/>
                  </a:lnTo>
                </a:path>
                <a:path w="1828164" h="1804670">
                  <a:moveTo>
                    <a:pt x="22860" y="1780136"/>
                  </a:moveTo>
                  <a:lnTo>
                    <a:pt x="21066" y="1777476"/>
                  </a:lnTo>
                </a:path>
                <a:path w="1828164" h="1804670">
                  <a:moveTo>
                    <a:pt x="7620" y="1757530"/>
                  </a:moveTo>
                  <a:lnTo>
                    <a:pt x="7378" y="1757171"/>
                  </a:lnTo>
                </a:path>
                <a:path w="1828164" h="1804670">
                  <a:moveTo>
                    <a:pt x="6857" y="1756400"/>
                  </a:moveTo>
                  <a:lnTo>
                    <a:pt x="6286" y="1755648"/>
                  </a:lnTo>
                </a:path>
                <a:path w="1828164" h="1804670">
                  <a:moveTo>
                    <a:pt x="6096" y="1754701"/>
                  </a:moveTo>
                  <a:lnTo>
                    <a:pt x="5826" y="1753362"/>
                  </a:lnTo>
                </a:path>
                <a:path w="1828164" h="1804670">
                  <a:moveTo>
                    <a:pt x="0" y="1724406"/>
                  </a:moveTo>
                  <a:lnTo>
                    <a:pt x="0" y="80010"/>
                  </a:lnTo>
                </a:path>
                <a:path w="1828164" h="1804670">
                  <a:moveTo>
                    <a:pt x="24600" y="22643"/>
                  </a:moveTo>
                  <a:lnTo>
                    <a:pt x="48863" y="6286"/>
                  </a:lnTo>
                  <a:lnTo>
                    <a:pt x="80010" y="0"/>
                  </a:lnTo>
                  <a:lnTo>
                    <a:pt x="1748028" y="0"/>
                  </a:lnTo>
                  <a:lnTo>
                    <a:pt x="1779174" y="6286"/>
                  </a:lnTo>
                  <a:lnTo>
                    <a:pt x="1804606" y="23431"/>
                  </a:lnTo>
                  <a:lnTo>
                    <a:pt x="1821175" y="48008"/>
                  </a:lnTo>
                  <a:lnTo>
                    <a:pt x="1821751" y="48863"/>
                  </a:lnTo>
                  <a:lnTo>
                    <a:pt x="1821888" y="49540"/>
                  </a:lnTo>
                  <a:lnTo>
                    <a:pt x="1828033" y="80009"/>
                  </a:lnTo>
                </a:path>
                <a:path w="1828164" h="1804670">
                  <a:moveTo>
                    <a:pt x="1827278" y="1728167"/>
                  </a:moveTo>
                  <a:lnTo>
                    <a:pt x="1821888" y="1754875"/>
                  </a:lnTo>
                  <a:lnTo>
                    <a:pt x="1821637" y="1755495"/>
                  </a:lnTo>
                  <a:lnTo>
                    <a:pt x="1805394" y="1779815"/>
                  </a:lnTo>
                </a:path>
                <a:path w="1828164" h="1804670">
                  <a:moveTo>
                    <a:pt x="1803437" y="1781772"/>
                  </a:moveTo>
                  <a:lnTo>
                    <a:pt x="1780029" y="1797553"/>
                  </a:lnTo>
                </a:path>
                <a:path w="1828164" h="1804670">
                  <a:moveTo>
                    <a:pt x="1776971" y="1798574"/>
                  </a:moveTo>
                  <a:lnTo>
                    <a:pt x="1748028" y="1804412"/>
                  </a:lnTo>
                </a:path>
                <a:path w="1828164" h="1804670">
                  <a:moveTo>
                    <a:pt x="76239" y="1803655"/>
                  </a:moveTo>
                  <a:lnTo>
                    <a:pt x="51898" y="1798742"/>
                  </a:lnTo>
                </a:path>
                <a:path w="1828164" h="1804670">
                  <a:moveTo>
                    <a:pt x="45855" y="1796101"/>
                  </a:moveTo>
                  <a:lnTo>
                    <a:pt x="26939" y="1783349"/>
                  </a:lnTo>
                </a:path>
                <a:path w="1828164" h="1804670">
                  <a:moveTo>
                    <a:pt x="23303" y="1780794"/>
                  </a:moveTo>
                  <a:lnTo>
                    <a:pt x="22860" y="1780136"/>
                  </a:lnTo>
                </a:path>
                <a:path w="1828164" h="1804670">
                  <a:moveTo>
                    <a:pt x="21066" y="1777476"/>
                  </a:moveTo>
                  <a:lnTo>
                    <a:pt x="8398" y="1758685"/>
                  </a:lnTo>
                  <a:lnTo>
                    <a:pt x="7620" y="1757530"/>
                  </a:lnTo>
                </a:path>
                <a:path w="1828164" h="1804670">
                  <a:moveTo>
                    <a:pt x="7378" y="1757171"/>
                  </a:moveTo>
                  <a:lnTo>
                    <a:pt x="6857" y="1756400"/>
                  </a:lnTo>
                </a:path>
                <a:path w="1828164" h="1804670">
                  <a:moveTo>
                    <a:pt x="6286" y="1755648"/>
                  </a:moveTo>
                  <a:lnTo>
                    <a:pt x="6096" y="1754608"/>
                  </a:lnTo>
                </a:path>
                <a:path w="1828164" h="1804670">
                  <a:moveTo>
                    <a:pt x="5844" y="1753362"/>
                  </a:moveTo>
                  <a:lnTo>
                    <a:pt x="5381" y="1751066"/>
                  </a:lnTo>
                  <a:lnTo>
                    <a:pt x="0" y="1724406"/>
                  </a:lnTo>
                  <a:lnTo>
                    <a:pt x="0" y="80010"/>
                  </a:lnTo>
                  <a:lnTo>
                    <a:pt x="6286" y="48863"/>
                  </a:lnTo>
                  <a:lnTo>
                    <a:pt x="22643" y="24600"/>
                  </a:lnTo>
                </a:path>
                <a:path w="1828164" h="1804670">
                  <a:moveTo>
                    <a:pt x="1828033" y="80009"/>
                  </a:moveTo>
                  <a:lnTo>
                    <a:pt x="1828038" y="1724406"/>
                  </a:lnTo>
                  <a:lnTo>
                    <a:pt x="1827278" y="1728167"/>
                  </a:lnTo>
                </a:path>
                <a:path w="1828164" h="1804670">
                  <a:moveTo>
                    <a:pt x="1821888" y="1754875"/>
                  </a:moveTo>
                  <a:lnTo>
                    <a:pt x="1821751" y="1755552"/>
                  </a:lnTo>
                  <a:lnTo>
                    <a:pt x="1821007" y="1756656"/>
                  </a:lnTo>
                </a:path>
                <a:path w="1828164" h="1804670">
                  <a:moveTo>
                    <a:pt x="1805394" y="1779815"/>
                  </a:moveTo>
                  <a:lnTo>
                    <a:pt x="1804606" y="1780984"/>
                  </a:lnTo>
                  <a:lnTo>
                    <a:pt x="1803437" y="1781772"/>
                  </a:lnTo>
                </a:path>
                <a:path w="1828164" h="1804670">
                  <a:moveTo>
                    <a:pt x="1780029" y="1797553"/>
                  </a:moveTo>
                  <a:lnTo>
                    <a:pt x="1779174" y="1798129"/>
                  </a:lnTo>
                  <a:lnTo>
                    <a:pt x="1776971" y="1798574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561594" y="3219449"/>
              <a:ext cx="1828164" cy="1804670"/>
            </a:xfrm>
            <a:custGeom>
              <a:avLst/>
              <a:gdLst/>
              <a:ahLst/>
              <a:cxnLst/>
              <a:rect l="l" t="t" r="r" b="b"/>
              <a:pathLst>
                <a:path w="1828164" h="1804670">
                  <a:moveTo>
                    <a:pt x="1748028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724406"/>
                  </a:lnTo>
                  <a:lnTo>
                    <a:pt x="6286" y="1755552"/>
                  </a:lnTo>
                  <a:lnTo>
                    <a:pt x="23431" y="1780984"/>
                  </a:lnTo>
                  <a:lnTo>
                    <a:pt x="48863" y="1798129"/>
                  </a:lnTo>
                  <a:lnTo>
                    <a:pt x="80010" y="1804415"/>
                  </a:lnTo>
                  <a:lnTo>
                    <a:pt x="1748028" y="1804415"/>
                  </a:lnTo>
                  <a:lnTo>
                    <a:pt x="1779174" y="1798129"/>
                  </a:lnTo>
                  <a:lnTo>
                    <a:pt x="1804606" y="1780984"/>
                  </a:lnTo>
                  <a:lnTo>
                    <a:pt x="1821751" y="1755552"/>
                  </a:lnTo>
                  <a:lnTo>
                    <a:pt x="1828038" y="1724406"/>
                  </a:lnTo>
                  <a:lnTo>
                    <a:pt x="1828038" y="80010"/>
                  </a:lnTo>
                  <a:lnTo>
                    <a:pt x="1821751" y="48863"/>
                  </a:lnTo>
                  <a:lnTo>
                    <a:pt x="1804606" y="23431"/>
                  </a:lnTo>
                  <a:lnTo>
                    <a:pt x="1779174" y="6286"/>
                  </a:lnTo>
                  <a:lnTo>
                    <a:pt x="17480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561594" y="3219449"/>
              <a:ext cx="1828164" cy="1804670"/>
            </a:xfrm>
            <a:custGeom>
              <a:avLst/>
              <a:gdLst/>
              <a:ahLst/>
              <a:cxnLst/>
              <a:rect l="l" t="t" r="r" b="b"/>
              <a:pathLst>
                <a:path w="1828164" h="1804670">
                  <a:moveTo>
                    <a:pt x="0" y="80010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1748028" y="0"/>
                  </a:lnTo>
                  <a:lnTo>
                    <a:pt x="1779174" y="6286"/>
                  </a:lnTo>
                  <a:lnTo>
                    <a:pt x="1804606" y="23431"/>
                  </a:lnTo>
                  <a:lnTo>
                    <a:pt x="1821751" y="48863"/>
                  </a:lnTo>
                  <a:lnTo>
                    <a:pt x="1828038" y="80010"/>
                  </a:lnTo>
                  <a:lnTo>
                    <a:pt x="1828038" y="1724406"/>
                  </a:lnTo>
                  <a:lnTo>
                    <a:pt x="1821751" y="1755552"/>
                  </a:lnTo>
                  <a:lnTo>
                    <a:pt x="1804606" y="1780984"/>
                  </a:lnTo>
                  <a:lnTo>
                    <a:pt x="1779174" y="1798129"/>
                  </a:lnTo>
                  <a:lnTo>
                    <a:pt x="1748028" y="1804415"/>
                  </a:lnTo>
                  <a:lnTo>
                    <a:pt x="80010" y="1804415"/>
                  </a:lnTo>
                  <a:lnTo>
                    <a:pt x="48863" y="1798129"/>
                  </a:lnTo>
                  <a:lnTo>
                    <a:pt x="23431" y="1780984"/>
                  </a:lnTo>
                  <a:lnTo>
                    <a:pt x="6286" y="1755552"/>
                  </a:lnTo>
                  <a:lnTo>
                    <a:pt x="0" y="1724406"/>
                  </a:lnTo>
                  <a:lnTo>
                    <a:pt x="0" y="80010"/>
                  </a:lnTo>
                  <a:close/>
                </a:path>
              </a:pathLst>
            </a:custGeom>
            <a:ln w="11429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802386" y="3435857"/>
              <a:ext cx="497205" cy="497840"/>
            </a:xfrm>
            <a:custGeom>
              <a:avLst/>
              <a:gdLst/>
              <a:ahLst/>
              <a:cxnLst/>
              <a:rect l="l" t="t" r="r" b="b"/>
              <a:pathLst>
                <a:path w="497205" h="497839">
                  <a:moveTo>
                    <a:pt x="400811" y="0"/>
                  </a:moveTo>
                  <a:lnTo>
                    <a:pt x="96011" y="0"/>
                  </a:lnTo>
                  <a:lnTo>
                    <a:pt x="58507" y="7619"/>
                  </a:lnTo>
                  <a:lnTo>
                    <a:pt x="28003" y="28384"/>
                  </a:lnTo>
                  <a:lnTo>
                    <a:pt x="7500" y="59150"/>
                  </a:lnTo>
                  <a:lnTo>
                    <a:pt x="0" y="96774"/>
                  </a:lnTo>
                  <a:lnTo>
                    <a:pt x="0" y="400812"/>
                  </a:lnTo>
                  <a:lnTo>
                    <a:pt x="7500" y="438435"/>
                  </a:lnTo>
                  <a:lnTo>
                    <a:pt x="28003" y="469201"/>
                  </a:lnTo>
                  <a:lnTo>
                    <a:pt x="58507" y="489965"/>
                  </a:lnTo>
                  <a:lnTo>
                    <a:pt x="96011" y="497585"/>
                  </a:lnTo>
                  <a:lnTo>
                    <a:pt x="400811" y="497585"/>
                  </a:lnTo>
                  <a:lnTo>
                    <a:pt x="438316" y="489965"/>
                  </a:lnTo>
                  <a:lnTo>
                    <a:pt x="468820" y="469201"/>
                  </a:lnTo>
                  <a:lnTo>
                    <a:pt x="489323" y="438435"/>
                  </a:lnTo>
                  <a:lnTo>
                    <a:pt x="496823" y="400812"/>
                  </a:lnTo>
                  <a:lnTo>
                    <a:pt x="496823" y="96774"/>
                  </a:lnTo>
                  <a:lnTo>
                    <a:pt x="489323" y="59150"/>
                  </a:lnTo>
                  <a:lnTo>
                    <a:pt x="468820" y="28384"/>
                  </a:lnTo>
                  <a:lnTo>
                    <a:pt x="438316" y="7620"/>
                  </a:lnTo>
                  <a:lnTo>
                    <a:pt x="400811" y="0"/>
                  </a:lnTo>
                  <a:close/>
                </a:path>
              </a:pathLst>
            </a:custGeom>
            <a:solidFill>
              <a:srgbClr val="137BA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7353" y="3562349"/>
              <a:ext cx="249173" cy="245363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789686" y="4059427"/>
            <a:ext cx="1355725" cy="83058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300" spc="-10">
                <a:solidFill>
                  <a:srgbClr val="15212E"/>
                </a:solidFill>
                <a:latin typeface="Segoe UI Semibold"/>
                <a:cs typeface="Segoe UI Semibold"/>
              </a:rPr>
              <a:t>Mission</a:t>
            </a:r>
            <a:endParaRPr sz="1300">
              <a:latin typeface="Segoe UI Semibold"/>
              <a:cs typeface="Segoe UI Semibold"/>
            </a:endParaRPr>
          </a:p>
          <a:p>
            <a:pPr marL="12700" marR="5080">
              <a:lnSpc>
                <a:spcPct val="113900"/>
              </a:lnSpc>
              <a:spcBef>
                <a:spcPts val="1075"/>
              </a:spcBef>
            </a:pP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Reliable,</a:t>
            </a:r>
            <a:r>
              <a:rPr dirty="0" sz="900" spc="6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technology-</a:t>
            </a:r>
            <a:r>
              <a:rPr dirty="0" sz="900" spc="-10">
                <a:solidFill>
                  <a:srgbClr val="546679"/>
                </a:solidFill>
                <a:latin typeface="Calibri"/>
                <a:cs typeface="Calibri"/>
              </a:rPr>
              <a:t>driven</a:t>
            </a:r>
            <a:r>
              <a:rPr dirty="0" sz="900" spc="50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accounting</a:t>
            </a:r>
            <a:r>
              <a:rPr dirty="0" sz="900" spc="8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546679"/>
                </a:solidFill>
                <a:latin typeface="Calibri"/>
                <a:cs typeface="Calibri"/>
              </a:rPr>
              <a:t>capacity,</a:t>
            </a:r>
            <a:r>
              <a:rPr dirty="0" sz="900" spc="50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delivered</a:t>
            </a:r>
            <a:r>
              <a:rPr dirty="0" sz="900" spc="1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under</a:t>
            </a:r>
            <a:r>
              <a:rPr dirty="0" sz="900" spc="1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your</a:t>
            </a:r>
            <a:r>
              <a:rPr dirty="0" sz="900" spc="1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546679"/>
                </a:solidFill>
                <a:latin typeface="Calibri"/>
                <a:cs typeface="Calibri"/>
              </a:rPr>
              <a:t>brand.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2560701" y="3213734"/>
            <a:ext cx="1839595" cy="1816100"/>
            <a:chOff x="2560701" y="3213734"/>
            <a:chExt cx="1839595" cy="1816100"/>
          </a:xfrm>
        </p:grpSpPr>
        <p:sp>
          <p:nvSpPr>
            <p:cNvPr id="14" name="object 14"/>
            <p:cNvSpPr/>
            <p:nvPr/>
          </p:nvSpPr>
          <p:spPr>
            <a:xfrm>
              <a:off x="2566416" y="3219449"/>
              <a:ext cx="1828164" cy="1804670"/>
            </a:xfrm>
            <a:custGeom>
              <a:avLst/>
              <a:gdLst/>
              <a:ahLst/>
              <a:cxnLst/>
              <a:rect l="l" t="t" r="r" b="b"/>
              <a:pathLst>
                <a:path w="1828164" h="1804670">
                  <a:moveTo>
                    <a:pt x="76239" y="1803655"/>
                  </a:moveTo>
                  <a:lnTo>
                    <a:pt x="80009" y="1804415"/>
                  </a:lnTo>
                  <a:lnTo>
                    <a:pt x="1754123" y="1804415"/>
                  </a:lnTo>
                  <a:lnTo>
                    <a:pt x="76239" y="1803655"/>
                  </a:lnTo>
                  <a:close/>
                </a:path>
                <a:path w="1828164" h="1804670">
                  <a:moveTo>
                    <a:pt x="1820659" y="1757171"/>
                  </a:moveTo>
                  <a:lnTo>
                    <a:pt x="7619" y="1757171"/>
                  </a:lnTo>
                  <a:lnTo>
                    <a:pt x="7619" y="1757530"/>
                  </a:lnTo>
                  <a:lnTo>
                    <a:pt x="45855" y="1796101"/>
                  </a:lnTo>
                  <a:lnTo>
                    <a:pt x="50482" y="1798129"/>
                  </a:lnTo>
                  <a:lnTo>
                    <a:pt x="51242" y="1798414"/>
                  </a:lnTo>
                  <a:lnTo>
                    <a:pt x="51898" y="1798742"/>
                  </a:lnTo>
                  <a:lnTo>
                    <a:pt x="76239" y="1803655"/>
                  </a:lnTo>
                  <a:lnTo>
                    <a:pt x="1754123" y="1804415"/>
                  </a:lnTo>
                  <a:lnTo>
                    <a:pt x="1748014" y="1804415"/>
                  </a:lnTo>
                  <a:lnTo>
                    <a:pt x="1777764" y="1798414"/>
                  </a:lnTo>
                  <a:lnTo>
                    <a:pt x="1779270" y="1797558"/>
                  </a:lnTo>
                  <a:lnTo>
                    <a:pt x="1780758" y="1797061"/>
                  </a:lnTo>
                  <a:lnTo>
                    <a:pt x="1803437" y="1781772"/>
                  </a:lnTo>
                  <a:lnTo>
                    <a:pt x="1805394" y="1779815"/>
                  </a:lnTo>
                  <a:lnTo>
                    <a:pt x="1820659" y="1757171"/>
                  </a:lnTo>
                  <a:close/>
                </a:path>
                <a:path w="1828164" h="1804670">
                  <a:moveTo>
                    <a:pt x="45855" y="1796101"/>
                  </a:moveTo>
                  <a:lnTo>
                    <a:pt x="48863" y="1798129"/>
                  </a:lnTo>
                  <a:lnTo>
                    <a:pt x="51898" y="1798742"/>
                  </a:lnTo>
                  <a:lnTo>
                    <a:pt x="51242" y="1798414"/>
                  </a:lnTo>
                  <a:lnTo>
                    <a:pt x="50482" y="1798129"/>
                  </a:lnTo>
                  <a:lnTo>
                    <a:pt x="48767" y="1797558"/>
                  </a:lnTo>
                  <a:lnTo>
                    <a:pt x="45855" y="1796101"/>
                  </a:lnTo>
                  <a:close/>
                </a:path>
                <a:path w="1828164" h="1804670">
                  <a:moveTo>
                    <a:pt x="1780758" y="1797061"/>
                  </a:moveTo>
                  <a:lnTo>
                    <a:pt x="1779270" y="1797558"/>
                  </a:lnTo>
                  <a:lnTo>
                    <a:pt x="1777764" y="1798414"/>
                  </a:lnTo>
                  <a:lnTo>
                    <a:pt x="1779174" y="1798129"/>
                  </a:lnTo>
                  <a:lnTo>
                    <a:pt x="1780758" y="1797061"/>
                  </a:lnTo>
                  <a:close/>
                </a:path>
                <a:path w="1828164" h="1804670">
                  <a:moveTo>
                    <a:pt x="22220" y="1779187"/>
                  </a:moveTo>
                  <a:lnTo>
                    <a:pt x="23431" y="1780984"/>
                  </a:lnTo>
                  <a:lnTo>
                    <a:pt x="25228" y="1782195"/>
                  </a:lnTo>
                  <a:lnTo>
                    <a:pt x="22220" y="1779187"/>
                  </a:lnTo>
                  <a:close/>
                </a:path>
                <a:path w="1828164" h="1804670">
                  <a:moveTo>
                    <a:pt x="1805394" y="1779815"/>
                  </a:moveTo>
                  <a:lnTo>
                    <a:pt x="1803437" y="1781772"/>
                  </a:lnTo>
                  <a:lnTo>
                    <a:pt x="1804606" y="1780984"/>
                  </a:lnTo>
                  <a:lnTo>
                    <a:pt x="1805394" y="1779815"/>
                  </a:lnTo>
                  <a:close/>
                </a:path>
                <a:path w="1828164" h="1804670">
                  <a:moveTo>
                    <a:pt x="1821506" y="1755648"/>
                  </a:moveTo>
                  <a:lnTo>
                    <a:pt x="6857" y="1755648"/>
                  </a:lnTo>
                  <a:lnTo>
                    <a:pt x="6857" y="1756400"/>
                  </a:lnTo>
                  <a:lnTo>
                    <a:pt x="7619" y="1757530"/>
                  </a:lnTo>
                  <a:lnTo>
                    <a:pt x="7619" y="1757171"/>
                  </a:lnTo>
                  <a:lnTo>
                    <a:pt x="1820659" y="1757171"/>
                  </a:lnTo>
                  <a:lnTo>
                    <a:pt x="1821013" y="1756647"/>
                  </a:lnTo>
                  <a:lnTo>
                    <a:pt x="1821506" y="1755648"/>
                  </a:lnTo>
                  <a:close/>
                </a:path>
                <a:path w="1828164" h="1804670">
                  <a:moveTo>
                    <a:pt x="1748028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724406"/>
                  </a:lnTo>
                  <a:lnTo>
                    <a:pt x="6286" y="1755648"/>
                  </a:lnTo>
                  <a:lnTo>
                    <a:pt x="6857" y="1756400"/>
                  </a:lnTo>
                  <a:lnTo>
                    <a:pt x="6857" y="1755648"/>
                  </a:lnTo>
                  <a:lnTo>
                    <a:pt x="1821506" y="1755648"/>
                  </a:lnTo>
                  <a:lnTo>
                    <a:pt x="1821888" y="1754875"/>
                  </a:lnTo>
                  <a:lnTo>
                    <a:pt x="1827278" y="1728167"/>
                  </a:lnTo>
                  <a:lnTo>
                    <a:pt x="1828033" y="80010"/>
                  </a:lnTo>
                  <a:lnTo>
                    <a:pt x="1821751" y="48863"/>
                  </a:lnTo>
                  <a:lnTo>
                    <a:pt x="1804606" y="23431"/>
                  </a:lnTo>
                  <a:lnTo>
                    <a:pt x="1779174" y="6286"/>
                  </a:lnTo>
                  <a:lnTo>
                    <a:pt x="1748028" y="0"/>
                  </a:lnTo>
                  <a:close/>
                </a:path>
                <a:path w="1828164" h="1804670">
                  <a:moveTo>
                    <a:pt x="1828033" y="80010"/>
                  </a:moveTo>
                  <a:lnTo>
                    <a:pt x="1827280" y="1724406"/>
                  </a:lnTo>
                  <a:lnTo>
                    <a:pt x="1827278" y="1728167"/>
                  </a:lnTo>
                  <a:lnTo>
                    <a:pt x="1828037" y="1724406"/>
                  </a:lnTo>
                  <a:lnTo>
                    <a:pt x="1828033" y="8001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2566416" y="3219449"/>
              <a:ext cx="1828164" cy="1804670"/>
            </a:xfrm>
            <a:custGeom>
              <a:avLst/>
              <a:gdLst/>
              <a:ahLst/>
              <a:cxnLst/>
              <a:rect l="l" t="t" r="r" b="b"/>
              <a:pathLst>
                <a:path w="1828164" h="1804670">
                  <a:moveTo>
                    <a:pt x="80009" y="0"/>
                  </a:moveTo>
                  <a:lnTo>
                    <a:pt x="1748028" y="0"/>
                  </a:lnTo>
                </a:path>
                <a:path w="1828164" h="1804670">
                  <a:moveTo>
                    <a:pt x="1748028" y="1804413"/>
                  </a:moveTo>
                  <a:lnTo>
                    <a:pt x="80009" y="1804415"/>
                  </a:lnTo>
                  <a:lnTo>
                    <a:pt x="76239" y="1803655"/>
                  </a:lnTo>
                </a:path>
                <a:path w="1828164" h="1804670">
                  <a:moveTo>
                    <a:pt x="51898" y="1798742"/>
                  </a:moveTo>
                  <a:lnTo>
                    <a:pt x="48863" y="1798129"/>
                  </a:lnTo>
                  <a:lnTo>
                    <a:pt x="45855" y="1796101"/>
                  </a:lnTo>
                </a:path>
                <a:path w="1828164" h="1804670">
                  <a:moveTo>
                    <a:pt x="26629" y="1783140"/>
                  </a:moveTo>
                  <a:lnTo>
                    <a:pt x="25228" y="1782195"/>
                  </a:lnTo>
                  <a:lnTo>
                    <a:pt x="23431" y="1780984"/>
                  </a:lnTo>
                  <a:lnTo>
                    <a:pt x="22220" y="1779187"/>
                  </a:lnTo>
                </a:path>
                <a:path w="1828164" h="1804670">
                  <a:moveTo>
                    <a:pt x="7619" y="1757530"/>
                  </a:moveTo>
                  <a:lnTo>
                    <a:pt x="7378" y="1757171"/>
                  </a:lnTo>
                </a:path>
                <a:path w="1828164" h="1804670">
                  <a:moveTo>
                    <a:pt x="6857" y="1756400"/>
                  </a:moveTo>
                  <a:lnTo>
                    <a:pt x="6286" y="1755648"/>
                  </a:lnTo>
                </a:path>
                <a:path w="1828164" h="1804670">
                  <a:moveTo>
                    <a:pt x="0" y="1724406"/>
                  </a:moveTo>
                  <a:lnTo>
                    <a:pt x="0" y="80010"/>
                  </a:lnTo>
                </a:path>
                <a:path w="1828164" h="1804670">
                  <a:moveTo>
                    <a:pt x="1827278" y="1728167"/>
                  </a:moveTo>
                  <a:lnTo>
                    <a:pt x="1821888" y="1754875"/>
                  </a:lnTo>
                  <a:lnTo>
                    <a:pt x="1821637" y="1755495"/>
                  </a:lnTo>
                  <a:lnTo>
                    <a:pt x="1805394" y="1779815"/>
                  </a:lnTo>
                </a:path>
                <a:path w="1828164" h="1804670">
                  <a:moveTo>
                    <a:pt x="1803437" y="1781772"/>
                  </a:moveTo>
                  <a:lnTo>
                    <a:pt x="1780758" y="1797061"/>
                  </a:lnTo>
                </a:path>
                <a:path w="1828164" h="1804670">
                  <a:moveTo>
                    <a:pt x="1777764" y="1798414"/>
                  </a:moveTo>
                  <a:lnTo>
                    <a:pt x="1748028" y="1804413"/>
                  </a:lnTo>
                </a:path>
                <a:path w="1828164" h="1804670">
                  <a:moveTo>
                    <a:pt x="76239" y="1803655"/>
                  </a:moveTo>
                  <a:lnTo>
                    <a:pt x="51898" y="1798742"/>
                  </a:lnTo>
                </a:path>
                <a:path w="1828164" h="1804670">
                  <a:moveTo>
                    <a:pt x="45855" y="1796101"/>
                  </a:moveTo>
                  <a:lnTo>
                    <a:pt x="26629" y="1783140"/>
                  </a:lnTo>
                  <a:lnTo>
                    <a:pt x="25228" y="1782195"/>
                  </a:lnTo>
                </a:path>
                <a:path w="1828164" h="1804670">
                  <a:moveTo>
                    <a:pt x="22220" y="1779187"/>
                  </a:moveTo>
                  <a:lnTo>
                    <a:pt x="21275" y="1777786"/>
                  </a:lnTo>
                  <a:lnTo>
                    <a:pt x="8398" y="1758685"/>
                  </a:lnTo>
                  <a:lnTo>
                    <a:pt x="7619" y="1757530"/>
                  </a:lnTo>
                </a:path>
                <a:path w="1828164" h="1804670">
                  <a:moveTo>
                    <a:pt x="7378" y="1757171"/>
                  </a:moveTo>
                  <a:lnTo>
                    <a:pt x="6857" y="1756400"/>
                  </a:lnTo>
                </a:path>
                <a:path w="1828164" h="1804670">
                  <a:moveTo>
                    <a:pt x="6286" y="1755648"/>
                  </a:moveTo>
                  <a:lnTo>
                    <a:pt x="6001" y="1754142"/>
                  </a:lnTo>
                  <a:lnTo>
                    <a:pt x="0" y="1724405"/>
                  </a:lnTo>
                  <a:lnTo>
                    <a:pt x="0" y="80009"/>
                  </a:ln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1748028" y="0"/>
                  </a:lnTo>
                  <a:lnTo>
                    <a:pt x="1779174" y="6286"/>
                  </a:lnTo>
                  <a:lnTo>
                    <a:pt x="1804606" y="23431"/>
                  </a:lnTo>
                  <a:lnTo>
                    <a:pt x="1821175" y="48008"/>
                  </a:lnTo>
                  <a:lnTo>
                    <a:pt x="1821751" y="48863"/>
                  </a:lnTo>
                  <a:lnTo>
                    <a:pt x="1821888" y="49540"/>
                  </a:lnTo>
                  <a:lnTo>
                    <a:pt x="1828033" y="80009"/>
                  </a:lnTo>
                </a:path>
                <a:path w="1828164" h="1804670">
                  <a:moveTo>
                    <a:pt x="1828033" y="80009"/>
                  </a:moveTo>
                  <a:lnTo>
                    <a:pt x="1828037" y="1724406"/>
                  </a:lnTo>
                  <a:lnTo>
                    <a:pt x="1827278" y="1728167"/>
                  </a:lnTo>
                </a:path>
                <a:path w="1828164" h="1804670">
                  <a:moveTo>
                    <a:pt x="1821888" y="1754875"/>
                  </a:moveTo>
                  <a:lnTo>
                    <a:pt x="1821751" y="1755552"/>
                  </a:lnTo>
                  <a:lnTo>
                    <a:pt x="1821013" y="1756647"/>
                  </a:lnTo>
                </a:path>
                <a:path w="1828164" h="1804670">
                  <a:moveTo>
                    <a:pt x="1805394" y="1779815"/>
                  </a:moveTo>
                  <a:lnTo>
                    <a:pt x="1804606" y="1780984"/>
                  </a:lnTo>
                  <a:lnTo>
                    <a:pt x="1803437" y="1781772"/>
                  </a:lnTo>
                </a:path>
                <a:path w="1828164" h="1804670">
                  <a:moveTo>
                    <a:pt x="1780758" y="1797061"/>
                  </a:moveTo>
                  <a:lnTo>
                    <a:pt x="1779174" y="1798129"/>
                  </a:lnTo>
                  <a:lnTo>
                    <a:pt x="1777764" y="1798414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2566416" y="3219449"/>
              <a:ext cx="1828164" cy="1804670"/>
            </a:xfrm>
            <a:custGeom>
              <a:avLst/>
              <a:gdLst/>
              <a:ahLst/>
              <a:cxnLst/>
              <a:rect l="l" t="t" r="r" b="b"/>
              <a:pathLst>
                <a:path w="1828164" h="1804670">
                  <a:moveTo>
                    <a:pt x="1748028" y="0"/>
                  </a:moveTo>
                  <a:lnTo>
                    <a:pt x="80009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724406"/>
                  </a:lnTo>
                  <a:lnTo>
                    <a:pt x="6286" y="1755552"/>
                  </a:lnTo>
                  <a:lnTo>
                    <a:pt x="23431" y="1780984"/>
                  </a:lnTo>
                  <a:lnTo>
                    <a:pt x="48863" y="1798129"/>
                  </a:lnTo>
                  <a:lnTo>
                    <a:pt x="80009" y="1804415"/>
                  </a:lnTo>
                  <a:lnTo>
                    <a:pt x="1748028" y="1804415"/>
                  </a:lnTo>
                  <a:lnTo>
                    <a:pt x="1779174" y="1798129"/>
                  </a:lnTo>
                  <a:lnTo>
                    <a:pt x="1804606" y="1780984"/>
                  </a:lnTo>
                  <a:lnTo>
                    <a:pt x="1821751" y="1755552"/>
                  </a:lnTo>
                  <a:lnTo>
                    <a:pt x="1828037" y="1724406"/>
                  </a:lnTo>
                  <a:lnTo>
                    <a:pt x="1828037" y="80010"/>
                  </a:lnTo>
                  <a:lnTo>
                    <a:pt x="1821751" y="48863"/>
                  </a:lnTo>
                  <a:lnTo>
                    <a:pt x="1804606" y="23431"/>
                  </a:lnTo>
                  <a:lnTo>
                    <a:pt x="1779174" y="6286"/>
                  </a:lnTo>
                  <a:lnTo>
                    <a:pt x="17480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2566416" y="3219449"/>
              <a:ext cx="1828164" cy="1804670"/>
            </a:xfrm>
            <a:custGeom>
              <a:avLst/>
              <a:gdLst/>
              <a:ahLst/>
              <a:cxnLst/>
              <a:rect l="l" t="t" r="r" b="b"/>
              <a:pathLst>
                <a:path w="1828164" h="1804670">
                  <a:moveTo>
                    <a:pt x="0" y="80010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09" y="0"/>
                  </a:lnTo>
                  <a:lnTo>
                    <a:pt x="1748028" y="0"/>
                  </a:lnTo>
                  <a:lnTo>
                    <a:pt x="1779174" y="6286"/>
                  </a:lnTo>
                  <a:lnTo>
                    <a:pt x="1804606" y="23431"/>
                  </a:lnTo>
                  <a:lnTo>
                    <a:pt x="1821751" y="48863"/>
                  </a:lnTo>
                  <a:lnTo>
                    <a:pt x="1828037" y="80010"/>
                  </a:lnTo>
                  <a:lnTo>
                    <a:pt x="1828037" y="1724406"/>
                  </a:lnTo>
                  <a:lnTo>
                    <a:pt x="1821751" y="1755552"/>
                  </a:lnTo>
                  <a:lnTo>
                    <a:pt x="1804606" y="1780984"/>
                  </a:lnTo>
                  <a:lnTo>
                    <a:pt x="1779174" y="1798129"/>
                  </a:lnTo>
                  <a:lnTo>
                    <a:pt x="1748028" y="1804415"/>
                  </a:lnTo>
                  <a:lnTo>
                    <a:pt x="80009" y="1804415"/>
                  </a:lnTo>
                  <a:lnTo>
                    <a:pt x="48863" y="1798129"/>
                  </a:lnTo>
                  <a:lnTo>
                    <a:pt x="23431" y="1780984"/>
                  </a:lnTo>
                  <a:lnTo>
                    <a:pt x="6286" y="1755552"/>
                  </a:lnTo>
                  <a:lnTo>
                    <a:pt x="0" y="1724406"/>
                  </a:lnTo>
                  <a:lnTo>
                    <a:pt x="0" y="80010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2807208" y="3435857"/>
              <a:ext cx="497205" cy="497840"/>
            </a:xfrm>
            <a:custGeom>
              <a:avLst/>
              <a:gdLst/>
              <a:ahLst/>
              <a:cxnLst/>
              <a:rect l="l" t="t" r="r" b="b"/>
              <a:pathLst>
                <a:path w="497204" h="497839">
                  <a:moveTo>
                    <a:pt x="400812" y="0"/>
                  </a:moveTo>
                  <a:lnTo>
                    <a:pt x="96012" y="0"/>
                  </a:lnTo>
                  <a:lnTo>
                    <a:pt x="58507" y="7619"/>
                  </a:lnTo>
                  <a:lnTo>
                    <a:pt x="28003" y="28384"/>
                  </a:lnTo>
                  <a:lnTo>
                    <a:pt x="7500" y="59150"/>
                  </a:lnTo>
                  <a:lnTo>
                    <a:pt x="0" y="96774"/>
                  </a:lnTo>
                  <a:lnTo>
                    <a:pt x="0" y="400812"/>
                  </a:lnTo>
                  <a:lnTo>
                    <a:pt x="7500" y="438435"/>
                  </a:lnTo>
                  <a:lnTo>
                    <a:pt x="28003" y="469201"/>
                  </a:lnTo>
                  <a:lnTo>
                    <a:pt x="58507" y="489965"/>
                  </a:lnTo>
                  <a:lnTo>
                    <a:pt x="96012" y="497585"/>
                  </a:lnTo>
                  <a:lnTo>
                    <a:pt x="400812" y="497585"/>
                  </a:lnTo>
                  <a:lnTo>
                    <a:pt x="438316" y="489965"/>
                  </a:lnTo>
                  <a:lnTo>
                    <a:pt x="468820" y="469201"/>
                  </a:lnTo>
                  <a:lnTo>
                    <a:pt x="489323" y="438435"/>
                  </a:lnTo>
                  <a:lnTo>
                    <a:pt x="496824" y="400812"/>
                  </a:lnTo>
                  <a:lnTo>
                    <a:pt x="496824" y="96774"/>
                  </a:lnTo>
                  <a:lnTo>
                    <a:pt x="489323" y="59150"/>
                  </a:lnTo>
                  <a:lnTo>
                    <a:pt x="468820" y="28384"/>
                  </a:lnTo>
                  <a:lnTo>
                    <a:pt x="438316" y="7620"/>
                  </a:lnTo>
                  <a:lnTo>
                    <a:pt x="400812" y="0"/>
                  </a:lnTo>
                  <a:close/>
                </a:path>
              </a:pathLst>
            </a:custGeom>
            <a:solidFill>
              <a:srgbClr val="137BA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30652" y="3562349"/>
              <a:ext cx="249173" cy="245363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2794507" y="4059427"/>
            <a:ext cx="1357630" cy="83058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300" spc="-10">
                <a:solidFill>
                  <a:srgbClr val="15212E"/>
                </a:solidFill>
                <a:latin typeface="Segoe UI Semibold"/>
                <a:cs typeface="Segoe UI Semibold"/>
              </a:rPr>
              <a:t>Vision</a:t>
            </a:r>
            <a:endParaRPr sz="1300">
              <a:latin typeface="Segoe UI Semibold"/>
              <a:cs typeface="Segoe UI Semibold"/>
            </a:endParaRPr>
          </a:p>
          <a:p>
            <a:pPr marL="12700" marR="5080">
              <a:lnSpc>
                <a:spcPct val="113900"/>
              </a:lnSpc>
              <a:spcBef>
                <a:spcPts val="1075"/>
              </a:spcBef>
            </a:pP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A</a:t>
            </a:r>
            <a:r>
              <a:rPr dirty="0" sz="900" spc="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clear</a:t>
            </a:r>
            <a:r>
              <a:rPr dirty="0" sz="900" spc="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roadmap</a:t>
            </a:r>
            <a:r>
              <a:rPr dirty="0" sz="900" spc="2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to</a:t>
            </a:r>
            <a:r>
              <a:rPr dirty="0" sz="900" spc="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546679"/>
                </a:solidFill>
                <a:latin typeface="Calibri"/>
                <a:cs typeface="Calibri"/>
              </a:rPr>
              <a:t>financial</a:t>
            </a:r>
            <a:r>
              <a:rPr dirty="0" sz="900" spc="50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clarity,</a:t>
            </a:r>
            <a:r>
              <a:rPr dirty="0" sz="900" spc="2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efficiency</a:t>
            </a:r>
            <a:r>
              <a:rPr dirty="0" sz="900" spc="3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 spc="-25">
                <a:solidFill>
                  <a:srgbClr val="546679"/>
                </a:solidFill>
                <a:latin typeface="Calibri"/>
                <a:cs typeface="Calibri"/>
              </a:rPr>
              <a:t>and</a:t>
            </a:r>
            <a:r>
              <a:rPr dirty="0" sz="900" spc="50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546679"/>
                </a:solidFill>
                <a:latin typeface="Calibri"/>
                <a:cs typeface="Calibri"/>
              </a:rPr>
              <a:t>growth.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4565522" y="3213734"/>
            <a:ext cx="1839595" cy="1816100"/>
            <a:chOff x="4565522" y="3213734"/>
            <a:chExt cx="1839595" cy="1816100"/>
          </a:xfrm>
        </p:grpSpPr>
        <p:sp>
          <p:nvSpPr>
            <p:cNvPr id="22" name="object 22"/>
            <p:cNvSpPr/>
            <p:nvPr/>
          </p:nvSpPr>
          <p:spPr>
            <a:xfrm>
              <a:off x="4571238" y="3219449"/>
              <a:ext cx="1828164" cy="1804670"/>
            </a:xfrm>
            <a:custGeom>
              <a:avLst/>
              <a:gdLst/>
              <a:ahLst/>
              <a:cxnLst/>
              <a:rect l="l" t="t" r="r" b="b"/>
              <a:pathLst>
                <a:path w="1828164" h="1804670">
                  <a:moveTo>
                    <a:pt x="76239" y="1803655"/>
                  </a:moveTo>
                  <a:lnTo>
                    <a:pt x="80009" y="1804415"/>
                  </a:lnTo>
                  <a:lnTo>
                    <a:pt x="1754123" y="1804415"/>
                  </a:lnTo>
                  <a:lnTo>
                    <a:pt x="76239" y="1803655"/>
                  </a:lnTo>
                  <a:close/>
                </a:path>
                <a:path w="1828164" h="1804670">
                  <a:moveTo>
                    <a:pt x="1821463" y="1755648"/>
                  </a:moveTo>
                  <a:lnTo>
                    <a:pt x="6857" y="1755648"/>
                  </a:lnTo>
                  <a:lnTo>
                    <a:pt x="6861" y="1756407"/>
                  </a:lnTo>
                  <a:lnTo>
                    <a:pt x="46034" y="1796222"/>
                  </a:lnTo>
                  <a:lnTo>
                    <a:pt x="1754123" y="1804415"/>
                  </a:lnTo>
                  <a:lnTo>
                    <a:pt x="1748013" y="1804415"/>
                  </a:lnTo>
                  <a:lnTo>
                    <a:pt x="1803436" y="1781772"/>
                  </a:lnTo>
                  <a:lnTo>
                    <a:pt x="1821174" y="1756407"/>
                  </a:lnTo>
                  <a:lnTo>
                    <a:pt x="1821463" y="1755648"/>
                  </a:lnTo>
                  <a:close/>
                </a:path>
                <a:path w="1828164" h="1804670">
                  <a:moveTo>
                    <a:pt x="46034" y="1796222"/>
                  </a:moveTo>
                  <a:lnTo>
                    <a:pt x="48862" y="1798129"/>
                  </a:lnTo>
                  <a:lnTo>
                    <a:pt x="50272" y="1798414"/>
                  </a:lnTo>
                  <a:lnTo>
                    <a:pt x="46034" y="1796222"/>
                  </a:lnTo>
                  <a:close/>
                </a:path>
                <a:path w="1828164" h="1804670">
                  <a:moveTo>
                    <a:pt x="1782002" y="1796222"/>
                  </a:moveTo>
                  <a:lnTo>
                    <a:pt x="1777764" y="1798414"/>
                  </a:lnTo>
                  <a:lnTo>
                    <a:pt x="1779174" y="1798129"/>
                  </a:lnTo>
                  <a:lnTo>
                    <a:pt x="1782002" y="1796222"/>
                  </a:lnTo>
                  <a:close/>
                </a:path>
                <a:path w="1828164" h="1804670">
                  <a:moveTo>
                    <a:pt x="22642" y="1779815"/>
                  </a:moveTo>
                  <a:lnTo>
                    <a:pt x="23430" y="1780984"/>
                  </a:lnTo>
                  <a:lnTo>
                    <a:pt x="24600" y="1781772"/>
                  </a:lnTo>
                  <a:lnTo>
                    <a:pt x="22642" y="1779815"/>
                  </a:lnTo>
                  <a:close/>
                </a:path>
                <a:path w="1828164" h="1804670">
                  <a:moveTo>
                    <a:pt x="1805394" y="1779815"/>
                  </a:moveTo>
                  <a:lnTo>
                    <a:pt x="1803436" y="1781772"/>
                  </a:lnTo>
                  <a:lnTo>
                    <a:pt x="1804605" y="1780984"/>
                  </a:lnTo>
                  <a:lnTo>
                    <a:pt x="1805394" y="1779815"/>
                  </a:lnTo>
                  <a:close/>
                </a:path>
                <a:path w="1828164" h="1804670">
                  <a:moveTo>
                    <a:pt x="1748027" y="0"/>
                  </a:moveTo>
                  <a:lnTo>
                    <a:pt x="80009" y="0"/>
                  </a:lnTo>
                  <a:lnTo>
                    <a:pt x="48862" y="6286"/>
                  </a:lnTo>
                  <a:lnTo>
                    <a:pt x="23430" y="23431"/>
                  </a:lnTo>
                  <a:lnTo>
                    <a:pt x="6285" y="48863"/>
                  </a:lnTo>
                  <a:lnTo>
                    <a:pt x="125" y="80010"/>
                  </a:lnTo>
                  <a:lnTo>
                    <a:pt x="0" y="1724406"/>
                  </a:lnTo>
                  <a:lnTo>
                    <a:pt x="6285" y="1755648"/>
                  </a:lnTo>
                  <a:lnTo>
                    <a:pt x="6862" y="1756407"/>
                  </a:lnTo>
                  <a:lnTo>
                    <a:pt x="6857" y="1755648"/>
                  </a:lnTo>
                  <a:lnTo>
                    <a:pt x="1821463" y="1755648"/>
                  </a:lnTo>
                  <a:lnTo>
                    <a:pt x="1822035" y="1754142"/>
                  </a:lnTo>
                  <a:lnTo>
                    <a:pt x="1827277" y="1728169"/>
                  </a:lnTo>
                  <a:lnTo>
                    <a:pt x="1828033" y="80010"/>
                  </a:lnTo>
                  <a:lnTo>
                    <a:pt x="1821750" y="48863"/>
                  </a:lnTo>
                  <a:lnTo>
                    <a:pt x="1804605" y="23431"/>
                  </a:lnTo>
                  <a:lnTo>
                    <a:pt x="1779174" y="6286"/>
                  </a:lnTo>
                  <a:lnTo>
                    <a:pt x="1748027" y="0"/>
                  </a:lnTo>
                  <a:close/>
                </a:path>
                <a:path w="1828164" h="1804670">
                  <a:moveTo>
                    <a:pt x="1822035" y="1754142"/>
                  </a:moveTo>
                  <a:lnTo>
                    <a:pt x="1821174" y="1756407"/>
                  </a:lnTo>
                  <a:lnTo>
                    <a:pt x="1821686" y="1755648"/>
                  </a:lnTo>
                  <a:lnTo>
                    <a:pt x="1822035" y="1754142"/>
                  </a:lnTo>
                  <a:close/>
                </a:path>
                <a:path w="1828164" h="1804670">
                  <a:moveTo>
                    <a:pt x="1828033" y="80010"/>
                  </a:moveTo>
                  <a:lnTo>
                    <a:pt x="1827279" y="1724406"/>
                  </a:lnTo>
                  <a:lnTo>
                    <a:pt x="1827277" y="1728169"/>
                  </a:lnTo>
                  <a:lnTo>
                    <a:pt x="1828037" y="1724406"/>
                  </a:lnTo>
                  <a:lnTo>
                    <a:pt x="1828033" y="8001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4571238" y="3219449"/>
              <a:ext cx="1828164" cy="1804670"/>
            </a:xfrm>
            <a:custGeom>
              <a:avLst/>
              <a:gdLst/>
              <a:ahLst/>
              <a:cxnLst/>
              <a:rect l="l" t="t" r="r" b="b"/>
              <a:pathLst>
                <a:path w="1828164" h="1804670">
                  <a:moveTo>
                    <a:pt x="80009" y="0"/>
                  </a:moveTo>
                  <a:lnTo>
                    <a:pt x="1748027" y="0"/>
                  </a:lnTo>
                </a:path>
                <a:path w="1828164" h="1804670">
                  <a:moveTo>
                    <a:pt x="1748027" y="1804413"/>
                  </a:moveTo>
                  <a:lnTo>
                    <a:pt x="80009" y="1804415"/>
                  </a:lnTo>
                  <a:lnTo>
                    <a:pt x="76239" y="1803655"/>
                  </a:lnTo>
                </a:path>
                <a:path w="1828164" h="1804670">
                  <a:moveTo>
                    <a:pt x="50272" y="1798414"/>
                  </a:moveTo>
                  <a:lnTo>
                    <a:pt x="48862" y="1798129"/>
                  </a:lnTo>
                  <a:lnTo>
                    <a:pt x="46034" y="1796222"/>
                  </a:lnTo>
                </a:path>
                <a:path w="1828164" h="1804670">
                  <a:moveTo>
                    <a:pt x="24600" y="1781772"/>
                  </a:moveTo>
                  <a:lnTo>
                    <a:pt x="23430" y="1780984"/>
                  </a:lnTo>
                  <a:lnTo>
                    <a:pt x="22642" y="1779815"/>
                  </a:lnTo>
                </a:path>
                <a:path w="1828164" h="1804670">
                  <a:moveTo>
                    <a:pt x="6857" y="1756400"/>
                  </a:moveTo>
                  <a:lnTo>
                    <a:pt x="6285" y="1755648"/>
                  </a:lnTo>
                </a:path>
                <a:path w="1828164" h="1804670">
                  <a:moveTo>
                    <a:pt x="0" y="1724406"/>
                  </a:moveTo>
                  <a:lnTo>
                    <a:pt x="125" y="80010"/>
                  </a:lnTo>
                </a:path>
                <a:path w="1828164" h="1804670">
                  <a:moveTo>
                    <a:pt x="1827277" y="1728169"/>
                  </a:moveTo>
                  <a:lnTo>
                    <a:pt x="1822035" y="1754142"/>
                  </a:lnTo>
                </a:path>
                <a:path w="1828164" h="1804670">
                  <a:moveTo>
                    <a:pt x="1821174" y="1756407"/>
                  </a:moveTo>
                  <a:lnTo>
                    <a:pt x="1805394" y="1779815"/>
                  </a:lnTo>
                </a:path>
                <a:path w="1828164" h="1804670">
                  <a:moveTo>
                    <a:pt x="1803436" y="1781772"/>
                  </a:moveTo>
                  <a:lnTo>
                    <a:pt x="1782306" y="1796017"/>
                  </a:lnTo>
                </a:path>
                <a:path w="1828164" h="1804670">
                  <a:moveTo>
                    <a:pt x="1777764" y="1798414"/>
                  </a:moveTo>
                  <a:lnTo>
                    <a:pt x="1748027" y="1804413"/>
                  </a:lnTo>
                </a:path>
                <a:path w="1828164" h="1804670">
                  <a:moveTo>
                    <a:pt x="76239" y="1803655"/>
                  </a:moveTo>
                  <a:lnTo>
                    <a:pt x="50272" y="1798414"/>
                  </a:lnTo>
                </a:path>
                <a:path w="1828164" h="1804670">
                  <a:moveTo>
                    <a:pt x="46034" y="1796222"/>
                  </a:moveTo>
                  <a:lnTo>
                    <a:pt x="27505" y="1783731"/>
                  </a:lnTo>
                  <a:lnTo>
                    <a:pt x="24600" y="1781772"/>
                  </a:lnTo>
                </a:path>
                <a:path w="1828164" h="1804670">
                  <a:moveTo>
                    <a:pt x="22642" y="1779815"/>
                  </a:moveTo>
                  <a:lnTo>
                    <a:pt x="20683" y="1776909"/>
                  </a:lnTo>
                  <a:lnTo>
                    <a:pt x="6857" y="1756400"/>
                  </a:lnTo>
                </a:path>
                <a:path w="1828164" h="1804670">
                  <a:moveTo>
                    <a:pt x="6285" y="1755648"/>
                  </a:moveTo>
                  <a:lnTo>
                    <a:pt x="6001" y="1754142"/>
                  </a:lnTo>
                  <a:lnTo>
                    <a:pt x="0" y="1724406"/>
                  </a:lnTo>
                  <a:lnTo>
                    <a:pt x="125" y="80010"/>
                  </a:lnTo>
                  <a:lnTo>
                    <a:pt x="6285" y="48863"/>
                  </a:lnTo>
                  <a:lnTo>
                    <a:pt x="23430" y="23431"/>
                  </a:lnTo>
                  <a:lnTo>
                    <a:pt x="48862" y="6286"/>
                  </a:lnTo>
                  <a:lnTo>
                    <a:pt x="80009" y="0"/>
                  </a:lnTo>
                  <a:lnTo>
                    <a:pt x="1748027" y="0"/>
                  </a:lnTo>
                  <a:lnTo>
                    <a:pt x="1804605" y="23431"/>
                  </a:lnTo>
                  <a:lnTo>
                    <a:pt x="1822035" y="50273"/>
                  </a:lnTo>
                  <a:lnTo>
                    <a:pt x="1828033" y="80009"/>
                  </a:lnTo>
                </a:path>
                <a:path w="1828164" h="1804670">
                  <a:moveTo>
                    <a:pt x="1828033" y="80009"/>
                  </a:moveTo>
                  <a:lnTo>
                    <a:pt x="1828037" y="1724406"/>
                  </a:lnTo>
                  <a:lnTo>
                    <a:pt x="1827277" y="1728169"/>
                  </a:lnTo>
                </a:path>
                <a:path w="1828164" h="1804670">
                  <a:moveTo>
                    <a:pt x="1822035" y="1754142"/>
                  </a:moveTo>
                  <a:lnTo>
                    <a:pt x="1821750" y="1755552"/>
                  </a:lnTo>
                  <a:lnTo>
                    <a:pt x="1821174" y="1756407"/>
                  </a:lnTo>
                </a:path>
                <a:path w="1828164" h="1804670">
                  <a:moveTo>
                    <a:pt x="1805394" y="1779815"/>
                  </a:moveTo>
                  <a:lnTo>
                    <a:pt x="1804605" y="1780984"/>
                  </a:lnTo>
                  <a:lnTo>
                    <a:pt x="1803436" y="1781772"/>
                  </a:lnTo>
                </a:path>
                <a:path w="1828164" h="1804670">
                  <a:moveTo>
                    <a:pt x="1782306" y="1796017"/>
                  </a:moveTo>
                  <a:lnTo>
                    <a:pt x="1779174" y="1798129"/>
                  </a:lnTo>
                  <a:lnTo>
                    <a:pt x="1777764" y="1798414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4571237" y="3219449"/>
              <a:ext cx="1828164" cy="1804670"/>
            </a:xfrm>
            <a:custGeom>
              <a:avLst/>
              <a:gdLst/>
              <a:ahLst/>
              <a:cxnLst/>
              <a:rect l="l" t="t" r="r" b="b"/>
              <a:pathLst>
                <a:path w="1828164" h="1804670">
                  <a:moveTo>
                    <a:pt x="1748027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724406"/>
                  </a:lnTo>
                  <a:lnTo>
                    <a:pt x="6286" y="1755552"/>
                  </a:lnTo>
                  <a:lnTo>
                    <a:pt x="23431" y="1780984"/>
                  </a:lnTo>
                  <a:lnTo>
                    <a:pt x="48863" y="1798129"/>
                  </a:lnTo>
                  <a:lnTo>
                    <a:pt x="80010" y="1804415"/>
                  </a:lnTo>
                  <a:lnTo>
                    <a:pt x="1748027" y="1804415"/>
                  </a:lnTo>
                  <a:lnTo>
                    <a:pt x="1779174" y="1798129"/>
                  </a:lnTo>
                  <a:lnTo>
                    <a:pt x="1804606" y="1780984"/>
                  </a:lnTo>
                  <a:lnTo>
                    <a:pt x="1821751" y="1755552"/>
                  </a:lnTo>
                  <a:lnTo>
                    <a:pt x="1828038" y="1724406"/>
                  </a:lnTo>
                  <a:lnTo>
                    <a:pt x="1828038" y="80010"/>
                  </a:lnTo>
                  <a:lnTo>
                    <a:pt x="1821751" y="48863"/>
                  </a:lnTo>
                  <a:lnTo>
                    <a:pt x="1804606" y="23431"/>
                  </a:lnTo>
                  <a:lnTo>
                    <a:pt x="1779174" y="6286"/>
                  </a:lnTo>
                  <a:lnTo>
                    <a:pt x="174802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4571237" y="3219449"/>
              <a:ext cx="1828164" cy="1804670"/>
            </a:xfrm>
            <a:custGeom>
              <a:avLst/>
              <a:gdLst/>
              <a:ahLst/>
              <a:cxnLst/>
              <a:rect l="l" t="t" r="r" b="b"/>
              <a:pathLst>
                <a:path w="1828164" h="1804670">
                  <a:moveTo>
                    <a:pt x="0" y="80010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1748027" y="0"/>
                  </a:lnTo>
                  <a:lnTo>
                    <a:pt x="1779174" y="6286"/>
                  </a:lnTo>
                  <a:lnTo>
                    <a:pt x="1804606" y="23431"/>
                  </a:lnTo>
                  <a:lnTo>
                    <a:pt x="1821751" y="48863"/>
                  </a:lnTo>
                  <a:lnTo>
                    <a:pt x="1828038" y="80010"/>
                  </a:lnTo>
                  <a:lnTo>
                    <a:pt x="1828038" y="1724406"/>
                  </a:lnTo>
                  <a:lnTo>
                    <a:pt x="1821751" y="1755552"/>
                  </a:lnTo>
                  <a:lnTo>
                    <a:pt x="1804606" y="1780984"/>
                  </a:lnTo>
                  <a:lnTo>
                    <a:pt x="1779174" y="1798129"/>
                  </a:lnTo>
                  <a:lnTo>
                    <a:pt x="1748027" y="1804415"/>
                  </a:lnTo>
                  <a:lnTo>
                    <a:pt x="80010" y="1804415"/>
                  </a:lnTo>
                  <a:lnTo>
                    <a:pt x="48863" y="1798129"/>
                  </a:lnTo>
                  <a:lnTo>
                    <a:pt x="23431" y="1780984"/>
                  </a:lnTo>
                  <a:lnTo>
                    <a:pt x="6286" y="1755552"/>
                  </a:lnTo>
                  <a:lnTo>
                    <a:pt x="0" y="1724406"/>
                  </a:lnTo>
                  <a:lnTo>
                    <a:pt x="0" y="80010"/>
                  </a:lnTo>
                  <a:close/>
                </a:path>
              </a:pathLst>
            </a:custGeom>
            <a:ln w="11429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4812029" y="3435857"/>
              <a:ext cx="497205" cy="497840"/>
            </a:xfrm>
            <a:custGeom>
              <a:avLst/>
              <a:gdLst/>
              <a:ahLst/>
              <a:cxnLst/>
              <a:rect l="l" t="t" r="r" b="b"/>
              <a:pathLst>
                <a:path w="497204" h="497839">
                  <a:moveTo>
                    <a:pt x="400812" y="0"/>
                  </a:moveTo>
                  <a:lnTo>
                    <a:pt x="96012" y="0"/>
                  </a:lnTo>
                  <a:lnTo>
                    <a:pt x="58507" y="7619"/>
                  </a:lnTo>
                  <a:lnTo>
                    <a:pt x="28003" y="28384"/>
                  </a:lnTo>
                  <a:lnTo>
                    <a:pt x="7500" y="59150"/>
                  </a:lnTo>
                  <a:lnTo>
                    <a:pt x="0" y="96774"/>
                  </a:lnTo>
                  <a:lnTo>
                    <a:pt x="0" y="400812"/>
                  </a:lnTo>
                  <a:lnTo>
                    <a:pt x="7500" y="438435"/>
                  </a:lnTo>
                  <a:lnTo>
                    <a:pt x="28003" y="469201"/>
                  </a:lnTo>
                  <a:lnTo>
                    <a:pt x="58507" y="489965"/>
                  </a:lnTo>
                  <a:lnTo>
                    <a:pt x="96012" y="497585"/>
                  </a:lnTo>
                  <a:lnTo>
                    <a:pt x="400812" y="497585"/>
                  </a:lnTo>
                  <a:lnTo>
                    <a:pt x="437995" y="489965"/>
                  </a:lnTo>
                  <a:lnTo>
                    <a:pt x="468534" y="469201"/>
                  </a:lnTo>
                  <a:lnTo>
                    <a:pt x="489215" y="438435"/>
                  </a:lnTo>
                  <a:lnTo>
                    <a:pt x="496824" y="400812"/>
                  </a:lnTo>
                  <a:lnTo>
                    <a:pt x="496824" y="96774"/>
                  </a:lnTo>
                  <a:lnTo>
                    <a:pt x="489215" y="59150"/>
                  </a:lnTo>
                  <a:lnTo>
                    <a:pt x="468534" y="28384"/>
                  </a:lnTo>
                  <a:lnTo>
                    <a:pt x="437995" y="7620"/>
                  </a:lnTo>
                  <a:lnTo>
                    <a:pt x="400812" y="0"/>
                  </a:lnTo>
                  <a:close/>
                </a:path>
              </a:pathLst>
            </a:custGeom>
            <a:solidFill>
              <a:srgbClr val="137BA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7" name="object 2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937759" y="3562349"/>
              <a:ext cx="245363" cy="245363"/>
            </a:xfrm>
            <a:prstGeom prst="rect">
              <a:avLst/>
            </a:prstGeom>
          </p:spPr>
        </p:pic>
      </p:grpSp>
      <p:sp>
        <p:nvSpPr>
          <p:cNvPr id="28" name="object 28"/>
          <p:cNvSpPr txBox="1"/>
          <p:nvPr/>
        </p:nvSpPr>
        <p:spPr>
          <a:xfrm>
            <a:off x="4799329" y="4059427"/>
            <a:ext cx="1360170" cy="83058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300" spc="-10">
                <a:solidFill>
                  <a:srgbClr val="15212E"/>
                </a:solidFill>
                <a:latin typeface="Segoe UI Semibold"/>
                <a:cs typeface="Segoe UI Semibold"/>
              </a:rPr>
              <a:t>Values</a:t>
            </a:r>
            <a:endParaRPr sz="1300">
              <a:latin typeface="Segoe UI Semibold"/>
              <a:cs typeface="Segoe UI Semibold"/>
            </a:endParaRPr>
          </a:p>
          <a:p>
            <a:pPr marL="12700">
              <a:lnSpc>
                <a:spcPct val="100000"/>
              </a:lnSpc>
              <a:spcBef>
                <a:spcPts val="1225"/>
              </a:spcBef>
            </a:pP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Skillful,</a:t>
            </a:r>
            <a:r>
              <a:rPr dirty="0" sz="900" spc="2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secure,</a:t>
            </a:r>
            <a:r>
              <a:rPr dirty="0" sz="900" spc="2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546679"/>
                </a:solidFill>
                <a:latin typeface="Calibri"/>
                <a:cs typeface="Calibri"/>
              </a:rPr>
              <a:t>quality</a:t>
            </a:r>
            <a:endParaRPr sz="900">
              <a:latin typeface="Calibri"/>
              <a:cs typeface="Calibri"/>
            </a:endParaRPr>
          </a:p>
          <a:p>
            <a:pPr marL="12700" marR="5080">
              <a:lnSpc>
                <a:spcPct val="113900"/>
              </a:lnSpc>
            </a:pP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service</a:t>
            </a:r>
            <a:r>
              <a:rPr dirty="0" sz="900" spc="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at</a:t>
            </a:r>
            <a:r>
              <a:rPr dirty="0" sz="900" spc="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a</a:t>
            </a:r>
            <a:r>
              <a:rPr dirty="0" sz="900" spc="2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fair,</a:t>
            </a:r>
            <a:r>
              <a:rPr dirty="0" sz="900" spc="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546679"/>
                </a:solidFill>
                <a:latin typeface="Calibri"/>
                <a:cs typeface="Calibri"/>
              </a:rPr>
              <a:t>transparent</a:t>
            </a:r>
            <a:r>
              <a:rPr dirty="0" sz="900" spc="50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546679"/>
                </a:solidFill>
                <a:latin typeface="Calibri"/>
                <a:cs typeface="Calibri"/>
              </a:rPr>
              <a:t>cost.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49655" y="5226811"/>
            <a:ext cx="2696210" cy="17272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950">
                <a:solidFill>
                  <a:srgbClr val="137BA6"/>
                </a:solidFill>
                <a:latin typeface="Segoe UI Semibold"/>
                <a:cs typeface="Segoe UI Semibold"/>
              </a:rPr>
              <a:t>Certified</a:t>
            </a:r>
            <a:r>
              <a:rPr dirty="0" sz="950" spc="2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950">
                <a:solidFill>
                  <a:srgbClr val="137BA6"/>
                </a:solidFill>
                <a:latin typeface="Segoe UI Semibold"/>
                <a:cs typeface="Segoe UI Semibold"/>
              </a:rPr>
              <a:t>QuickBooks</a:t>
            </a:r>
            <a:r>
              <a:rPr dirty="0" sz="950" spc="2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950">
                <a:solidFill>
                  <a:srgbClr val="137BA6"/>
                </a:solidFill>
                <a:latin typeface="Segoe UI Semibold"/>
                <a:cs typeface="Segoe UI Semibold"/>
              </a:rPr>
              <a:t>&amp;</a:t>
            </a:r>
            <a:r>
              <a:rPr dirty="0" sz="950" spc="1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950">
                <a:solidFill>
                  <a:srgbClr val="137BA6"/>
                </a:solidFill>
                <a:latin typeface="Segoe UI Semibold"/>
                <a:cs typeface="Segoe UI Semibold"/>
              </a:rPr>
              <a:t>Xero</a:t>
            </a:r>
            <a:r>
              <a:rPr dirty="0" sz="950" spc="2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950">
                <a:solidFill>
                  <a:srgbClr val="137BA6"/>
                </a:solidFill>
                <a:latin typeface="Segoe UI Semibold"/>
                <a:cs typeface="Segoe UI Semibold"/>
              </a:rPr>
              <a:t>advisors</a:t>
            </a:r>
            <a:r>
              <a:rPr dirty="0" sz="950" spc="2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950">
                <a:solidFill>
                  <a:srgbClr val="137BA6"/>
                </a:solidFill>
                <a:latin typeface="Segoe UI Semibold"/>
                <a:cs typeface="Segoe UI Semibold"/>
              </a:rPr>
              <a:t>since</a:t>
            </a:r>
            <a:r>
              <a:rPr dirty="0" sz="950" spc="2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950" spc="-20">
                <a:solidFill>
                  <a:srgbClr val="137BA6"/>
                </a:solidFill>
                <a:latin typeface="Segoe UI Semibold"/>
                <a:cs typeface="Segoe UI Semibold"/>
              </a:rPr>
              <a:t>2013</a:t>
            </a:r>
            <a:endParaRPr sz="950">
              <a:latin typeface="Segoe UI Semibold"/>
              <a:cs typeface="Segoe UI Semibold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6576059" y="2136647"/>
            <a:ext cx="3568700" cy="3168015"/>
            <a:chOff x="6576059" y="2136647"/>
            <a:chExt cx="3568700" cy="3168015"/>
          </a:xfrm>
        </p:grpSpPr>
        <p:sp>
          <p:nvSpPr>
            <p:cNvPr id="31" name="object 31"/>
            <p:cNvSpPr/>
            <p:nvPr/>
          </p:nvSpPr>
          <p:spPr>
            <a:xfrm>
              <a:off x="6576047" y="2136655"/>
              <a:ext cx="3568700" cy="3168015"/>
            </a:xfrm>
            <a:custGeom>
              <a:avLst/>
              <a:gdLst/>
              <a:ahLst/>
              <a:cxnLst/>
              <a:rect l="l" t="t" r="r" b="b"/>
              <a:pathLst>
                <a:path w="3568700" h="3168015">
                  <a:moveTo>
                    <a:pt x="3568458" y="112776"/>
                  </a:moveTo>
                  <a:lnTo>
                    <a:pt x="3559619" y="68795"/>
                  </a:lnTo>
                  <a:lnTo>
                    <a:pt x="3535502" y="32956"/>
                  </a:lnTo>
                  <a:lnTo>
                    <a:pt x="3499662" y="8839"/>
                  </a:lnTo>
                  <a:lnTo>
                    <a:pt x="3455682" y="0"/>
                  </a:lnTo>
                  <a:lnTo>
                    <a:pt x="112026" y="0"/>
                  </a:lnTo>
                  <a:lnTo>
                    <a:pt x="68478" y="8839"/>
                  </a:lnTo>
                  <a:lnTo>
                    <a:pt x="32867" y="32956"/>
                  </a:lnTo>
                  <a:lnTo>
                    <a:pt x="8826" y="68795"/>
                  </a:lnTo>
                  <a:lnTo>
                    <a:pt x="0" y="112776"/>
                  </a:lnTo>
                  <a:lnTo>
                    <a:pt x="0" y="3055620"/>
                  </a:lnTo>
                  <a:lnTo>
                    <a:pt x="8826" y="3099155"/>
                  </a:lnTo>
                  <a:lnTo>
                    <a:pt x="32867" y="3134766"/>
                  </a:lnTo>
                  <a:lnTo>
                    <a:pt x="68478" y="3158807"/>
                  </a:lnTo>
                  <a:lnTo>
                    <a:pt x="112026" y="3167634"/>
                  </a:lnTo>
                  <a:lnTo>
                    <a:pt x="3455682" y="3167634"/>
                  </a:lnTo>
                  <a:lnTo>
                    <a:pt x="3499662" y="3158807"/>
                  </a:lnTo>
                  <a:lnTo>
                    <a:pt x="3535502" y="3134766"/>
                  </a:lnTo>
                  <a:lnTo>
                    <a:pt x="3559619" y="3099155"/>
                  </a:lnTo>
                  <a:lnTo>
                    <a:pt x="3568458" y="3055620"/>
                  </a:lnTo>
                  <a:lnTo>
                    <a:pt x="3568458" y="112776"/>
                  </a:lnTo>
                  <a:close/>
                </a:path>
              </a:pathLst>
            </a:custGeom>
            <a:solidFill>
              <a:srgbClr val="071F3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2" name="object 3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057131" y="2332481"/>
              <a:ext cx="772668" cy="772668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936485" y="2826257"/>
              <a:ext cx="112775" cy="112775"/>
            </a:xfrm>
            <a:prstGeom prst="rect">
              <a:avLst/>
            </a:prstGeom>
          </p:spPr>
        </p:pic>
      </p:grpSp>
      <p:sp>
        <p:nvSpPr>
          <p:cNvPr id="34" name="object 34"/>
          <p:cNvSpPr txBox="1"/>
          <p:nvPr/>
        </p:nvSpPr>
        <p:spPr>
          <a:xfrm>
            <a:off x="6900164" y="2408935"/>
            <a:ext cx="1668780" cy="74993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2EB5DE"/>
                </a:solidFill>
                <a:latin typeface="Segoe UI Semibold"/>
                <a:cs typeface="Segoe UI Semibold"/>
              </a:rPr>
              <a:t>G</a:t>
            </a:r>
            <a:r>
              <a:rPr dirty="0" sz="1100" spc="-5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2EB5DE"/>
                </a:solidFill>
                <a:latin typeface="Segoe UI Semibold"/>
                <a:cs typeface="Segoe UI Semibold"/>
              </a:rPr>
              <a:t>L</a:t>
            </a:r>
            <a:r>
              <a:rPr dirty="0" sz="1100" spc="-4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2EB5DE"/>
                </a:solidFill>
                <a:latin typeface="Segoe UI Semibold"/>
                <a:cs typeface="Segoe UI Semibold"/>
              </a:rPr>
              <a:t>O</a:t>
            </a:r>
            <a:r>
              <a:rPr dirty="0" sz="1100" spc="-5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2EB5DE"/>
                </a:solidFill>
                <a:latin typeface="Segoe UI Semibold"/>
                <a:cs typeface="Segoe UI Semibold"/>
              </a:rPr>
              <a:t>B</a:t>
            </a:r>
            <a:r>
              <a:rPr dirty="0" sz="1100" spc="-4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2EB5DE"/>
                </a:solidFill>
                <a:latin typeface="Segoe UI Semibold"/>
                <a:cs typeface="Segoe UI Semibold"/>
              </a:rPr>
              <a:t>A</a:t>
            </a:r>
            <a:r>
              <a:rPr dirty="0" sz="1100" spc="-5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2EB5DE"/>
                </a:solidFill>
                <a:latin typeface="Segoe UI Semibold"/>
                <a:cs typeface="Segoe UI Semibold"/>
              </a:rPr>
              <a:t>L</a:t>
            </a:r>
            <a:r>
              <a:rPr dirty="0" sz="1100" spc="49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2EB5DE"/>
                </a:solidFill>
                <a:latin typeface="Segoe UI Semibold"/>
                <a:cs typeface="Segoe UI Semibold"/>
              </a:rPr>
              <a:t>P</a:t>
            </a:r>
            <a:r>
              <a:rPr dirty="0" sz="1100" spc="-4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2EB5DE"/>
                </a:solidFill>
                <a:latin typeface="Segoe UI Semibold"/>
                <a:cs typeface="Segoe UI Semibold"/>
              </a:rPr>
              <a:t>R</a:t>
            </a:r>
            <a:r>
              <a:rPr dirty="0" sz="1100" spc="-4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2EB5DE"/>
                </a:solidFill>
                <a:latin typeface="Segoe UI Semibold"/>
                <a:cs typeface="Segoe UI Semibold"/>
              </a:rPr>
              <a:t>E</a:t>
            </a:r>
            <a:r>
              <a:rPr dirty="0" sz="1100" spc="-4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2EB5DE"/>
                </a:solidFill>
                <a:latin typeface="Segoe UI Semibold"/>
                <a:cs typeface="Segoe UI Semibold"/>
              </a:rPr>
              <a:t>S</a:t>
            </a:r>
            <a:r>
              <a:rPr dirty="0" sz="1100" spc="-5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2EB5DE"/>
                </a:solidFill>
                <a:latin typeface="Segoe UI Semibold"/>
                <a:cs typeface="Segoe UI Semibold"/>
              </a:rPr>
              <a:t>E</a:t>
            </a:r>
            <a:r>
              <a:rPr dirty="0" sz="1100" spc="-4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2EB5DE"/>
                </a:solidFill>
                <a:latin typeface="Segoe UI Semibold"/>
                <a:cs typeface="Segoe UI Semibold"/>
              </a:rPr>
              <a:t>N</a:t>
            </a:r>
            <a:r>
              <a:rPr dirty="0" sz="1100" spc="-5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00" spc="-35">
                <a:solidFill>
                  <a:srgbClr val="2EB5DE"/>
                </a:solidFill>
                <a:latin typeface="Segoe UI Semibold"/>
                <a:cs typeface="Segoe UI Semibold"/>
              </a:rPr>
              <a:t>CE</a:t>
            </a:r>
            <a:endParaRPr sz="1100">
              <a:latin typeface="Segoe UI Semibold"/>
              <a:cs typeface="Segoe UI Semibold"/>
            </a:endParaRPr>
          </a:p>
          <a:p>
            <a:pPr marL="253365">
              <a:lnSpc>
                <a:spcPct val="100000"/>
              </a:lnSpc>
              <a:spcBef>
                <a:spcPts val="1360"/>
              </a:spcBef>
            </a:pPr>
            <a:r>
              <a:rPr dirty="0" sz="1150">
                <a:solidFill>
                  <a:srgbClr val="FFFFFF"/>
                </a:solidFill>
                <a:latin typeface="Segoe UI Semibold"/>
                <a:cs typeface="Segoe UI Semibold"/>
              </a:rPr>
              <a:t>United</a:t>
            </a:r>
            <a:r>
              <a:rPr dirty="0" sz="1150" spc="-4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1150" spc="-10">
                <a:solidFill>
                  <a:srgbClr val="FFFFFF"/>
                </a:solidFill>
                <a:latin typeface="Segoe UI Semibold"/>
                <a:cs typeface="Segoe UI Semibold"/>
              </a:rPr>
              <a:t>States</a:t>
            </a:r>
            <a:endParaRPr sz="1150">
              <a:latin typeface="Segoe UI Semibold"/>
              <a:cs typeface="Segoe UI Semibold"/>
            </a:endParaRPr>
          </a:p>
          <a:p>
            <a:pPr marL="253365">
              <a:lnSpc>
                <a:spcPct val="100000"/>
              </a:lnSpc>
              <a:spcBef>
                <a:spcPts val="565"/>
              </a:spcBef>
            </a:pPr>
            <a:r>
              <a:rPr dirty="0" sz="900">
                <a:solidFill>
                  <a:srgbClr val="A8C2D1"/>
                </a:solidFill>
                <a:latin typeface="Calibri"/>
                <a:cs typeface="Calibri"/>
              </a:rPr>
              <a:t>Houston,</a:t>
            </a:r>
            <a:r>
              <a:rPr dirty="0" sz="900" spc="20">
                <a:solidFill>
                  <a:srgbClr val="A8C2D1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A8C2D1"/>
                </a:solidFill>
                <a:latin typeface="Calibri"/>
                <a:cs typeface="Calibri"/>
              </a:rPr>
              <a:t>TX</a:t>
            </a:r>
            <a:r>
              <a:rPr dirty="0" sz="900" spc="20">
                <a:solidFill>
                  <a:srgbClr val="A8C2D1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A8C2D1"/>
                </a:solidFill>
                <a:latin typeface="Calibri"/>
                <a:cs typeface="Calibri"/>
              </a:rPr>
              <a:t>·</a:t>
            </a:r>
            <a:r>
              <a:rPr dirty="0" sz="900" spc="20">
                <a:solidFill>
                  <a:srgbClr val="A8C2D1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A8C2D1"/>
                </a:solidFill>
                <a:latin typeface="Calibri"/>
                <a:cs typeface="Calibri"/>
              </a:rPr>
              <a:t>Delivery</a:t>
            </a:r>
            <a:r>
              <a:rPr dirty="0" sz="900" spc="25">
                <a:solidFill>
                  <a:srgbClr val="A8C2D1"/>
                </a:solidFill>
                <a:latin typeface="Calibri"/>
                <a:cs typeface="Calibri"/>
              </a:rPr>
              <a:t> </a:t>
            </a:r>
            <a:r>
              <a:rPr dirty="0" sz="900" spc="-25">
                <a:solidFill>
                  <a:srgbClr val="A8C2D1"/>
                </a:solidFill>
                <a:latin typeface="Calibri"/>
                <a:cs typeface="Calibri"/>
              </a:rPr>
              <a:t>HQ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6936485" y="3451859"/>
            <a:ext cx="113030" cy="1363345"/>
            <a:chOff x="6936485" y="3451859"/>
            <a:chExt cx="113030" cy="1363345"/>
          </a:xfrm>
        </p:grpSpPr>
        <p:pic>
          <p:nvPicPr>
            <p:cNvPr id="36" name="object 3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936485" y="3451859"/>
              <a:ext cx="112775" cy="112775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936485" y="4077461"/>
              <a:ext cx="112775" cy="112013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936485" y="4703063"/>
              <a:ext cx="112775" cy="112013"/>
            </a:xfrm>
            <a:prstGeom prst="rect">
              <a:avLst/>
            </a:prstGeom>
          </p:spPr>
        </p:pic>
      </p:grpSp>
      <p:sp>
        <p:nvSpPr>
          <p:cNvPr id="39" name="object 39"/>
          <p:cNvSpPr txBox="1"/>
          <p:nvPr/>
        </p:nvSpPr>
        <p:spPr>
          <a:xfrm>
            <a:off x="7140955" y="3290749"/>
            <a:ext cx="1421765" cy="493395"/>
          </a:xfrm>
          <a:prstGeom prst="rect">
            <a:avLst/>
          </a:prstGeom>
        </p:spPr>
        <p:txBody>
          <a:bodyPr wrap="square" lIns="0" tIns="965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760"/>
              </a:spcBef>
            </a:pPr>
            <a:r>
              <a:rPr dirty="0" sz="1150">
                <a:solidFill>
                  <a:srgbClr val="FFFFFF"/>
                </a:solidFill>
                <a:latin typeface="Segoe UI Semibold"/>
                <a:cs typeface="Segoe UI Semibold"/>
              </a:rPr>
              <a:t>United</a:t>
            </a:r>
            <a:r>
              <a:rPr dirty="0" sz="1150" spc="-35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1150">
                <a:solidFill>
                  <a:srgbClr val="FFFFFF"/>
                </a:solidFill>
                <a:latin typeface="Segoe UI Semibold"/>
                <a:cs typeface="Segoe UI Semibold"/>
              </a:rPr>
              <a:t>Arab</a:t>
            </a:r>
            <a:r>
              <a:rPr dirty="0" sz="1150" spc="-35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1150" spc="-10">
                <a:solidFill>
                  <a:srgbClr val="FFFFFF"/>
                </a:solidFill>
                <a:latin typeface="Segoe UI Semibold"/>
                <a:cs typeface="Segoe UI Semibold"/>
              </a:rPr>
              <a:t>Emirates</a:t>
            </a:r>
            <a:endParaRPr sz="1150">
              <a:latin typeface="Segoe UI Semibold"/>
              <a:cs typeface="Segoe UI Semibold"/>
            </a:endParaRPr>
          </a:p>
          <a:p>
            <a:pPr marL="12700">
              <a:lnSpc>
                <a:spcPct val="100000"/>
              </a:lnSpc>
              <a:spcBef>
                <a:spcPts val="555"/>
              </a:spcBef>
            </a:pPr>
            <a:r>
              <a:rPr dirty="0" sz="900">
                <a:solidFill>
                  <a:srgbClr val="A8C2D1"/>
                </a:solidFill>
                <a:latin typeface="Calibri"/>
                <a:cs typeface="Calibri"/>
              </a:rPr>
              <a:t>Arabian</a:t>
            </a:r>
            <a:r>
              <a:rPr dirty="0" sz="900" spc="10">
                <a:solidFill>
                  <a:srgbClr val="A8C2D1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A8C2D1"/>
                </a:solidFill>
                <a:latin typeface="Calibri"/>
                <a:cs typeface="Calibri"/>
              </a:rPr>
              <a:t>Ranches</a:t>
            </a:r>
            <a:r>
              <a:rPr dirty="0" sz="900" spc="15">
                <a:solidFill>
                  <a:srgbClr val="A8C2D1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A8C2D1"/>
                </a:solidFill>
                <a:latin typeface="Calibri"/>
                <a:cs typeface="Calibri"/>
              </a:rPr>
              <a:t>3,</a:t>
            </a:r>
            <a:r>
              <a:rPr dirty="0" sz="900" spc="15">
                <a:solidFill>
                  <a:srgbClr val="A8C2D1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A8C2D1"/>
                </a:solidFill>
                <a:latin typeface="Calibri"/>
                <a:cs typeface="Calibri"/>
              </a:rPr>
              <a:t>Dubai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7140955" y="3916350"/>
            <a:ext cx="1442085" cy="493395"/>
          </a:xfrm>
          <a:prstGeom prst="rect">
            <a:avLst/>
          </a:prstGeom>
        </p:spPr>
        <p:txBody>
          <a:bodyPr wrap="square" lIns="0" tIns="965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760"/>
              </a:spcBef>
            </a:pPr>
            <a:r>
              <a:rPr dirty="0" sz="1150" spc="-10">
                <a:solidFill>
                  <a:srgbClr val="FFFFFF"/>
                </a:solidFill>
                <a:latin typeface="Segoe UI Semibold"/>
                <a:cs typeface="Segoe UI Semibold"/>
              </a:rPr>
              <a:t>India</a:t>
            </a:r>
            <a:endParaRPr sz="1150">
              <a:latin typeface="Segoe UI Semibold"/>
              <a:cs typeface="Segoe UI Semibold"/>
            </a:endParaRPr>
          </a:p>
          <a:p>
            <a:pPr marL="12700">
              <a:lnSpc>
                <a:spcPct val="100000"/>
              </a:lnSpc>
              <a:spcBef>
                <a:spcPts val="555"/>
              </a:spcBef>
            </a:pPr>
            <a:r>
              <a:rPr dirty="0" sz="900">
                <a:solidFill>
                  <a:srgbClr val="A8C2D1"/>
                </a:solidFill>
                <a:latin typeface="Calibri"/>
                <a:cs typeface="Calibri"/>
              </a:rPr>
              <a:t>Jaipur,</a:t>
            </a:r>
            <a:r>
              <a:rPr dirty="0" sz="900" spc="15">
                <a:solidFill>
                  <a:srgbClr val="A8C2D1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A8C2D1"/>
                </a:solidFill>
                <a:latin typeface="Calibri"/>
                <a:cs typeface="Calibri"/>
              </a:rPr>
              <a:t>Rajasthan</a:t>
            </a:r>
            <a:r>
              <a:rPr dirty="0" sz="900" spc="15">
                <a:solidFill>
                  <a:srgbClr val="A8C2D1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A8C2D1"/>
                </a:solidFill>
                <a:latin typeface="Calibri"/>
                <a:cs typeface="Calibri"/>
              </a:rPr>
              <a:t>·</a:t>
            </a:r>
            <a:r>
              <a:rPr dirty="0" sz="900" spc="15">
                <a:solidFill>
                  <a:srgbClr val="A8C2D1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A8C2D1"/>
                </a:solidFill>
                <a:latin typeface="Calibri"/>
                <a:cs typeface="Calibri"/>
              </a:rPr>
              <a:t>Ops</a:t>
            </a:r>
            <a:r>
              <a:rPr dirty="0" sz="900" spc="15">
                <a:solidFill>
                  <a:srgbClr val="A8C2D1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A8C2D1"/>
                </a:solidFill>
                <a:latin typeface="Calibri"/>
                <a:cs typeface="Calibri"/>
              </a:rPr>
              <a:t>Center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7140955" y="4541952"/>
            <a:ext cx="1510030" cy="493395"/>
          </a:xfrm>
          <a:prstGeom prst="rect">
            <a:avLst/>
          </a:prstGeom>
        </p:spPr>
        <p:txBody>
          <a:bodyPr wrap="square" lIns="0" tIns="965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760"/>
              </a:spcBef>
            </a:pPr>
            <a:r>
              <a:rPr dirty="0" sz="1150">
                <a:solidFill>
                  <a:srgbClr val="FFFFFF"/>
                </a:solidFill>
                <a:latin typeface="Segoe UI Semibold"/>
                <a:cs typeface="Segoe UI Semibold"/>
              </a:rPr>
              <a:t>UK</a:t>
            </a:r>
            <a:r>
              <a:rPr dirty="0" sz="1150" spc="-2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1150">
                <a:solidFill>
                  <a:srgbClr val="FFFFFF"/>
                </a:solidFill>
                <a:latin typeface="Segoe UI Semibold"/>
                <a:cs typeface="Segoe UI Semibold"/>
              </a:rPr>
              <a:t>·</a:t>
            </a:r>
            <a:r>
              <a:rPr dirty="0" sz="1150" spc="-2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1150">
                <a:solidFill>
                  <a:srgbClr val="FFFFFF"/>
                </a:solidFill>
                <a:latin typeface="Segoe UI Semibold"/>
                <a:cs typeface="Segoe UI Semibold"/>
              </a:rPr>
              <a:t>Canada</a:t>
            </a:r>
            <a:r>
              <a:rPr dirty="0" sz="1150" spc="-2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1150">
                <a:solidFill>
                  <a:srgbClr val="FFFFFF"/>
                </a:solidFill>
                <a:latin typeface="Segoe UI Semibold"/>
                <a:cs typeface="Segoe UI Semibold"/>
              </a:rPr>
              <a:t>·</a:t>
            </a:r>
            <a:r>
              <a:rPr dirty="0" sz="1150" spc="-15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1150" spc="-10">
                <a:solidFill>
                  <a:srgbClr val="FFFFFF"/>
                </a:solidFill>
                <a:latin typeface="Segoe UI Semibold"/>
                <a:cs typeface="Segoe UI Semibold"/>
              </a:rPr>
              <a:t>Australia</a:t>
            </a:r>
            <a:endParaRPr sz="1150">
              <a:latin typeface="Segoe UI Semibold"/>
              <a:cs typeface="Segoe UI Semibold"/>
            </a:endParaRPr>
          </a:p>
          <a:p>
            <a:pPr marL="12700">
              <a:lnSpc>
                <a:spcPct val="100000"/>
              </a:lnSpc>
              <a:spcBef>
                <a:spcPts val="555"/>
              </a:spcBef>
            </a:pPr>
            <a:r>
              <a:rPr dirty="0" sz="900">
                <a:solidFill>
                  <a:srgbClr val="A8C2D1"/>
                </a:solidFill>
                <a:latin typeface="Calibri"/>
                <a:cs typeface="Calibri"/>
              </a:rPr>
              <a:t>Client</a:t>
            </a:r>
            <a:r>
              <a:rPr dirty="0" sz="900" spc="20">
                <a:solidFill>
                  <a:srgbClr val="A8C2D1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A8C2D1"/>
                </a:solidFill>
                <a:latin typeface="Calibri"/>
                <a:cs typeface="Calibri"/>
              </a:rPr>
              <a:t>coverage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42" name="object 4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57022" y="6368033"/>
            <a:ext cx="233171" cy="216407"/>
          </a:xfrm>
          <a:prstGeom prst="rect">
            <a:avLst/>
          </a:prstGeom>
        </p:spPr>
      </p:pic>
      <p:sp>
        <p:nvSpPr>
          <p:cNvPr id="43" name="object 43"/>
          <p:cNvSpPr txBox="1"/>
          <p:nvPr/>
        </p:nvSpPr>
        <p:spPr>
          <a:xfrm>
            <a:off x="10006076" y="6396145"/>
            <a:ext cx="137160" cy="15938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dirty="0" sz="800" spc="-25">
                <a:solidFill>
                  <a:srgbClr val="8FA2B0"/>
                </a:solidFill>
                <a:latin typeface="Segoe UI Semibold"/>
                <a:cs typeface="Segoe UI Semibold"/>
              </a:rPr>
              <a:t>03</a:t>
            </a:r>
            <a:endParaRPr sz="800">
              <a:latin typeface="Segoe UI Semibold"/>
              <a:cs typeface="Segoe UI Semibold"/>
            </a:endParaRPr>
          </a:p>
        </p:txBody>
      </p:sp>
      <p:sp>
        <p:nvSpPr>
          <p:cNvPr id="44" name="object 44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90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dirty="0" spc="-10"/>
              <a:t>O</a:t>
            </a:r>
            <a:r>
              <a:rPr dirty="0" spc="-75"/>
              <a:t> </a:t>
            </a:r>
            <a:r>
              <a:rPr dirty="0" spc="-10"/>
              <a:t>B</a:t>
            </a:r>
            <a:r>
              <a:rPr dirty="0" spc="-75"/>
              <a:t> </a:t>
            </a:r>
            <a:r>
              <a:rPr dirty="0"/>
              <a:t>G</a:t>
            </a:r>
            <a:r>
              <a:rPr dirty="0" spc="254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 spc="-10"/>
              <a:t>T</a:t>
            </a:r>
            <a:r>
              <a:rPr dirty="0" spc="-75"/>
              <a:t> </a:t>
            </a:r>
            <a:r>
              <a:rPr dirty="0" spc="-10"/>
              <a:t>S</a:t>
            </a:r>
            <a:r>
              <a:rPr dirty="0" spc="-75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/>
              <a:t>R</a:t>
            </a:r>
            <a:r>
              <a:rPr dirty="0" spc="-75"/>
              <a:t> </a:t>
            </a:r>
            <a:r>
              <a:rPr dirty="0" spc="-10"/>
              <a:t>C</a:t>
            </a:r>
            <a:r>
              <a:rPr dirty="0" spc="-75"/>
              <a:t> </a:t>
            </a:r>
            <a:r>
              <a:rPr dirty="0"/>
              <a:t>I</a:t>
            </a:r>
            <a:r>
              <a:rPr dirty="0" spc="-80"/>
              <a:t> </a:t>
            </a:r>
            <a:r>
              <a:rPr dirty="0" spc="-25"/>
              <a:t>NG</a:t>
            </a:r>
          </a:p>
        </p:txBody>
      </p:sp>
      <p:sp>
        <p:nvSpPr>
          <p:cNvPr id="45" name="object 4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10"/>
              </a:lnSpc>
            </a:pPr>
            <a:r>
              <a:rPr dirty="0" spc="-10"/>
              <a:t>Confidential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9655" y="1286509"/>
            <a:ext cx="2044700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I</a:t>
            </a:r>
            <a:r>
              <a:rPr dirty="0" sz="1100" spc="-5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N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D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U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S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T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R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I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E</a:t>
            </a:r>
            <a:r>
              <a:rPr dirty="0" sz="1100" spc="-5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S</a:t>
            </a:r>
            <a:r>
              <a:rPr dirty="0" sz="1100" spc="47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W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E</a:t>
            </a:r>
            <a:r>
              <a:rPr dirty="0" sz="1100" spc="100">
                <a:solidFill>
                  <a:srgbClr val="137BA6"/>
                </a:solidFill>
                <a:latin typeface="Segoe UI Semibold"/>
                <a:cs typeface="Segoe UI Semibold"/>
              </a:rPr>
              <a:t> 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S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E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R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 spc="-25">
                <a:solidFill>
                  <a:srgbClr val="137BA6"/>
                </a:solidFill>
                <a:latin typeface="Segoe UI Semibold"/>
                <a:cs typeface="Segoe UI Semibold"/>
              </a:rPr>
              <a:t>VE</a:t>
            </a:r>
            <a:endParaRPr sz="1100">
              <a:latin typeface="Segoe UI Semibold"/>
              <a:cs typeface="Segoe UI Semibold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/>
              <a:t>Sector</a:t>
            </a:r>
            <a:r>
              <a:rPr dirty="0" spc="-110"/>
              <a:t> </a:t>
            </a:r>
            <a:r>
              <a:rPr dirty="0"/>
              <a:t>fluency</a:t>
            </a:r>
            <a:r>
              <a:rPr dirty="0" spc="-110"/>
              <a:t> </a:t>
            </a:r>
            <a:r>
              <a:rPr dirty="0"/>
              <a:t>across</a:t>
            </a:r>
            <a:r>
              <a:rPr dirty="0" spc="-110"/>
              <a:t> </a:t>
            </a:r>
            <a:r>
              <a:rPr dirty="0"/>
              <a:t>your</a:t>
            </a:r>
            <a:r>
              <a:rPr dirty="0" spc="-110"/>
              <a:t> </a:t>
            </a:r>
            <a:r>
              <a:rPr dirty="0"/>
              <a:t>client</a:t>
            </a:r>
            <a:r>
              <a:rPr dirty="0" spc="-100"/>
              <a:t> </a:t>
            </a:r>
            <a:r>
              <a:rPr dirty="0" spc="-20"/>
              <a:t>base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555879" y="2532506"/>
            <a:ext cx="1855470" cy="1214120"/>
            <a:chOff x="555879" y="2532506"/>
            <a:chExt cx="1855470" cy="1214120"/>
          </a:xfrm>
        </p:grpSpPr>
        <p:sp>
          <p:nvSpPr>
            <p:cNvPr id="5" name="object 5"/>
            <p:cNvSpPr/>
            <p:nvPr/>
          </p:nvSpPr>
          <p:spPr>
            <a:xfrm>
              <a:off x="561594" y="2538221"/>
              <a:ext cx="1844039" cy="1202690"/>
            </a:xfrm>
            <a:custGeom>
              <a:avLst/>
              <a:gdLst/>
              <a:ahLst/>
              <a:cxnLst/>
              <a:rect l="l" t="t" r="r" b="b"/>
              <a:pathLst>
                <a:path w="1844039" h="1202689">
                  <a:moveTo>
                    <a:pt x="76244" y="1201676"/>
                  </a:moveTo>
                  <a:lnTo>
                    <a:pt x="80010" y="1202436"/>
                  </a:lnTo>
                  <a:lnTo>
                    <a:pt x="1773174" y="1202436"/>
                  </a:lnTo>
                  <a:lnTo>
                    <a:pt x="76244" y="1201676"/>
                  </a:lnTo>
                  <a:close/>
                </a:path>
                <a:path w="1844039" h="1202689">
                  <a:moveTo>
                    <a:pt x="1836587" y="1155191"/>
                  </a:moveTo>
                  <a:lnTo>
                    <a:pt x="7620" y="1155191"/>
                  </a:lnTo>
                  <a:lnTo>
                    <a:pt x="7620" y="1155550"/>
                  </a:lnTo>
                  <a:lnTo>
                    <a:pt x="22220" y="1177207"/>
                  </a:lnTo>
                  <a:lnTo>
                    <a:pt x="24600" y="1179792"/>
                  </a:lnTo>
                  <a:lnTo>
                    <a:pt x="46534" y="1194579"/>
                  </a:lnTo>
                  <a:lnTo>
                    <a:pt x="47243" y="1194815"/>
                  </a:lnTo>
                  <a:lnTo>
                    <a:pt x="50273" y="1196434"/>
                  </a:lnTo>
                  <a:lnTo>
                    <a:pt x="76244" y="1201676"/>
                  </a:lnTo>
                  <a:lnTo>
                    <a:pt x="1773174" y="1202436"/>
                  </a:lnTo>
                  <a:lnTo>
                    <a:pt x="1764010" y="1202436"/>
                  </a:lnTo>
                  <a:lnTo>
                    <a:pt x="1794564" y="1196149"/>
                  </a:lnTo>
                  <a:lnTo>
                    <a:pt x="1794947" y="1196149"/>
                  </a:lnTo>
                  <a:lnTo>
                    <a:pt x="1820646" y="1179080"/>
                  </a:lnTo>
                  <a:lnTo>
                    <a:pt x="1821814" y="1177207"/>
                  </a:lnTo>
                  <a:lnTo>
                    <a:pt x="1836587" y="1155191"/>
                  </a:lnTo>
                  <a:close/>
                </a:path>
                <a:path w="1844039" h="1202689">
                  <a:moveTo>
                    <a:pt x="46534" y="1194579"/>
                  </a:moveTo>
                  <a:lnTo>
                    <a:pt x="48863" y="1196149"/>
                  </a:lnTo>
                  <a:lnTo>
                    <a:pt x="50273" y="1196434"/>
                  </a:lnTo>
                  <a:lnTo>
                    <a:pt x="47243" y="1194815"/>
                  </a:lnTo>
                  <a:lnTo>
                    <a:pt x="46534" y="1194579"/>
                  </a:lnTo>
                  <a:close/>
                </a:path>
                <a:path w="1844039" h="1202689">
                  <a:moveTo>
                    <a:pt x="22220" y="1177207"/>
                  </a:moveTo>
                  <a:lnTo>
                    <a:pt x="23544" y="1179080"/>
                  </a:lnTo>
                  <a:lnTo>
                    <a:pt x="24600" y="1179792"/>
                  </a:lnTo>
                  <a:lnTo>
                    <a:pt x="22220" y="1177207"/>
                  </a:lnTo>
                  <a:close/>
                </a:path>
                <a:path w="1844039" h="1202689">
                  <a:moveTo>
                    <a:pt x="1837610" y="1153667"/>
                  </a:moveTo>
                  <a:lnTo>
                    <a:pt x="6857" y="1153667"/>
                  </a:lnTo>
                  <a:lnTo>
                    <a:pt x="6857" y="1154420"/>
                  </a:lnTo>
                  <a:lnTo>
                    <a:pt x="7620" y="1155550"/>
                  </a:lnTo>
                  <a:lnTo>
                    <a:pt x="7620" y="1155191"/>
                  </a:lnTo>
                  <a:lnTo>
                    <a:pt x="1836587" y="1155191"/>
                  </a:lnTo>
                  <a:lnTo>
                    <a:pt x="1837610" y="1153667"/>
                  </a:lnTo>
                  <a:close/>
                </a:path>
                <a:path w="1844039" h="1202689">
                  <a:moveTo>
                    <a:pt x="1838195" y="1151381"/>
                  </a:moveTo>
                  <a:lnTo>
                    <a:pt x="6096" y="1151381"/>
                  </a:lnTo>
                  <a:lnTo>
                    <a:pt x="6130" y="1152895"/>
                  </a:lnTo>
                  <a:lnTo>
                    <a:pt x="6286" y="1153667"/>
                  </a:lnTo>
                  <a:lnTo>
                    <a:pt x="6857" y="1154420"/>
                  </a:lnTo>
                  <a:lnTo>
                    <a:pt x="6857" y="1153667"/>
                  </a:lnTo>
                  <a:lnTo>
                    <a:pt x="1837651" y="1153667"/>
                  </a:lnTo>
                  <a:lnTo>
                    <a:pt x="1837890" y="1152895"/>
                  </a:lnTo>
                  <a:lnTo>
                    <a:pt x="1838195" y="1151381"/>
                  </a:lnTo>
                  <a:close/>
                </a:path>
                <a:path w="1844039" h="1202689">
                  <a:moveTo>
                    <a:pt x="1764030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122426"/>
                  </a:lnTo>
                  <a:lnTo>
                    <a:pt x="6114" y="1152721"/>
                  </a:lnTo>
                  <a:lnTo>
                    <a:pt x="6096" y="1151381"/>
                  </a:lnTo>
                  <a:lnTo>
                    <a:pt x="1838195" y="1151381"/>
                  </a:lnTo>
                  <a:lnTo>
                    <a:pt x="1844040" y="1122426"/>
                  </a:lnTo>
                  <a:lnTo>
                    <a:pt x="1844039" y="80010"/>
                  </a:lnTo>
                  <a:lnTo>
                    <a:pt x="1837753" y="48863"/>
                  </a:lnTo>
                  <a:lnTo>
                    <a:pt x="1820608" y="23431"/>
                  </a:lnTo>
                  <a:lnTo>
                    <a:pt x="1795176" y="6286"/>
                  </a:lnTo>
                  <a:lnTo>
                    <a:pt x="17640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561594" y="2538221"/>
              <a:ext cx="1844039" cy="1202690"/>
            </a:xfrm>
            <a:custGeom>
              <a:avLst/>
              <a:gdLst/>
              <a:ahLst/>
              <a:cxnLst/>
              <a:rect l="l" t="t" r="r" b="b"/>
              <a:pathLst>
                <a:path w="1844039" h="1202689">
                  <a:moveTo>
                    <a:pt x="80010" y="0"/>
                  </a:moveTo>
                  <a:lnTo>
                    <a:pt x="1764030" y="0"/>
                  </a:lnTo>
                </a:path>
                <a:path w="1844039" h="1202689">
                  <a:moveTo>
                    <a:pt x="1764030" y="1202431"/>
                  </a:moveTo>
                  <a:lnTo>
                    <a:pt x="80010" y="1202436"/>
                  </a:lnTo>
                  <a:lnTo>
                    <a:pt x="76244" y="1201676"/>
                  </a:lnTo>
                </a:path>
                <a:path w="1844039" h="1202689">
                  <a:moveTo>
                    <a:pt x="50273" y="1196434"/>
                  </a:moveTo>
                  <a:lnTo>
                    <a:pt x="48863" y="1196149"/>
                  </a:lnTo>
                  <a:lnTo>
                    <a:pt x="46534" y="1194579"/>
                  </a:lnTo>
                </a:path>
                <a:path w="1844039" h="1202689">
                  <a:moveTo>
                    <a:pt x="24600" y="1179792"/>
                  </a:moveTo>
                  <a:lnTo>
                    <a:pt x="23431" y="1179004"/>
                  </a:lnTo>
                  <a:lnTo>
                    <a:pt x="22220" y="1177207"/>
                  </a:lnTo>
                </a:path>
                <a:path w="1844039" h="1202689">
                  <a:moveTo>
                    <a:pt x="7620" y="1155550"/>
                  </a:moveTo>
                  <a:lnTo>
                    <a:pt x="7378" y="1155191"/>
                  </a:lnTo>
                </a:path>
                <a:path w="1844039" h="1202689">
                  <a:moveTo>
                    <a:pt x="6857" y="1154420"/>
                  </a:moveTo>
                  <a:lnTo>
                    <a:pt x="6286" y="1153667"/>
                  </a:lnTo>
                </a:path>
                <a:path w="1844039" h="1202689">
                  <a:moveTo>
                    <a:pt x="6096" y="1152721"/>
                  </a:moveTo>
                  <a:lnTo>
                    <a:pt x="5826" y="1151381"/>
                  </a:lnTo>
                </a:path>
                <a:path w="1844039" h="1202689">
                  <a:moveTo>
                    <a:pt x="0" y="1122426"/>
                  </a:moveTo>
                  <a:lnTo>
                    <a:pt x="0" y="80010"/>
                  </a:lnTo>
                </a:path>
                <a:path w="1844039" h="1202689">
                  <a:moveTo>
                    <a:pt x="76244" y="1201676"/>
                  </a:moveTo>
                  <a:lnTo>
                    <a:pt x="50273" y="1196434"/>
                  </a:lnTo>
                </a:path>
                <a:path w="1844039" h="1202689">
                  <a:moveTo>
                    <a:pt x="46534" y="1194579"/>
                  </a:moveTo>
                  <a:lnTo>
                    <a:pt x="27506" y="1181751"/>
                  </a:lnTo>
                  <a:lnTo>
                    <a:pt x="24600" y="1179792"/>
                  </a:lnTo>
                </a:path>
                <a:path w="1844039" h="1202689">
                  <a:moveTo>
                    <a:pt x="22220" y="1177207"/>
                  </a:moveTo>
                  <a:lnTo>
                    <a:pt x="21275" y="1175806"/>
                  </a:lnTo>
                  <a:lnTo>
                    <a:pt x="8398" y="1156705"/>
                  </a:lnTo>
                  <a:lnTo>
                    <a:pt x="7620" y="1155550"/>
                  </a:lnTo>
                </a:path>
                <a:path w="1844039" h="1202689">
                  <a:moveTo>
                    <a:pt x="7378" y="1155191"/>
                  </a:moveTo>
                  <a:lnTo>
                    <a:pt x="6857" y="1154420"/>
                  </a:lnTo>
                </a:path>
                <a:path w="1844039" h="1202689">
                  <a:moveTo>
                    <a:pt x="6286" y="1153667"/>
                  </a:moveTo>
                  <a:lnTo>
                    <a:pt x="6096" y="1152628"/>
                  </a:lnTo>
                </a:path>
                <a:path w="1844039" h="1202689">
                  <a:moveTo>
                    <a:pt x="5844" y="1151381"/>
                  </a:moveTo>
                  <a:lnTo>
                    <a:pt x="0" y="1122426"/>
                  </a:lnTo>
                  <a:lnTo>
                    <a:pt x="0" y="80010"/>
                  </a:ln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1764030" y="0"/>
                  </a:lnTo>
                  <a:lnTo>
                    <a:pt x="1795176" y="6286"/>
                  </a:lnTo>
                  <a:lnTo>
                    <a:pt x="1820608" y="23431"/>
                  </a:lnTo>
                  <a:lnTo>
                    <a:pt x="1837753" y="48863"/>
                  </a:lnTo>
                  <a:lnTo>
                    <a:pt x="1837890" y="49540"/>
                  </a:lnTo>
                  <a:lnTo>
                    <a:pt x="1844039" y="80010"/>
                  </a:lnTo>
                  <a:lnTo>
                    <a:pt x="1844040" y="1122426"/>
                  </a:lnTo>
                  <a:lnTo>
                    <a:pt x="1821876" y="1177246"/>
                  </a:lnTo>
                  <a:lnTo>
                    <a:pt x="1795119" y="1196035"/>
                  </a:lnTo>
                  <a:lnTo>
                    <a:pt x="1764030" y="1202431"/>
                  </a:lnTo>
                </a:path>
                <a:path w="1844039" h="1202689">
                  <a:moveTo>
                    <a:pt x="1837890" y="1152895"/>
                  </a:moveTo>
                  <a:lnTo>
                    <a:pt x="1837687" y="1153552"/>
                  </a:lnTo>
                </a:path>
                <a:path w="1844039" h="1202689">
                  <a:moveTo>
                    <a:pt x="1820646" y="1179080"/>
                  </a:moveTo>
                  <a:lnTo>
                    <a:pt x="1819733" y="1179692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561594" y="2538221"/>
              <a:ext cx="1844039" cy="1202690"/>
            </a:xfrm>
            <a:custGeom>
              <a:avLst/>
              <a:gdLst/>
              <a:ahLst/>
              <a:cxnLst/>
              <a:rect l="l" t="t" r="r" b="b"/>
              <a:pathLst>
                <a:path w="1844039" h="1202689">
                  <a:moveTo>
                    <a:pt x="1764030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122426"/>
                  </a:lnTo>
                  <a:lnTo>
                    <a:pt x="6286" y="1153572"/>
                  </a:lnTo>
                  <a:lnTo>
                    <a:pt x="23431" y="1179004"/>
                  </a:lnTo>
                  <a:lnTo>
                    <a:pt x="48863" y="1196149"/>
                  </a:lnTo>
                  <a:lnTo>
                    <a:pt x="80010" y="1202436"/>
                  </a:lnTo>
                  <a:lnTo>
                    <a:pt x="1764030" y="1202436"/>
                  </a:lnTo>
                  <a:lnTo>
                    <a:pt x="1795176" y="1196149"/>
                  </a:lnTo>
                  <a:lnTo>
                    <a:pt x="1820608" y="1179004"/>
                  </a:lnTo>
                  <a:lnTo>
                    <a:pt x="1837753" y="1153572"/>
                  </a:lnTo>
                  <a:lnTo>
                    <a:pt x="1844039" y="1122426"/>
                  </a:lnTo>
                  <a:lnTo>
                    <a:pt x="1844039" y="80010"/>
                  </a:lnTo>
                  <a:lnTo>
                    <a:pt x="1837753" y="48863"/>
                  </a:lnTo>
                  <a:lnTo>
                    <a:pt x="1820608" y="23431"/>
                  </a:lnTo>
                  <a:lnTo>
                    <a:pt x="1795176" y="6286"/>
                  </a:lnTo>
                  <a:lnTo>
                    <a:pt x="17640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561594" y="2538221"/>
              <a:ext cx="1844039" cy="1202690"/>
            </a:xfrm>
            <a:custGeom>
              <a:avLst/>
              <a:gdLst/>
              <a:ahLst/>
              <a:cxnLst/>
              <a:rect l="l" t="t" r="r" b="b"/>
              <a:pathLst>
                <a:path w="1844039" h="1202689">
                  <a:moveTo>
                    <a:pt x="0" y="80010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1764030" y="0"/>
                  </a:lnTo>
                  <a:lnTo>
                    <a:pt x="1795176" y="6286"/>
                  </a:lnTo>
                  <a:lnTo>
                    <a:pt x="1820608" y="23431"/>
                  </a:lnTo>
                  <a:lnTo>
                    <a:pt x="1837753" y="48863"/>
                  </a:lnTo>
                  <a:lnTo>
                    <a:pt x="1844039" y="80010"/>
                  </a:lnTo>
                  <a:lnTo>
                    <a:pt x="1844039" y="1122426"/>
                  </a:lnTo>
                  <a:lnTo>
                    <a:pt x="1837753" y="1153572"/>
                  </a:lnTo>
                  <a:lnTo>
                    <a:pt x="1820608" y="1179004"/>
                  </a:lnTo>
                  <a:lnTo>
                    <a:pt x="1795176" y="1196149"/>
                  </a:lnTo>
                  <a:lnTo>
                    <a:pt x="1764030" y="1202436"/>
                  </a:lnTo>
                  <a:lnTo>
                    <a:pt x="80010" y="1202436"/>
                  </a:lnTo>
                  <a:lnTo>
                    <a:pt x="48863" y="1196149"/>
                  </a:lnTo>
                  <a:lnTo>
                    <a:pt x="23431" y="1179004"/>
                  </a:lnTo>
                  <a:lnTo>
                    <a:pt x="6286" y="1153572"/>
                  </a:lnTo>
                  <a:lnTo>
                    <a:pt x="0" y="1122426"/>
                  </a:lnTo>
                  <a:lnTo>
                    <a:pt x="0" y="80010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219200" y="2730245"/>
              <a:ext cx="529590" cy="529590"/>
            </a:xfrm>
            <a:custGeom>
              <a:avLst/>
              <a:gdLst/>
              <a:ahLst/>
              <a:cxnLst/>
              <a:rect l="l" t="t" r="r" b="b"/>
              <a:pathLst>
                <a:path w="529589" h="529589">
                  <a:moveTo>
                    <a:pt x="432816" y="0"/>
                  </a:moveTo>
                  <a:lnTo>
                    <a:pt x="96012" y="0"/>
                  </a:lnTo>
                  <a:lnTo>
                    <a:pt x="58828" y="7608"/>
                  </a:lnTo>
                  <a:lnTo>
                    <a:pt x="28289" y="28289"/>
                  </a:lnTo>
                  <a:lnTo>
                    <a:pt x="7608" y="58828"/>
                  </a:lnTo>
                  <a:lnTo>
                    <a:pt x="0" y="96012"/>
                  </a:lnTo>
                  <a:lnTo>
                    <a:pt x="0" y="432815"/>
                  </a:lnTo>
                  <a:lnTo>
                    <a:pt x="7608" y="470439"/>
                  </a:lnTo>
                  <a:lnTo>
                    <a:pt x="28289" y="501205"/>
                  </a:lnTo>
                  <a:lnTo>
                    <a:pt x="58828" y="521969"/>
                  </a:lnTo>
                  <a:lnTo>
                    <a:pt x="96012" y="529589"/>
                  </a:lnTo>
                  <a:lnTo>
                    <a:pt x="432816" y="529589"/>
                  </a:lnTo>
                  <a:lnTo>
                    <a:pt x="470439" y="521969"/>
                  </a:lnTo>
                  <a:lnTo>
                    <a:pt x="501205" y="501205"/>
                  </a:lnTo>
                  <a:lnTo>
                    <a:pt x="521969" y="470439"/>
                  </a:lnTo>
                  <a:lnTo>
                    <a:pt x="529589" y="432815"/>
                  </a:lnTo>
                  <a:lnTo>
                    <a:pt x="529589" y="96012"/>
                  </a:lnTo>
                  <a:lnTo>
                    <a:pt x="521969" y="58828"/>
                  </a:lnTo>
                  <a:lnTo>
                    <a:pt x="501205" y="28289"/>
                  </a:lnTo>
                  <a:lnTo>
                    <a:pt x="470439" y="7608"/>
                  </a:lnTo>
                  <a:lnTo>
                    <a:pt x="432816" y="0"/>
                  </a:lnTo>
                  <a:close/>
                </a:path>
              </a:pathLst>
            </a:custGeom>
            <a:solidFill>
              <a:srgbClr val="137BA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51025" y="2864357"/>
              <a:ext cx="265937" cy="262127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129537" y="3394963"/>
            <a:ext cx="708025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 spc="-10">
                <a:solidFill>
                  <a:srgbClr val="15212E"/>
                </a:solidFill>
                <a:latin typeface="Segoe UI Semibold"/>
                <a:cs typeface="Segoe UI Semibold"/>
              </a:rPr>
              <a:t>Real</a:t>
            </a:r>
            <a:r>
              <a:rPr dirty="0" sz="1100" spc="-45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100" spc="-10">
                <a:solidFill>
                  <a:srgbClr val="15212E"/>
                </a:solidFill>
                <a:latin typeface="Segoe UI Semibold"/>
                <a:cs typeface="Segoe UI Semibold"/>
              </a:rPr>
              <a:t>Estate</a:t>
            </a:r>
            <a:endParaRPr sz="1100">
              <a:latin typeface="Segoe UI Semibold"/>
              <a:cs typeface="Segoe UI Semibold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2560701" y="2532506"/>
            <a:ext cx="1855470" cy="1214120"/>
            <a:chOff x="2560701" y="2532506"/>
            <a:chExt cx="1855470" cy="1214120"/>
          </a:xfrm>
        </p:grpSpPr>
        <p:sp>
          <p:nvSpPr>
            <p:cNvPr id="13" name="object 13"/>
            <p:cNvSpPr/>
            <p:nvPr/>
          </p:nvSpPr>
          <p:spPr>
            <a:xfrm>
              <a:off x="2566416" y="2538221"/>
              <a:ext cx="1844039" cy="1202690"/>
            </a:xfrm>
            <a:custGeom>
              <a:avLst/>
              <a:gdLst/>
              <a:ahLst/>
              <a:cxnLst/>
              <a:rect l="l" t="t" r="r" b="b"/>
              <a:pathLst>
                <a:path w="1844039" h="1202689">
                  <a:moveTo>
                    <a:pt x="76244" y="1201676"/>
                  </a:moveTo>
                  <a:lnTo>
                    <a:pt x="80009" y="1202436"/>
                  </a:lnTo>
                  <a:lnTo>
                    <a:pt x="1773174" y="1202436"/>
                  </a:lnTo>
                  <a:lnTo>
                    <a:pt x="76244" y="1201676"/>
                  </a:lnTo>
                  <a:close/>
                </a:path>
                <a:path w="1844039" h="1202689">
                  <a:moveTo>
                    <a:pt x="1836661" y="1155191"/>
                  </a:moveTo>
                  <a:lnTo>
                    <a:pt x="7619" y="1155191"/>
                  </a:lnTo>
                  <a:lnTo>
                    <a:pt x="7619" y="1155550"/>
                  </a:lnTo>
                  <a:lnTo>
                    <a:pt x="48008" y="1195573"/>
                  </a:lnTo>
                  <a:lnTo>
                    <a:pt x="1773174" y="1202436"/>
                  </a:lnTo>
                  <a:lnTo>
                    <a:pt x="1764010" y="1202436"/>
                  </a:lnTo>
                  <a:lnTo>
                    <a:pt x="1794564" y="1196149"/>
                  </a:lnTo>
                  <a:lnTo>
                    <a:pt x="1794948" y="1196149"/>
                  </a:lnTo>
                  <a:lnTo>
                    <a:pt x="1819439" y="1179792"/>
                  </a:lnTo>
                  <a:lnTo>
                    <a:pt x="1821396" y="1177835"/>
                  </a:lnTo>
                  <a:lnTo>
                    <a:pt x="1836661" y="1155191"/>
                  </a:lnTo>
                  <a:close/>
                </a:path>
                <a:path w="1844039" h="1202689">
                  <a:moveTo>
                    <a:pt x="48008" y="1195573"/>
                  </a:moveTo>
                  <a:lnTo>
                    <a:pt x="48863" y="1196149"/>
                  </a:lnTo>
                  <a:lnTo>
                    <a:pt x="51036" y="1196588"/>
                  </a:lnTo>
                  <a:lnTo>
                    <a:pt x="48008" y="1195573"/>
                  </a:lnTo>
                  <a:close/>
                </a:path>
                <a:path w="1844039" h="1202689">
                  <a:moveTo>
                    <a:pt x="22643" y="1177835"/>
                  </a:moveTo>
                  <a:lnTo>
                    <a:pt x="23431" y="1179004"/>
                  </a:lnTo>
                  <a:lnTo>
                    <a:pt x="24600" y="1179792"/>
                  </a:lnTo>
                  <a:lnTo>
                    <a:pt x="22643" y="1177835"/>
                  </a:lnTo>
                  <a:close/>
                </a:path>
                <a:path w="1844039" h="1202689">
                  <a:moveTo>
                    <a:pt x="1821396" y="1177835"/>
                  </a:moveTo>
                  <a:lnTo>
                    <a:pt x="1819439" y="1179792"/>
                  </a:lnTo>
                  <a:lnTo>
                    <a:pt x="1820608" y="1179004"/>
                  </a:lnTo>
                  <a:lnTo>
                    <a:pt x="1821396" y="1177835"/>
                  </a:lnTo>
                  <a:close/>
                </a:path>
                <a:path w="1844039" h="1202689">
                  <a:moveTo>
                    <a:pt x="1837513" y="1153667"/>
                  </a:moveTo>
                  <a:lnTo>
                    <a:pt x="6857" y="1153667"/>
                  </a:lnTo>
                  <a:lnTo>
                    <a:pt x="6983" y="1154606"/>
                  </a:lnTo>
                  <a:lnTo>
                    <a:pt x="7619" y="1155550"/>
                  </a:lnTo>
                  <a:lnTo>
                    <a:pt x="7619" y="1155191"/>
                  </a:lnTo>
                  <a:lnTo>
                    <a:pt x="1836661" y="1155191"/>
                  </a:lnTo>
                  <a:lnTo>
                    <a:pt x="1837056" y="1154606"/>
                  </a:lnTo>
                  <a:lnTo>
                    <a:pt x="1837513" y="1153667"/>
                  </a:lnTo>
                  <a:close/>
                </a:path>
                <a:path w="1844039" h="1202689">
                  <a:moveTo>
                    <a:pt x="1764030" y="0"/>
                  </a:moveTo>
                  <a:lnTo>
                    <a:pt x="80009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122426"/>
                  </a:lnTo>
                  <a:lnTo>
                    <a:pt x="6286" y="1153667"/>
                  </a:lnTo>
                  <a:lnTo>
                    <a:pt x="6857" y="1154420"/>
                  </a:lnTo>
                  <a:lnTo>
                    <a:pt x="6857" y="1153667"/>
                  </a:lnTo>
                  <a:lnTo>
                    <a:pt x="1837513" y="1153667"/>
                  </a:lnTo>
                  <a:lnTo>
                    <a:pt x="1837890" y="1152895"/>
                  </a:lnTo>
                  <a:lnTo>
                    <a:pt x="1843282" y="1126179"/>
                  </a:lnTo>
                  <a:lnTo>
                    <a:pt x="1844032" y="80010"/>
                  </a:lnTo>
                  <a:lnTo>
                    <a:pt x="1837753" y="48863"/>
                  </a:lnTo>
                  <a:lnTo>
                    <a:pt x="1820608" y="23431"/>
                  </a:lnTo>
                  <a:lnTo>
                    <a:pt x="1795176" y="6286"/>
                  </a:lnTo>
                  <a:lnTo>
                    <a:pt x="1764030" y="0"/>
                  </a:lnTo>
                  <a:close/>
                </a:path>
                <a:path w="1844039" h="1202689">
                  <a:moveTo>
                    <a:pt x="1844032" y="80010"/>
                  </a:moveTo>
                  <a:lnTo>
                    <a:pt x="1843285" y="1122426"/>
                  </a:lnTo>
                  <a:lnTo>
                    <a:pt x="1843282" y="1126179"/>
                  </a:lnTo>
                  <a:lnTo>
                    <a:pt x="1844039" y="1122426"/>
                  </a:lnTo>
                  <a:lnTo>
                    <a:pt x="1844032" y="8001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2566416" y="2538221"/>
              <a:ext cx="1844039" cy="1202690"/>
            </a:xfrm>
            <a:custGeom>
              <a:avLst/>
              <a:gdLst/>
              <a:ahLst/>
              <a:cxnLst/>
              <a:rect l="l" t="t" r="r" b="b"/>
              <a:pathLst>
                <a:path w="1844039" h="1202689">
                  <a:moveTo>
                    <a:pt x="80010" y="0"/>
                  </a:moveTo>
                  <a:lnTo>
                    <a:pt x="1764030" y="0"/>
                  </a:lnTo>
                </a:path>
                <a:path w="1844039" h="1202689">
                  <a:moveTo>
                    <a:pt x="1764030" y="1202431"/>
                  </a:moveTo>
                  <a:lnTo>
                    <a:pt x="80009" y="1202436"/>
                  </a:lnTo>
                  <a:lnTo>
                    <a:pt x="76244" y="1201676"/>
                  </a:lnTo>
                </a:path>
                <a:path w="1844039" h="1202689">
                  <a:moveTo>
                    <a:pt x="51036" y="1196588"/>
                  </a:moveTo>
                  <a:lnTo>
                    <a:pt x="48863" y="1196149"/>
                  </a:lnTo>
                  <a:lnTo>
                    <a:pt x="48008" y="1195573"/>
                  </a:lnTo>
                </a:path>
                <a:path w="1844039" h="1202689">
                  <a:moveTo>
                    <a:pt x="24600" y="1179792"/>
                  </a:moveTo>
                  <a:lnTo>
                    <a:pt x="23431" y="1179004"/>
                  </a:lnTo>
                  <a:lnTo>
                    <a:pt x="22643" y="1177835"/>
                  </a:lnTo>
                </a:path>
                <a:path w="1844039" h="1202689">
                  <a:moveTo>
                    <a:pt x="7619" y="1155550"/>
                  </a:moveTo>
                  <a:lnTo>
                    <a:pt x="7378" y="1155191"/>
                  </a:lnTo>
                </a:path>
                <a:path w="1844039" h="1202689">
                  <a:moveTo>
                    <a:pt x="6857" y="1154420"/>
                  </a:moveTo>
                  <a:lnTo>
                    <a:pt x="6286" y="1153667"/>
                  </a:lnTo>
                </a:path>
                <a:path w="1844039" h="1202689">
                  <a:moveTo>
                    <a:pt x="0" y="1122426"/>
                  </a:moveTo>
                  <a:lnTo>
                    <a:pt x="0" y="80010"/>
                  </a:lnTo>
                </a:path>
                <a:path w="1844039" h="1202689">
                  <a:moveTo>
                    <a:pt x="1843282" y="1126179"/>
                  </a:moveTo>
                  <a:lnTo>
                    <a:pt x="1837890" y="1152895"/>
                  </a:lnTo>
                  <a:lnTo>
                    <a:pt x="1837639" y="1153515"/>
                  </a:lnTo>
                  <a:lnTo>
                    <a:pt x="1821396" y="1177835"/>
                  </a:lnTo>
                </a:path>
                <a:path w="1844039" h="1202689">
                  <a:moveTo>
                    <a:pt x="1819460" y="1179771"/>
                  </a:moveTo>
                  <a:lnTo>
                    <a:pt x="1795119" y="1196035"/>
                  </a:lnTo>
                  <a:lnTo>
                    <a:pt x="1764030" y="1202431"/>
                  </a:lnTo>
                </a:path>
                <a:path w="1844039" h="1202689">
                  <a:moveTo>
                    <a:pt x="76244" y="1201676"/>
                  </a:moveTo>
                  <a:lnTo>
                    <a:pt x="51036" y="1196588"/>
                  </a:lnTo>
                </a:path>
                <a:path w="1844039" h="1202689">
                  <a:moveTo>
                    <a:pt x="48008" y="1195573"/>
                  </a:moveTo>
                  <a:lnTo>
                    <a:pt x="24600" y="1179792"/>
                  </a:lnTo>
                </a:path>
                <a:path w="1844039" h="1202689">
                  <a:moveTo>
                    <a:pt x="22643" y="1177835"/>
                  </a:moveTo>
                  <a:lnTo>
                    <a:pt x="7619" y="1155550"/>
                  </a:lnTo>
                </a:path>
                <a:path w="1844039" h="1202689">
                  <a:moveTo>
                    <a:pt x="7378" y="1155191"/>
                  </a:moveTo>
                  <a:lnTo>
                    <a:pt x="6857" y="1154420"/>
                  </a:lnTo>
                </a:path>
                <a:path w="1844039" h="1202689">
                  <a:moveTo>
                    <a:pt x="6286" y="1153667"/>
                  </a:moveTo>
                  <a:lnTo>
                    <a:pt x="6001" y="1152162"/>
                  </a:lnTo>
                  <a:lnTo>
                    <a:pt x="0" y="1122426"/>
                  </a:lnTo>
                  <a:lnTo>
                    <a:pt x="0" y="80010"/>
                  </a:ln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09" y="0"/>
                  </a:lnTo>
                  <a:lnTo>
                    <a:pt x="1764030" y="0"/>
                  </a:lnTo>
                  <a:lnTo>
                    <a:pt x="1795176" y="6286"/>
                  </a:lnTo>
                  <a:lnTo>
                    <a:pt x="1820608" y="23431"/>
                  </a:lnTo>
                  <a:lnTo>
                    <a:pt x="1821819" y="25228"/>
                  </a:lnTo>
                  <a:lnTo>
                    <a:pt x="1837177" y="48008"/>
                  </a:lnTo>
                  <a:lnTo>
                    <a:pt x="1837753" y="48863"/>
                  </a:lnTo>
                  <a:lnTo>
                    <a:pt x="1837890" y="49540"/>
                  </a:lnTo>
                  <a:lnTo>
                    <a:pt x="1844032" y="80009"/>
                  </a:lnTo>
                </a:path>
                <a:path w="1844039" h="1202689">
                  <a:moveTo>
                    <a:pt x="1844032" y="80009"/>
                  </a:moveTo>
                  <a:lnTo>
                    <a:pt x="1844039" y="1122426"/>
                  </a:lnTo>
                  <a:lnTo>
                    <a:pt x="1843282" y="1126179"/>
                  </a:lnTo>
                </a:path>
                <a:path w="1844039" h="1202689">
                  <a:moveTo>
                    <a:pt x="1837890" y="1152895"/>
                  </a:moveTo>
                  <a:lnTo>
                    <a:pt x="1837753" y="1153572"/>
                  </a:lnTo>
                  <a:lnTo>
                    <a:pt x="1837056" y="1154606"/>
                  </a:lnTo>
                </a:path>
                <a:path w="1844039" h="1202689">
                  <a:moveTo>
                    <a:pt x="1821396" y="1177835"/>
                  </a:moveTo>
                  <a:lnTo>
                    <a:pt x="1820608" y="1179004"/>
                  </a:lnTo>
                  <a:lnTo>
                    <a:pt x="1819439" y="1179792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2566416" y="2538221"/>
              <a:ext cx="1844039" cy="1202690"/>
            </a:xfrm>
            <a:custGeom>
              <a:avLst/>
              <a:gdLst/>
              <a:ahLst/>
              <a:cxnLst/>
              <a:rect l="l" t="t" r="r" b="b"/>
              <a:pathLst>
                <a:path w="1844039" h="1202689">
                  <a:moveTo>
                    <a:pt x="1764030" y="0"/>
                  </a:moveTo>
                  <a:lnTo>
                    <a:pt x="80009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122426"/>
                  </a:lnTo>
                  <a:lnTo>
                    <a:pt x="6286" y="1153572"/>
                  </a:lnTo>
                  <a:lnTo>
                    <a:pt x="23431" y="1179004"/>
                  </a:lnTo>
                  <a:lnTo>
                    <a:pt x="48863" y="1196149"/>
                  </a:lnTo>
                  <a:lnTo>
                    <a:pt x="80009" y="1202436"/>
                  </a:lnTo>
                  <a:lnTo>
                    <a:pt x="1764030" y="1202436"/>
                  </a:lnTo>
                  <a:lnTo>
                    <a:pt x="1795176" y="1196149"/>
                  </a:lnTo>
                  <a:lnTo>
                    <a:pt x="1820608" y="1179004"/>
                  </a:lnTo>
                  <a:lnTo>
                    <a:pt x="1837753" y="1153572"/>
                  </a:lnTo>
                  <a:lnTo>
                    <a:pt x="1844039" y="1122426"/>
                  </a:lnTo>
                  <a:lnTo>
                    <a:pt x="1844039" y="80010"/>
                  </a:lnTo>
                  <a:lnTo>
                    <a:pt x="1837753" y="48863"/>
                  </a:lnTo>
                  <a:lnTo>
                    <a:pt x="1820608" y="23431"/>
                  </a:lnTo>
                  <a:lnTo>
                    <a:pt x="1795176" y="6286"/>
                  </a:lnTo>
                  <a:lnTo>
                    <a:pt x="17640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2566416" y="2538221"/>
              <a:ext cx="1844039" cy="1202690"/>
            </a:xfrm>
            <a:custGeom>
              <a:avLst/>
              <a:gdLst/>
              <a:ahLst/>
              <a:cxnLst/>
              <a:rect l="l" t="t" r="r" b="b"/>
              <a:pathLst>
                <a:path w="1844039" h="1202689">
                  <a:moveTo>
                    <a:pt x="0" y="80010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09" y="0"/>
                  </a:lnTo>
                  <a:lnTo>
                    <a:pt x="1764030" y="0"/>
                  </a:lnTo>
                  <a:lnTo>
                    <a:pt x="1795176" y="6286"/>
                  </a:lnTo>
                  <a:lnTo>
                    <a:pt x="1820608" y="23431"/>
                  </a:lnTo>
                  <a:lnTo>
                    <a:pt x="1837753" y="48863"/>
                  </a:lnTo>
                  <a:lnTo>
                    <a:pt x="1844039" y="80010"/>
                  </a:lnTo>
                  <a:lnTo>
                    <a:pt x="1844039" y="1122426"/>
                  </a:lnTo>
                  <a:lnTo>
                    <a:pt x="1837753" y="1153572"/>
                  </a:lnTo>
                  <a:lnTo>
                    <a:pt x="1820608" y="1179004"/>
                  </a:lnTo>
                  <a:lnTo>
                    <a:pt x="1795176" y="1196149"/>
                  </a:lnTo>
                  <a:lnTo>
                    <a:pt x="1764030" y="1202436"/>
                  </a:lnTo>
                  <a:lnTo>
                    <a:pt x="80009" y="1202436"/>
                  </a:lnTo>
                  <a:lnTo>
                    <a:pt x="48863" y="1196149"/>
                  </a:lnTo>
                  <a:lnTo>
                    <a:pt x="23431" y="1179004"/>
                  </a:lnTo>
                  <a:lnTo>
                    <a:pt x="6286" y="1153572"/>
                  </a:lnTo>
                  <a:lnTo>
                    <a:pt x="0" y="1122426"/>
                  </a:lnTo>
                  <a:lnTo>
                    <a:pt x="0" y="80010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3224022" y="2730245"/>
              <a:ext cx="528955" cy="529590"/>
            </a:xfrm>
            <a:custGeom>
              <a:avLst/>
              <a:gdLst/>
              <a:ahLst/>
              <a:cxnLst/>
              <a:rect l="l" t="t" r="r" b="b"/>
              <a:pathLst>
                <a:path w="528954" h="529589">
                  <a:moveTo>
                    <a:pt x="432815" y="0"/>
                  </a:moveTo>
                  <a:lnTo>
                    <a:pt x="96012" y="0"/>
                  </a:lnTo>
                  <a:lnTo>
                    <a:pt x="58507" y="7608"/>
                  </a:lnTo>
                  <a:lnTo>
                    <a:pt x="28003" y="28289"/>
                  </a:lnTo>
                  <a:lnTo>
                    <a:pt x="7500" y="58828"/>
                  </a:lnTo>
                  <a:lnTo>
                    <a:pt x="0" y="96012"/>
                  </a:lnTo>
                  <a:lnTo>
                    <a:pt x="0" y="432815"/>
                  </a:lnTo>
                  <a:lnTo>
                    <a:pt x="7500" y="470439"/>
                  </a:lnTo>
                  <a:lnTo>
                    <a:pt x="28003" y="501205"/>
                  </a:lnTo>
                  <a:lnTo>
                    <a:pt x="58507" y="521969"/>
                  </a:lnTo>
                  <a:lnTo>
                    <a:pt x="96012" y="529589"/>
                  </a:lnTo>
                  <a:lnTo>
                    <a:pt x="432815" y="529589"/>
                  </a:lnTo>
                  <a:lnTo>
                    <a:pt x="470320" y="521969"/>
                  </a:lnTo>
                  <a:lnTo>
                    <a:pt x="500824" y="501205"/>
                  </a:lnTo>
                  <a:lnTo>
                    <a:pt x="521327" y="470439"/>
                  </a:lnTo>
                  <a:lnTo>
                    <a:pt x="528827" y="432815"/>
                  </a:lnTo>
                  <a:lnTo>
                    <a:pt x="528827" y="96012"/>
                  </a:lnTo>
                  <a:lnTo>
                    <a:pt x="521327" y="58828"/>
                  </a:lnTo>
                  <a:lnTo>
                    <a:pt x="500824" y="28289"/>
                  </a:lnTo>
                  <a:lnTo>
                    <a:pt x="470320" y="7608"/>
                  </a:lnTo>
                  <a:lnTo>
                    <a:pt x="432815" y="0"/>
                  </a:lnTo>
                  <a:close/>
                </a:path>
              </a:pathLst>
            </a:custGeom>
            <a:solidFill>
              <a:srgbClr val="2EB5D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58895" y="2864357"/>
              <a:ext cx="261365" cy="262127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2932429" y="3394963"/>
            <a:ext cx="1111885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 spc="-10">
                <a:solidFill>
                  <a:srgbClr val="15212E"/>
                </a:solidFill>
                <a:latin typeface="Segoe UI Semibold"/>
                <a:cs typeface="Segoe UI Semibold"/>
              </a:rPr>
              <a:t>Medical</a:t>
            </a:r>
            <a:r>
              <a:rPr dirty="0" sz="1100" spc="-30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5212E"/>
                </a:solidFill>
                <a:latin typeface="Segoe UI Semibold"/>
                <a:cs typeface="Segoe UI Semibold"/>
              </a:rPr>
              <a:t>&amp;</a:t>
            </a:r>
            <a:r>
              <a:rPr dirty="0" sz="1100" spc="-10">
                <a:solidFill>
                  <a:srgbClr val="15212E"/>
                </a:solidFill>
                <a:latin typeface="Segoe UI Semibold"/>
                <a:cs typeface="Segoe UI Semibold"/>
              </a:rPr>
              <a:t> Dental</a:t>
            </a:r>
            <a:endParaRPr sz="1100">
              <a:latin typeface="Segoe UI Semibold"/>
              <a:cs typeface="Segoe UI Semibold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4565522" y="2532506"/>
            <a:ext cx="1855470" cy="1214120"/>
            <a:chOff x="4565522" y="2532506"/>
            <a:chExt cx="1855470" cy="1214120"/>
          </a:xfrm>
        </p:grpSpPr>
        <p:sp>
          <p:nvSpPr>
            <p:cNvPr id="21" name="object 21"/>
            <p:cNvSpPr/>
            <p:nvPr/>
          </p:nvSpPr>
          <p:spPr>
            <a:xfrm>
              <a:off x="4571238" y="2538221"/>
              <a:ext cx="1844039" cy="1202690"/>
            </a:xfrm>
            <a:custGeom>
              <a:avLst/>
              <a:gdLst/>
              <a:ahLst/>
              <a:cxnLst/>
              <a:rect l="l" t="t" r="r" b="b"/>
              <a:pathLst>
                <a:path w="1844039" h="1202689">
                  <a:moveTo>
                    <a:pt x="76244" y="1201676"/>
                  </a:moveTo>
                  <a:lnTo>
                    <a:pt x="80009" y="1202436"/>
                  </a:lnTo>
                  <a:lnTo>
                    <a:pt x="1773173" y="1202436"/>
                  </a:lnTo>
                  <a:lnTo>
                    <a:pt x="76244" y="1201676"/>
                  </a:lnTo>
                  <a:close/>
                </a:path>
                <a:path w="1844039" h="1202689">
                  <a:moveTo>
                    <a:pt x="1764029" y="0"/>
                  </a:moveTo>
                  <a:lnTo>
                    <a:pt x="80009" y="0"/>
                  </a:lnTo>
                  <a:lnTo>
                    <a:pt x="48862" y="6286"/>
                  </a:lnTo>
                  <a:lnTo>
                    <a:pt x="23430" y="23431"/>
                  </a:lnTo>
                  <a:lnTo>
                    <a:pt x="6285" y="48863"/>
                  </a:lnTo>
                  <a:lnTo>
                    <a:pt x="107" y="80010"/>
                  </a:lnTo>
                  <a:lnTo>
                    <a:pt x="0" y="1122426"/>
                  </a:lnTo>
                  <a:lnTo>
                    <a:pt x="6285" y="1153572"/>
                  </a:lnTo>
                  <a:lnTo>
                    <a:pt x="48008" y="1195573"/>
                  </a:lnTo>
                  <a:lnTo>
                    <a:pt x="1773173" y="1202436"/>
                  </a:lnTo>
                  <a:lnTo>
                    <a:pt x="1764008" y="1202436"/>
                  </a:lnTo>
                  <a:lnTo>
                    <a:pt x="1819438" y="1179792"/>
                  </a:lnTo>
                  <a:lnTo>
                    <a:pt x="1843281" y="1126182"/>
                  </a:lnTo>
                  <a:lnTo>
                    <a:pt x="1844032" y="80010"/>
                  </a:lnTo>
                  <a:lnTo>
                    <a:pt x="1837752" y="48863"/>
                  </a:lnTo>
                  <a:lnTo>
                    <a:pt x="1820607" y="23431"/>
                  </a:lnTo>
                  <a:lnTo>
                    <a:pt x="1795175" y="6286"/>
                  </a:lnTo>
                  <a:lnTo>
                    <a:pt x="1764029" y="0"/>
                  </a:lnTo>
                  <a:close/>
                </a:path>
                <a:path w="1844039" h="1202689">
                  <a:moveTo>
                    <a:pt x="48008" y="1195573"/>
                  </a:moveTo>
                  <a:lnTo>
                    <a:pt x="48862" y="1196149"/>
                  </a:lnTo>
                  <a:lnTo>
                    <a:pt x="50272" y="1196434"/>
                  </a:lnTo>
                  <a:lnTo>
                    <a:pt x="48008" y="1195573"/>
                  </a:lnTo>
                  <a:close/>
                </a:path>
                <a:path w="1844039" h="1202689">
                  <a:moveTo>
                    <a:pt x="1796030" y="1195573"/>
                  </a:moveTo>
                  <a:lnTo>
                    <a:pt x="1793766" y="1196434"/>
                  </a:lnTo>
                  <a:lnTo>
                    <a:pt x="1795175" y="1196149"/>
                  </a:lnTo>
                  <a:lnTo>
                    <a:pt x="1796030" y="1195573"/>
                  </a:lnTo>
                  <a:close/>
                </a:path>
                <a:path w="1844039" h="1202689">
                  <a:moveTo>
                    <a:pt x="22642" y="1177835"/>
                  </a:moveTo>
                  <a:lnTo>
                    <a:pt x="23430" y="1179004"/>
                  </a:lnTo>
                  <a:lnTo>
                    <a:pt x="24599" y="1179792"/>
                  </a:lnTo>
                  <a:lnTo>
                    <a:pt x="22642" y="1177835"/>
                  </a:lnTo>
                  <a:close/>
                </a:path>
                <a:path w="1844039" h="1202689">
                  <a:moveTo>
                    <a:pt x="1821395" y="1177835"/>
                  </a:moveTo>
                  <a:lnTo>
                    <a:pt x="1819438" y="1179792"/>
                  </a:lnTo>
                  <a:lnTo>
                    <a:pt x="1820607" y="1179004"/>
                  </a:lnTo>
                  <a:lnTo>
                    <a:pt x="1821395" y="1177835"/>
                  </a:lnTo>
                  <a:close/>
                </a:path>
                <a:path w="1844039" h="1202689">
                  <a:moveTo>
                    <a:pt x="1838037" y="1152162"/>
                  </a:moveTo>
                  <a:lnTo>
                    <a:pt x="1837176" y="1154427"/>
                  </a:lnTo>
                  <a:lnTo>
                    <a:pt x="1837752" y="1153572"/>
                  </a:lnTo>
                  <a:lnTo>
                    <a:pt x="1838037" y="1152162"/>
                  </a:lnTo>
                  <a:close/>
                </a:path>
                <a:path w="1844039" h="1202689">
                  <a:moveTo>
                    <a:pt x="1844032" y="80010"/>
                  </a:moveTo>
                  <a:lnTo>
                    <a:pt x="1843283" y="1122426"/>
                  </a:lnTo>
                  <a:lnTo>
                    <a:pt x="1843281" y="1126182"/>
                  </a:lnTo>
                  <a:lnTo>
                    <a:pt x="1844039" y="1122426"/>
                  </a:lnTo>
                  <a:lnTo>
                    <a:pt x="1844032" y="8001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4571238" y="2538221"/>
              <a:ext cx="1844039" cy="1202690"/>
            </a:xfrm>
            <a:custGeom>
              <a:avLst/>
              <a:gdLst/>
              <a:ahLst/>
              <a:cxnLst/>
              <a:rect l="l" t="t" r="r" b="b"/>
              <a:pathLst>
                <a:path w="1844039" h="1202689">
                  <a:moveTo>
                    <a:pt x="80009" y="0"/>
                  </a:moveTo>
                  <a:lnTo>
                    <a:pt x="1764029" y="0"/>
                  </a:lnTo>
                </a:path>
                <a:path w="1844039" h="1202689">
                  <a:moveTo>
                    <a:pt x="1764029" y="1202431"/>
                  </a:moveTo>
                  <a:lnTo>
                    <a:pt x="80009" y="1202436"/>
                  </a:lnTo>
                  <a:lnTo>
                    <a:pt x="76244" y="1201676"/>
                  </a:lnTo>
                </a:path>
                <a:path w="1844039" h="1202689">
                  <a:moveTo>
                    <a:pt x="50272" y="1196434"/>
                  </a:moveTo>
                  <a:lnTo>
                    <a:pt x="48862" y="1196149"/>
                  </a:lnTo>
                  <a:lnTo>
                    <a:pt x="48008" y="1195573"/>
                  </a:lnTo>
                </a:path>
                <a:path w="1844039" h="1202689">
                  <a:moveTo>
                    <a:pt x="24599" y="1179792"/>
                  </a:moveTo>
                  <a:lnTo>
                    <a:pt x="23430" y="1179004"/>
                  </a:lnTo>
                  <a:lnTo>
                    <a:pt x="22642" y="1177835"/>
                  </a:lnTo>
                </a:path>
                <a:path w="1844039" h="1202689">
                  <a:moveTo>
                    <a:pt x="0" y="1122426"/>
                  </a:moveTo>
                  <a:lnTo>
                    <a:pt x="107" y="80010"/>
                  </a:lnTo>
                </a:path>
                <a:path w="1844039" h="1202689">
                  <a:moveTo>
                    <a:pt x="1843281" y="1126182"/>
                  </a:moveTo>
                  <a:lnTo>
                    <a:pt x="1838037" y="1152162"/>
                  </a:lnTo>
                </a:path>
                <a:path w="1844039" h="1202689">
                  <a:moveTo>
                    <a:pt x="1837176" y="1154427"/>
                  </a:moveTo>
                  <a:lnTo>
                    <a:pt x="1821395" y="1177835"/>
                  </a:lnTo>
                </a:path>
                <a:path w="1844039" h="1202689">
                  <a:moveTo>
                    <a:pt x="1819438" y="1179792"/>
                  </a:moveTo>
                  <a:lnTo>
                    <a:pt x="1796030" y="1195573"/>
                  </a:lnTo>
                </a:path>
                <a:path w="1844039" h="1202689">
                  <a:moveTo>
                    <a:pt x="1793766" y="1196434"/>
                  </a:moveTo>
                  <a:lnTo>
                    <a:pt x="1764029" y="1202431"/>
                  </a:lnTo>
                </a:path>
                <a:path w="1844039" h="1202689">
                  <a:moveTo>
                    <a:pt x="76244" y="1201676"/>
                  </a:moveTo>
                  <a:lnTo>
                    <a:pt x="50272" y="1196434"/>
                  </a:lnTo>
                </a:path>
                <a:path w="1844039" h="1202689">
                  <a:moveTo>
                    <a:pt x="48008" y="1195573"/>
                  </a:moveTo>
                  <a:lnTo>
                    <a:pt x="24599" y="1179792"/>
                  </a:lnTo>
                </a:path>
                <a:path w="1844039" h="1202689">
                  <a:moveTo>
                    <a:pt x="22642" y="1177835"/>
                  </a:moveTo>
                  <a:lnTo>
                    <a:pt x="6861" y="1154427"/>
                  </a:lnTo>
                  <a:lnTo>
                    <a:pt x="6285" y="1153572"/>
                  </a:lnTo>
                  <a:lnTo>
                    <a:pt x="6001" y="1152162"/>
                  </a:lnTo>
                  <a:lnTo>
                    <a:pt x="0" y="1122426"/>
                  </a:lnTo>
                  <a:lnTo>
                    <a:pt x="107" y="80010"/>
                  </a:lnTo>
                  <a:lnTo>
                    <a:pt x="6285" y="48863"/>
                  </a:lnTo>
                  <a:lnTo>
                    <a:pt x="23430" y="23431"/>
                  </a:lnTo>
                  <a:lnTo>
                    <a:pt x="48862" y="6286"/>
                  </a:lnTo>
                  <a:lnTo>
                    <a:pt x="80009" y="0"/>
                  </a:lnTo>
                  <a:lnTo>
                    <a:pt x="1764029" y="0"/>
                  </a:lnTo>
                  <a:lnTo>
                    <a:pt x="1795175" y="6286"/>
                  </a:lnTo>
                  <a:lnTo>
                    <a:pt x="1820607" y="23431"/>
                  </a:lnTo>
                  <a:lnTo>
                    <a:pt x="1837176" y="48008"/>
                  </a:lnTo>
                  <a:lnTo>
                    <a:pt x="1837752" y="48863"/>
                  </a:lnTo>
                  <a:lnTo>
                    <a:pt x="1837889" y="49540"/>
                  </a:lnTo>
                  <a:lnTo>
                    <a:pt x="1844032" y="80009"/>
                  </a:lnTo>
                </a:path>
                <a:path w="1844039" h="1202689">
                  <a:moveTo>
                    <a:pt x="1844032" y="80009"/>
                  </a:moveTo>
                  <a:lnTo>
                    <a:pt x="1844039" y="1122426"/>
                  </a:lnTo>
                  <a:lnTo>
                    <a:pt x="1843281" y="1126182"/>
                  </a:lnTo>
                </a:path>
                <a:path w="1844039" h="1202689">
                  <a:moveTo>
                    <a:pt x="1838037" y="1152162"/>
                  </a:moveTo>
                  <a:lnTo>
                    <a:pt x="1837752" y="1153572"/>
                  </a:lnTo>
                  <a:lnTo>
                    <a:pt x="1837176" y="1154427"/>
                  </a:lnTo>
                </a:path>
                <a:path w="1844039" h="1202689">
                  <a:moveTo>
                    <a:pt x="1821395" y="1177835"/>
                  </a:moveTo>
                  <a:lnTo>
                    <a:pt x="1820607" y="1179004"/>
                  </a:lnTo>
                  <a:lnTo>
                    <a:pt x="1819438" y="1179792"/>
                  </a:lnTo>
                </a:path>
                <a:path w="1844039" h="1202689">
                  <a:moveTo>
                    <a:pt x="1796030" y="1195573"/>
                  </a:moveTo>
                  <a:lnTo>
                    <a:pt x="1795175" y="1196149"/>
                  </a:lnTo>
                  <a:lnTo>
                    <a:pt x="1793766" y="1196434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4571237" y="2538221"/>
              <a:ext cx="1844039" cy="1202690"/>
            </a:xfrm>
            <a:custGeom>
              <a:avLst/>
              <a:gdLst/>
              <a:ahLst/>
              <a:cxnLst/>
              <a:rect l="l" t="t" r="r" b="b"/>
              <a:pathLst>
                <a:path w="1844039" h="1202689">
                  <a:moveTo>
                    <a:pt x="1764029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122426"/>
                  </a:lnTo>
                  <a:lnTo>
                    <a:pt x="6286" y="1153572"/>
                  </a:lnTo>
                  <a:lnTo>
                    <a:pt x="23431" y="1179004"/>
                  </a:lnTo>
                  <a:lnTo>
                    <a:pt x="48863" y="1196149"/>
                  </a:lnTo>
                  <a:lnTo>
                    <a:pt x="80010" y="1202436"/>
                  </a:lnTo>
                  <a:lnTo>
                    <a:pt x="1764029" y="1202436"/>
                  </a:lnTo>
                  <a:lnTo>
                    <a:pt x="1795176" y="1196149"/>
                  </a:lnTo>
                  <a:lnTo>
                    <a:pt x="1820608" y="1179004"/>
                  </a:lnTo>
                  <a:lnTo>
                    <a:pt x="1837753" y="1153572"/>
                  </a:lnTo>
                  <a:lnTo>
                    <a:pt x="1844039" y="1122426"/>
                  </a:lnTo>
                  <a:lnTo>
                    <a:pt x="1844039" y="80010"/>
                  </a:lnTo>
                  <a:lnTo>
                    <a:pt x="1837753" y="48863"/>
                  </a:lnTo>
                  <a:lnTo>
                    <a:pt x="1820608" y="23431"/>
                  </a:lnTo>
                  <a:lnTo>
                    <a:pt x="1795176" y="6286"/>
                  </a:lnTo>
                  <a:lnTo>
                    <a:pt x="176402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4571237" y="2538221"/>
              <a:ext cx="1844039" cy="1202690"/>
            </a:xfrm>
            <a:custGeom>
              <a:avLst/>
              <a:gdLst/>
              <a:ahLst/>
              <a:cxnLst/>
              <a:rect l="l" t="t" r="r" b="b"/>
              <a:pathLst>
                <a:path w="1844039" h="1202689">
                  <a:moveTo>
                    <a:pt x="0" y="80010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1764029" y="0"/>
                  </a:lnTo>
                  <a:lnTo>
                    <a:pt x="1795176" y="6286"/>
                  </a:lnTo>
                  <a:lnTo>
                    <a:pt x="1820608" y="23431"/>
                  </a:lnTo>
                  <a:lnTo>
                    <a:pt x="1837753" y="48863"/>
                  </a:lnTo>
                  <a:lnTo>
                    <a:pt x="1844039" y="80010"/>
                  </a:lnTo>
                  <a:lnTo>
                    <a:pt x="1844039" y="1122426"/>
                  </a:lnTo>
                  <a:lnTo>
                    <a:pt x="1837753" y="1153572"/>
                  </a:lnTo>
                  <a:lnTo>
                    <a:pt x="1820608" y="1179004"/>
                  </a:lnTo>
                  <a:lnTo>
                    <a:pt x="1795176" y="1196149"/>
                  </a:lnTo>
                  <a:lnTo>
                    <a:pt x="1764029" y="1202436"/>
                  </a:lnTo>
                  <a:lnTo>
                    <a:pt x="80010" y="1202436"/>
                  </a:lnTo>
                  <a:lnTo>
                    <a:pt x="48863" y="1196149"/>
                  </a:lnTo>
                  <a:lnTo>
                    <a:pt x="23431" y="1179004"/>
                  </a:lnTo>
                  <a:lnTo>
                    <a:pt x="6286" y="1153572"/>
                  </a:lnTo>
                  <a:lnTo>
                    <a:pt x="0" y="1122426"/>
                  </a:lnTo>
                  <a:lnTo>
                    <a:pt x="0" y="80010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5228843" y="2730245"/>
              <a:ext cx="528955" cy="529590"/>
            </a:xfrm>
            <a:custGeom>
              <a:avLst/>
              <a:gdLst/>
              <a:ahLst/>
              <a:cxnLst/>
              <a:rect l="l" t="t" r="r" b="b"/>
              <a:pathLst>
                <a:path w="528954" h="529589">
                  <a:moveTo>
                    <a:pt x="432815" y="0"/>
                  </a:moveTo>
                  <a:lnTo>
                    <a:pt x="96011" y="0"/>
                  </a:lnTo>
                  <a:lnTo>
                    <a:pt x="58507" y="7608"/>
                  </a:lnTo>
                  <a:lnTo>
                    <a:pt x="28003" y="28289"/>
                  </a:lnTo>
                  <a:lnTo>
                    <a:pt x="7500" y="58828"/>
                  </a:lnTo>
                  <a:lnTo>
                    <a:pt x="0" y="96012"/>
                  </a:lnTo>
                  <a:lnTo>
                    <a:pt x="0" y="432815"/>
                  </a:lnTo>
                  <a:lnTo>
                    <a:pt x="7500" y="470439"/>
                  </a:lnTo>
                  <a:lnTo>
                    <a:pt x="28003" y="501205"/>
                  </a:lnTo>
                  <a:lnTo>
                    <a:pt x="58507" y="521969"/>
                  </a:lnTo>
                  <a:lnTo>
                    <a:pt x="96011" y="529589"/>
                  </a:lnTo>
                  <a:lnTo>
                    <a:pt x="432815" y="529589"/>
                  </a:lnTo>
                  <a:lnTo>
                    <a:pt x="470320" y="521969"/>
                  </a:lnTo>
                  <a:lnTo>
                    <a:pt x="500824" y="501205"/>
                  </a:lnTo>
                  <a:lnTo>
                    <a:pt x="521327" y="470439"/>
                  </a:lnTo>
                  <a:lnTo>
                    <a:pt x="528827" y="432815"/>
                  </a:lnTo>
                  <a:lnTo>
                    <a:pt x="528827" y="96012"/>
                  </a:lnTo>
                  <a:lnTo>
                    <a:pt x="521327" y="58828"/>
                  </a:lnTo>
                  <a:lnTo>
                    <a:pt x="500824" y="28289"/>
                  </a:lnTo>
                  <a:lnTo>
                    <a:pt x="470320" y="7608"/>
                  </a:lnTo>
                  <a:lnTo>
                    <a:pt x="432815" y="0"/>
                  </a:lnTo>
                  <a:close/>
                </a:path>
              </a:pathLst>
            </a:custGeom>
            <a:solidFill>
              <a:srgbClr val="137BA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6" name="object 2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62193" y="2864357"/>
              <a:ext cx="261365" cy="262127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5075173" y="3394963"/>
            <a:ext cx="836930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 spc="-10">
                <a:solidFill>
                  <a:srgbClr val="15212E"/>
                </a:solidFill>
                <a:latin typeface="Segoe UI Semibold"/>
                <a:cs typeface="Segoe UI Semibold"/>
              </a:rPr>
              <a:t>Construction</a:t>
            </a:r>
            <a:endParaRPr sz="1100">
              <a:latin typeface="Segoe UI Semibold"/>
              <a:cs typeface="Segoe UI Semibold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6570344" y="2532506"/>
            <a:ext cx="1855470" cy="1214120"/>
            <a:chOff x="6570344" y="2532506"/>
            <a:chExt cx="1855470" cy="1214120"/>
          </a:xfrm>
        </p:grpSpPr>
        <p:sp>
          <p:nvSpPr>
            <p:cNvPr id="29" name="object 29"/>
            <p:cNvSpPr/>
            <p:nvPr/>
          </p:nvSpPr>
          <p:spPr>
            <a:xfrm>
              <a:off x="6576059" y="2538221"/>
              <a:ext cx="1844039" cy="1202690"/>
            </a:xfrm>
            <a:custGeom>
              <a:avLst/>
              <a:gdLst/>
              <a:ahLst/>
              <a:cxnLst/>
              <a:rect l="l" t="t" r="r" b="b"/>
              <a:pathLst>
                <a:path w="1844040" h="1202689">
                  <a:moveTo>
                    <a:pt x="76246" y="1201676"/>
                  </a:moveTo>
                  <a:lnTo>
                    <a:pt x="80010" y="1202436"/>
                  </a:lnTo>
                  <a:lnTo>
                    <a:pt x="1772411" y="1202436"/>
                  </a:lnTo>
                  <a:lnTo>
                    <a:pt x="76246" y="1201676"/>
                  </a:lnTo>
                  <a:close/>
                </a:path>
                <a:path w="1844040" h="1202689">
                  <a:moveTo>
                    <a:pt x="1764030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122426"/>
                  </a:lnTo>
                  <a:lnTo>
                    <a:pt x="22643" y="1177835"/>
                  </a:lnTo>
                  <a:lnTo>
                    <a:pt x="76246" y="1201676"/>
                  </a:lnTo>
                  <a:lnTo>
                    <a:pt x="1772411" y="1202436"/>
                  </a:lnTo>
                  <a:lnTo>
                    <a:pt x="1764011" y="1202436"/>
                  </a:lnTo>
                  <a:lnTo>
                    <a:pt x="1819439" y="1179792"/>
                  </a:lnTo>
                  <a:lnTo>
                    <a:pt x="1843281" y="1126184"/>
                  </a:lnTo>
                  <a:lnTo>
                    <a:pt x="1844033" y="80010"/>
                  </a:lnTo>
                  <a:lnTo>
                    <a:pt x="1837753" y="48863"/>
                  </a:lnTo>
                  <a:lnTo>
                    <a:pt x="1820608" y="23431"/>
                  </a:lnTo>
                  <a:lnTo>
                    <a:pt x="1795176" y="6286"/>
                  </a:lnTo>
                  <a:lnTo>
                    <a:pt x="1764030" y="0"/>
                  </a:lnTo>
                  <a:close/>
                </a:path>
                <a:path w="1844040" h="1202689">
                  <a:moveTo>
                    <a:pt x="48008" y="1195573"/>
                  </a:moveTo>
                  <a:lnTo>
                    <a:pt x="48863" y="1196149"/>
                  </a:lnTo>
                  <a:lnTo>
                    <a:pt x="50273" y="1196434"/>
                  </a:lnTo>
                  <a:lnTo>
                    <a:pt x="48008" y="1195573"/>
                  </a:lnTo>
                  <a:close/>
                </a:path>
                <a:path w="1844040" h="1202689">
                  <a:moveTo>
                    <a:pt x="1796031" y="1195573"/>
                  </a:moveTo>
                  <a:lnTo>
                    <a:pt x="1793766" y="1196434"/>
                  </a:lnTo>
                  <a:lnTo>
                    <a:pt x="1795176" y="1196149"/>
                  </a:lnTo>
                  <a:lnTo>
                    <a:pt x="1796031" y="1195573"/>
                  </a:lnTo>
                  <a:close/>
                </a:path>
                <a:path w="1844040" h="1202689">
                  <a:moveTo>
                    <a:pt x="22643" y="1177835"/>
                  </a:moveTo>
                  <a:lnTo>
                    <a:pt x="23431" y="1179004"/>
                  </a:lnTo>
                  <a:lnTo>
                    <a:pt x="24600" y="1179792"/>
                  </a:lnTo>
                  <a:lnTo>
                    <a:pt x="22643" y="1177835"/>
                  </a:lnTo>
                  <a:close/>
                </a:path>
                <a:path w="1844040" h="1202689">
                  <a:moveTo>
                    <a:pt x="1821396" y="1177835"/>
                  </a:moveTo>
                  <a:lnTo>
                    <a:pt x="1819439" y="1179792"/>
                  </a:lnTo>
                  <a:lnTo>
                    <a:pt x="1820608" y="1179004"/>
                  </a:lnTo>
                  <a:lnTo>
                    <a:pt x="1821396" y="1177835"/>
                  </a:lnTo>
                  <a:close/>
                </a:path>
                <a:path w="1844040" h="1202689">
                  <a:moveTo>
                    <a:pt x="1838192" y="1151399"/>
                  </a:moveTo>
                  <a:lnTo>
                    <a:pt x="1837177" y="1154427"/>
                  </a:lnTo>
                  <a:lnTo>
                    <a:pt x="1837753" y="1153572"/>
                  </a:lnTo>
                  <a:lnTo>
                    <a:pt x="1838192" y="1151399"/>
                  </a:lnTo>
                  <a:close/>
                </a:path>
                <a:path w="1844040" h="1202689">
                  <a:moveTo>
                    <a:pt x="1844033" y="80010"/>
                  </a:moveTo>
                  <a:lnTo>
                    <a:pt x="1843284" y="1122426"/>
                  </a:lnTo>
                  <a:lnTo>
                    <a:pt x="1843281" y="1126184"/>
                  </a:lnTo>
                  <a:lnTo>
                    <a:pt x="1844040" y="1122426"/>
                  </a:lnTo>
                  <a:lnTo>
                    <a:pt x="1844033" y="8001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/>
            <p:cNvSpPr/>
            <p:nvPr/>
          </p:nvSpPr>
          <p:spPr>
            <a:xfrm>
              <a:off x="6576059" y="2538221"/>
              <a:ext cx="1844039" cy="1202690"/>
            </a:xfrm>
            <a:custGeom>
              <a:avLst/>
              <a:gdLst/>
              <a:ahLst/>
              <a:cxnLst/>
              <a:rect l="l" t="t" r="r" b="b"/>
              <a:pathLst>
                <a:path w="1844040" h="1202689">
                  <a:moveTo>
                    <a:pt x="80010" y="0"/>
                  </a:moveTo>
                  <a:lnTo>
                    <a:pt x="1764030" y="0"/>
                  </a:lnTo>
                </a:path>
                <a:path w="1844040" h="1202689">
                  <a:moveTo>
                    <a:pt x="1764030" y="1202432"/>
                  </a:moveTo>
                  <a:lnTo>
                    <a:pt x="80010" y="1202436"/>
                  </a:lnTo>
                  <a:lnTo>
                    <a:pt x="76246" y="1201676"/>
                  </a:lnTo>
                </a:path>
                <a:path w="1844040" h="1202689">
                  <a:moveTo>
                    <a:pt x="50273" y="1196434"/>
                  </a:moveTo>
                  <a:lnTo>
                    <a:pt x="48863" y="1196149"/>
                  </a:lnTo>
                  <a:lnTo>
                    <a:pt x="48008" y="1195573"/>
                  </a:lnTo>
                </a:path>
                <a:path w="1844040" h="1202689">
                  <a:moveTo>
                    <a:pt x="24600" y="1179792"/>
                  </a:moveTo>
                  <a:lnTo>
                    <a:pt x="23431" y="1179004"/>
                  </a:lnTo>
                  <a:lnTo>
                    <a:pt x="22643" y="1177835"/>
                  </a:lnTo>
                </a:path>
                <a:path w="1844040" h="1202689">
                  <a:moveTo>
                    <a:pt x="0" y="1122426"/>
                  </a:moveTo>
                  <a:lnTo>
                    <a:pt x="0" y="80010"/>
                  </a:lnTo>
                </a:path>
                <a:path w="1844040" h="1202689">
                  <a:moveTo>
                    <a:pt x="1843281" y="1126184"/>
                  </a:moveTo>
                  <a:lnTo>
                    <a:pt x="1838192" y="1151399"/>
                  </a:lnTo>
                </a:path>
                <a:path w="1844040" h="1202689">
                  <a:moveTo>
                    <a:pt x="1837177" y="1154427"/>
                  </a:moveTo>
                  <a:lnTo>
                    <a:pt x="1821396" y="1177835"/>
                  </a:lnTo>
                </a:path>
                <a:path w="1844040" h="1202689">
                  <a:moveTo>
                    <a:pt x="1819439" y="1179792"/>
                  </a:moveTo>
                  <a:lnTo>
                    <a:pt x="1796031" y="1195573"/>
                  </a:lnTo>
                </a:path>
                <a:path w="1844040" h="1202689">
                  <a:moveTo>
                    <a:pt x="1793766" y="1196434"/>
                  </a:moveTo>
                  <a:lnTo>
                    <a:pt x="1764030" y="1202432"/>
                  </a:lnTo>
                </a:path>
                <a:path w="1844040" h="1202689">
                  <a:moveTo>
                    <a:pt x="76246" y="1201676"/>
                  </a:moveTo>
                  <a:lnTo>
                    <a:pt x="50273" y="1196434"/>
                  </a:lnTo>
                </a:path>
                <a:path w="1844040" h="1202689">
                  <a:moveTo>
                    <a:pt x="48008" y="1195573"/>
                  </a:moveTo>
                  <a:lnTo>
                    <a:pt x="24600" y="1179792"/>
                  </a:lnTo>
                </a:path>
                <a:path w="1844040" h="1202689">
                  <a:moveTo>
                    <a:pt x="22643" y="1177835"/>
                  </a:moveTo>
                  <a:lnTo>
                    <a:pt x="6862" y="1154427"/>
                  </a:lnTo>
                  <a:lnTo>
                    <a:pt x="6286" y="1153572"/>
                  </a:lnTo>
                  <a:lnTo>
                    <a:pt x="6149" y="1152895"/>
                  </a:lnTo>
                  <a:lnTo>
                    <a:pt x="0" y="1122426"/>
                  </a:lnTo>
                  <a:lnTo>
                    <a:pt x="0" y="80010"/>
                  </a:ln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1764030" y="0"/>
                  </a:lnTo>
                  <a:lnTo>
                    <a:pt x="1820608" y="23431"/>
                  </a:lnTo>
                  <a:lnTo>
                    <a:pt x="1838038" y="50273"/>
                  </a:lnTo>
                  <a:lnTo>
                    <a:pt x="1844033" y="80009"/>
                  </a:lnTo>
                </a:path>
                <a:path w="1844040" h="1202689">
                  <a:moveTo>
                    <a:pt x="1844033" y="80009"/>
                  </a:moveTo>
                  <a:lnTo>
                    <a:pt x="1844040" y="1122426"/>
                  </a:lnTo>
                  <a:lnTo>
                    <a:pt x="1843281" y="1126184"/>
                  </a:lnTo>
                </a:path>
                <a:path w="1844040" h="1202689">
                  <a:moveTo>
                    <a:pt x="1838192" y="1151399"/>
                  </a:moveTo>
                  <a:lnTo>
                    <a:pt x="1837753" y="1153572"/>
                  </a:lnTo>
                  <a:lnTo>
                    <a:pt x="1837177" y="1154427"/>
                  </a:lnTo>
                </a:path>
                <a:path w="1844040" h="1202689">
                  <a:moveTo>
                    <a:pt x="1821396" y="1177835"/>
                  </a:moveTo>
                  <a:lnTo>
                    <a:pt x="1820608" y="1179004"/>
                  </a:lnTo>
                  <a:lnTo>
                    <a:pt x="1819439" y="1179792"/>
                  </a:lnTo>
                </a:path>
                <a:path w="1844040" h="1202689">
                  <a:moveTo>
                    <a:pt x="1796031" y="1195573"/>
                  </a:moveTo>
                  <a:lnTo>
                    <a:pt x="1795176" y="1196149"/>
                  </a:lnTo>
                  <a:lnTo>
                    <a:pt x="1793766" y="1196434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/>
            <p:cNvSpPr/>
            <p:nvPr/>
          </p:nvSpPr>
          <p:spPr>
            <a:xfrm>
              <a:off x="6576059" y="2538221"/>
              <a:ext cx="1844039" cy="1202690"/>
            </a:xfrm>
            <a:custGeom>
              <a:avLst/>
              <a:gdLst/>
              <a:ahLst/>
              <a:cxnLst/>
              <a:rect l="l" t="t" r="r" b="b"/>
              <a:pathLst>
                <a:path w="1844040" h="1202689">
                  <a:moveTo>
                    <a:pt x="1764030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122426"/>
                  </a:lnTo>
                  <a:lnTo>
                    <a:pt x="6286" y="1153572"/>
                  </a:lnTo>
                  <a:lnTo>
                    <a:pt x="23431" y="1179004"/>
                  </a:lnTo>
                  <a:lnTo>
                    <a:pt x="48863" y="1196149"/>
                  </a:lnTo>
                  <a:lnTo>
                    <a:pt x="80010" y="1202436"/>
                  </a:lnTo>
                  <a:lnTo>
                    <a:pt x="1764030" y="1202436"/>
                  </a:lnTo>
                  <a:lnTo>
                    <a:pt x="1795176" y="1196149"/>
                  </a:lnTo>
                  <a:lnTo>
                    <a:pt x="1820608" y="1179004"/>
                  </a:lnTo>
                  <a:lnTo>
                    <a:pt x="1837753" y="1153572"/>
                  </a:lnTo>
                  <a:lnTo>
                    <a:pt x="1844040" y="1122426"/>
                  </a:lnTo>
                  <a:lnTo>
                    <a:pt x="1844040" y="80010"/>
                  </a:lnTo>
                  <a:lnTo>
                    <a:pt x="1837753" y="48863"/>
                  </a:lnTo>
                  <a:lnTo>
                    <a:pt x="1820608" y="23431"/>
                  </a:lnTo>
                  <a:lnTo>
                    <a:pt x="1795176" y="6286"/>
                  </a:lnTo>
                  <a:lnTo>
                    <a:pt x="17640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/>
            <p:cNvSpPr/>
            <p:nvPr/>
          </p:nvSpPr>
          <p:spPr>
            <a:xfrm>
              <a:off x="6576059" y="2538221"/>
              <a:ext cx="1844039" cy="1202690"/>
            </a:xfrm>
            <a:custGeom>
              <a:avLst/>
              <a:gdLst/>
              <a:ahLst/>
              <a:cxnLst/>
              <a:rect l="l" t="t" r="r" b="b"/>
              <a:pathLst>
                <a:path w="1844040" h="1202689">
                  <a:moveTo>
                    <a:pt x="0" y="80010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1764030" y="0"/>
                  </a:lnTo>
                  <a:lnTo>
                    <a:pt x="1795176" y="6286"/>
                  </a:lnTo>
                  <a:lnTo>
                    <a:pt x="1820608" y="23431"/>
                  </a:lnTo>
                  <a:lnTo>
                    <a:pt x="1837753" y="48863"/>
                  </a:lnTo>
                  <a:lnTo>
                    <a:pt x="1844040" y="80010"/>
                  </a:lnTo>
                  <a:lnTo>
                    <a:pt x="1844040" y="1122426"/>
                  </a:lnTo>
                  <a:lnTo>
                    <a:pt x="1837753" y="1153572"/>
                  </a:lnTo>
                  <a:lnTo>
                    <a:pt x="1820608" y="1179004"/>
                  </a:lnTo>
                  <a:lnTo>
                    <a:pt x="1795176" y="1196149"/>
                  </a:lnTo>
                  <a:lnTo>
                    <a:pt x="1764030" y="1202436"/>
                  </a:lnTo>
                  <a:lnTo>
                    <a:pt x="80010" y="1202436"/>
                  </a:lnTo>
                  <a:lnTo>
                    <a:pt x="48863" y="1196149"/>
                  </a:lnTo>
                  <a:lnTo>
                    <a:pt x="23431" y="1179004"/>
                  </a:lnTo>
                  <a:lnTo>
                    <a:pt x="6286" y="1153572"/>
                  </a:lnTo>
                  <a:lnTo>
                    <a:pt x="0" y="1122426"/>
                  </a:lnTo>
                  <a:lnTo>
                    <a:pt x="0" y="80010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/>
            <p:cNvSpPr/>
            <p:nvPr/>
          </p:nvSpPr>
          <p:spPr>
            <a:xfrm>
              <a:off x="7233665" y="2730245"/>
              <a:ext cx="528955" cy="529590"/>
            </a:xfrm>
            <a:custGeom>
              <a:avLst/>
              <a:gdLst/>
              <a:ahLst/>
              <a:cxnLst/>
              <a:rect l="l" t="t" r="r" b="b"/>
              <a:pathLst>
                <a:path w="528954" h="529589">
                  <a:moveTo>
                    <a:pt x="432815" y="0"/>
                  </a:moveTo>
                  <a:lnTo>
                    <a:pt x="96011" y="0"/>
                  </a:lnTo>
                  <a:lnTo>
                    <a:pt x="58507" y="7608"/>
                  </a:lnTo>
                  <a:lnTo>
                    <a:pt x="28003" y="28289"/>
                  </a:lnTo>
                  <a:lnTo>
                    <a:pt x="7500" y="58828"/>
                  </a:lnTo>
                  <a:lnTo>
                    <a:pt x="0" y="96012"/>
                  </a:lnTo>
                  <a:lnTo>
                    <a:pt x="0" y="432815"/>
                  </a:lnTo>
                  <a:lnTo>
                    <a:pt x="7500" y="470439"/>
                  </a:lnTo>
                  <a:lnTo>
                    <a:pt x="28003" y="501205"/>
                  </a:lnTo>
                  <a:lnTo>
                    <a:pt x="58507" y="521969"/>
                  </a:lnTo>
                  <a:lnTo>
                    <a:pt x="96011" y="529589"/>
                  </a:lnTo>
                  <a:lnTo>
                    <a:pt x="432815" y="529589"/>
                  </a:lnTo>
                  <a:lnTo>
                    <a:pt x="470320" y="521969"/>
                  </a:lnTo>
                  <a:lnTo>
                    <a:pt x="500824" y="501205"/>
                  </a:lnTo>
                  <a:lnTo>
                    <a:pt x="521327" y="470439"/>
                  </a:lnTo>
                  <a:lnTo>
                    <a:pt x="528827" y="432815"/>
                  </a:lnTo>
                  <a:lnTo>
                    <a:pt x="528827" y="96012"/>
                  </a:lnTo>
                  <a:lnTo>
                    <a:pt x="521327" y="58828"/>
                  </a:lnTo>
                  <a:lnTo>
                    <a:pt x="500824" y="28289"/>
                  </a:lnTo>
                  <a:lnTo>
                    <a:pt x="470320" y="7608"/>
                  </a:lnTo>
                  <a:lnTo>
                    <a:pt x="432815" y="0"/>
                  </a:lnTo>
                  <a:close/>
                </a:path>
              </a:pathLst>
            </a:custGeom>
            <a:solidFill>
              <a:srgbClr val="2EB5D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4" name="object 3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365491" y="2864357"/>
              <a:ext cx="265937" cy="262127"/>
            </a:xfrm>
            <a:prstGeom prst="rect">
              <a:avLst/>
            </a:prstGeom>
          </p:spPr>
        </p:pic>
      </p:grpSp>
      <p:sp>
        <p:nvSpPr>
          <p:cNvPr id="35" name="object 35"/>
          <p:cNvSpPr txBox="1"/>
          <p:nvPr/>
        </p:nvSpPr>
        <p:spPr>
          <a:xfrm>
            <a:off x="7117333" y="3394963"/>
            <a:ext cx="763270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 spc="-10">
                <a:solidFill>
                  <a:srgbClr val="15212E"/>
                </a:solidFill>
                <a:latin typeface="Segoe UI Semibold"/>
                <a:cs typeface="Segoe UI Semibold"/>
              </a:rPr>
              <a:t>Restaurants</a:t>
            </a:r>
            <a:endParaRPr sz="1100">
              <a:latin typeface="Segoe UI Semibold"/>
              <a:cs typeface="Segoe UI Semibold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8575167" y="2532506"/>
            <a:ext cx="1855470" cy="1214120"/>
            <a:chOff x="8575167" y="2532506"/>
            <a:chExt cx="1855470" cy="1214120"/>
          </a:xfrm>
        </p:grpSpPr>
        <p:sp>
          <p:nvSpPr>
            <p:cNvPr id="37" name="object 37"/>
            <p:cNvSpPr/>
            <p:nvPr/>
          </p:nvSpPr>
          <p:spPr>
            <a:xfrm>
              <a:off x="8580882" y="2538221"/>
              <a:ext cx="1844039" cy="1202690"/>
            </a:xfrm>
            <a:custGeom>
              <a:avLst/>
              <a:gdLst/>
              <a:ahLst/>
              <a:cxnLst/>
              <a:rect l="l" t="t" r="r" b="b"/>
              <a:pathLst>
                <a:path w="1844040" h="1202689">
                  <a:moveTo>
                    <a:pt x="76246" y="1201676"/>
                  </a:moveTo>
                  <a:lnTo>
                    <a:pt x="80010" y="1202436"/>
                  </a:lnTo>
                  <a:lnTo>
                    <a:pt x="1772411" y="1202436"/>
                  </a:lnTo>
                  <a:lnTo>
                    <a:pt x="76246" y="1201676"/>
                  </a:lnTo>
                  <a:close/>
                </a:path>
                <a:path w="1844040" h="1202689">
                  <a:moveTo>
                    <a:pt x="1764029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122426"/>
                  </a:lnTo>
                  <a:lnTo>
                    <a:pt x="22643" y="1177835"/>
                  </a:lnTo>
                  <a:lnTo>
                    <a:pt x="76246" y="1201676"/>
                  </a:lnTo>
                  <a:lnTo>
                    <a:pt x="1772411" y="1202436"/>
                  </a:lnTo>
                  <a:lnTo>
                    <a:pt x="1764011" y="1202436"/>
                  </a:lnTo>
                  <a:lnTo>
                    <a:pt x="1819439" y="1179792"/>
                  </a:lnTo>
                  <a:lnTo>
                    <a:pt x="1836420" y="1155191"/>
                  </a:lnTo>
                  <a:lnTo>
                    <a:pt x="1838038" y="1152162"/>
                  </a:lnTo>
                  <a:lnTo>
                    <a:pt x="1843280" y="1126190"/>
                  </a:lnTo>
                  <a:lnTo>
                    <a:pt x="1844034" y="80010"/>
                  </a:lnTo>
                  <a:lnTo>
                    <a:pt x="1837753" y="48863"/>
                  </a:lnTo>
                  <a:lnTo>
                    <a:pt x="1820608" y="23431"/>
                  </a:lnTo>
                  <a:lnTo>
                    <a:pt x="1795176" y="6286"/>
                  </a:lnTo>
                  <a:lnTo>
                    <a:pt x="1764029" y="0"/>
                  </a:lnTo>
                  <a:close/>
                </a:path>
                <a:path w="1844040" h="1202689">
                  <a:moveTo>
                    <a:pt x="1796031" y="1195573"/>
                  </a:moveTo>
                  <a:lnTo>
                    <a:pt x="1792989" y="1196590"/>
                  </a:lnTo>
                  <a:lnTo>
                    <a:pt x="1795176" y="1196149"/>
                  </a:lnTo>
                  <a:lnTo>
                    <a:pt x="1796031" y="1195573"/>
                  </a:lnTo>
                  <a:close/>
                </a:path>
                <a:path w="1844040" h="1202689">
                  <a:moveTo>
                    <a:pt x="22643" y="1177835"/>
                  </a:moveTo>
                  <a:lnTo>
                    <a:pt x="23431" y="1179004"/>
                  </a:lnTo>
                  <a:lnTo>
                    <a:pt x="24600" y="1179792"/>
                  </a:lnTo>
                  <a:lnTo>
                    <a:pt x="22643" y="1177835"/>
                  </a:lnTo>
                  <a:close/>
                </a:path>
                <a:path w="1844040" h="1202689">
                  <a:moveTo>
                    <a:pt x="1821396" y="1177835"/>
                  </a:moveTo>
                  <a:lnTo>
                    <a:pt x="1819439" y="1179792"/>
                  </a:lnTo>
                  <a:lnTo>
                    <a:pt x="1820608" y="1179004"/>
                  </a:lnTo>
                  <a:lnTo>
                    <a:pt x="1821396" y="1177835"/>
                  </a:lnTo>
                  <a:close/>
                </a:path>
                <a:path w="1844040" h="1202689">
                  <a:moveTo>
                    <a:pt x="1838038" y="1152162"/>
                  </a:moveTo>
                  <a:lnTo>
                    <a:pt x="1836420" y="1155191"/>
                  </a:lnTo>
                  <a:lnTo>
                    <a:pt x="1836183" y="1155901"/>
                  </a:lnTo>
                  <a:lnTo>
                    <a:pt x="1837753" y="1153572"/>
                  </a:lnTo>
                  <a:lnTo>
                    <a:pt x="1838038" y="1152162"/>
                  </a:lnTo>
                  <a:close/>
                </a:path>
                <a:path w="1844040" h="1202689">
                  <a:moveTo>
                    <a:pt x="1844034" y="80010"/>
                  </a:moveTo>
                  <a:lnTo>
                    <a:pt x="1843282" y="1122426"/>
                  </a:lnTo>
                  <a:lnTo>
                    <a:pt x="1843280" y="1126190"/>
                  </a:lnTo>
                  <a:lnTo>
                    <a:pt x="1844040" y="1122426"/>
                  </a:lnTo>
                  <a:lnTo>
                    <a:pt x="1844034" y="8001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/>
            <p:cNvSpPr/>
            <p:nvPr/>
          </p:nvSpPr>
          <p:spPr>
            <a:xfrm>
              <a:off x="8580882" y="2538221"/>
              <a:ext cx="1844039" cy="1202690"/>
            </a:xfrm>
            <a:custGeom>
              <a:avLst/>
              <a:gdLst/>
              <a:ahLst/>
              <a:cxnLst/>
              <a:rect l="l" t="t" r="r" b="b"/>
              <a:pathLst>
                <a:path w="1844040" h="1202689">
                  <a:moveTo>
                    <a:pt x="80010" y="0"/>
                  </a:moveTo>
                  <a:lnTo>
                    <a:pt x="1764029" y="0"/>
                  </a:lnTo>
                </a:path>
                <a:path w="1844040" h="1202689">
                  <a:moveTo>
                    <a:pt x="1764030" y="1202432"/>
                  </a:moveTo>
                  <a:lnTo>
                    <a:pt x="80010" y="1202436"/>
                  </a:lnTo>
                  <a:lnTo>
                    <a:pt x="76246" y="1201676"/>
                  </a:lnTo>
                </a:path>
                <a:path w="1844040" h="1202689">
                  <a:moveTo>
                    <a:pt x="49540" y="1196286"/>
                  </a:moveTo>
                  <a:lnTo>
                    <a:pt x="48863" y="1196149"/>
                  </a:lnTo>
                  <a:lnTo>
                    <a:pt x="47759" y="1195405"/>
                  </a:lnTo>
                </a:path>
                <a:path w="1844040" h="1202689">
                  <a:moveTo>
                    <a:pt x="24600" y="1179792"/>
                  </a:moveTo>
                  <a:lnTo>
                    <a:pt x="23431" y="1179004"/>
                  </a:lnTo>
                  <a:lnTo>
                    <a:pt x="22643" y="1177835"/>
                  </a:lnTo>
                </a:path>
                <a:path w="1844040" h="1202689">
                  <a:moveTo>
                    <a:pt x="0" y="1122426"/>
                  </a:moveTo>
                  <a:lnTo>
                    <a:pt x="0" y="80010"/>
                  </a:lnTo>
                </a:path>
                <a:path w="1844040" h="1202689">
                  <a:moveTo>
                    <a:pt x="1843280" y="1126190"/>
                  </a:moveTo>
                  <a:lnTo>
                    <a:pt x="1838038" y="1152162"/>
                  </a:lnTo>
                </a:path>
                <a:path w="1844040" h="1202689">
                  <a:moveTo>
                    <a:pt x="1836183" y="1155901"/>
                  </a:moveTo>
                  <a:lnTo>
                    <a:pt x="1821396" y="1177835"/>
                  </a:lnTo>
                </a:path>
                <a:path w="1844040" h="1202689">
                  <a:moveTo>
                    <a:pt x="1819439" y="1179792"/>
                  </a:moveTo>
                  <a:lnTo>
                    <a:pt x="1796031" y="1195573"/>
                  </a:lnTo>
                </a:path>
                <a:path w="1844040" h="1202689">
                  <a:moveTo>
                    <a:pt x="1792989" y="1196590"/>
                  </a:moveTo>
                  <a:lnTo>
                    <a:pt x="1764030" y="1202432"/>
                  </a:lnTo>
                </a:path>
                <a:path w="1844040" h="1202689">
                  <a:moveTo>
                    <a:pt x="76246" y="1201676"/>
                  </a:moveTo>
                  <a:lnTo>
                    <a:pt x="49540" y="1196286"/>
                  </a:lnTo>
                  <a:lnTo>
                    <a:pt x="48920" y="1196035"/>
                  </a:lnTo>
                  <a:lnTo>
                    <a:pt x="24600" y="1179792"/>
                  </a:lnTo>
                </a:path>
                <a:path w="1844040" h="1202689">
                  <a:moveTo>
                    <a:pt x="22643" y="1177835"/>
                  </a:moveTo>
                  <a:lnTo>
                    <a:pt x="6862" y="1154427"/>
                  </a:lnTo>
                  <a:lnTo>
                    <a:pt x="6286" y="1153572"/>
                  </a:lnTo>
                  <a:lnTo>
                    <a:pt x="6149" y="1152895"/>
                  </a:lnTo>
                  <a:lnTo>
                    <a:pt x="0" y="1122425"/>
                  </a:lnTo>
                  <a:lnTo>
                    <a:pt x="0" y="80009"/>
                  </a:ln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1764029" y="0"/>
                  </a:lnTo>
                  <a:lnTo>
                    <a:pt x="1820608" y="23431"/>
                  </a:lnTo>
                  <a:lnTo>
                    <a:pt x="1838038" y="50273"/>
                  </a:lnTo>
                  <a:lnTo>
                    <a:pt x="1844034" y="80009"/>
                  </a:lnTo>
                </a:path>
                <a:path w="1844040" h="1202689">
                  <a:moveTo>
                    <a:pt x="1844034" y="80009"/>
                  </a:moveTo>
                  <a:lnTo>
                    <a:pt x="1844040" y="1122426"/>
                  </a:lnTo>
                  <a:lnTo>
                    <a:pt x="1843280" y="1126190"/>
                  </a:lnTo>
                </a:path>
                <a:path w="1844040" h="1202689">
                  <a:moveTo>
                    <a:pt x="1838038" y="1152162"/>
                  </a:moveTo>
                  <a:lnTo>
                    <a:pt x="1837753" y="1153572"/>
                  </a:lnTo>
                  <a:lnTo>
                    <a:pt x="1836183" y="1155901"/>
                  </a:lnTo>
                </a:path>
                <a:path w="1844040" h="1202689">
                  <a:moveTo>
                    <a:pt x="1821396" y="1177835"/>
                  </a:moveTo>
                  <a:lnTo>
                    <a:pt x="1820608" y="1179004"/>
                  </a:lnTo>
                  <a:lnTo>
                    <a:pt x="1819439" y="1179792"/>
                  </a:lnTo>
                </a:path>
                <a:path w="1844040" h="1202689">
                  <a:moveTo>
                    <a:pt x="1796031" y="1195573"/>
                  </a:moveTo>
                  <a:lnTo>
                    <a:pt x="1795176" y="1196149"/>
                  </a:lnTo>
                  <a:lnTo>
                    <a:pt x="1792989" y="1196590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/>
            <p:cNvSpPr/>
            <p:nvPr/>
          </p:nvSpPr>
          <p:spPr>
            <a:xfrm>
              <a:off x="8580882" y="2538221"/>
              <a:ext cx="1844039" cy="1202690"/>
            </a:xfrm>
            <a:custGeom>
              <a:avLst/>
              <a:gdLst/>
              <a:ahLst/>
              <a:cxnLst/>
              <a:rect l="l" t="t" r="r" b="b"/>
              <a:pathLst>
                <a:path w="1844040" h="1202689">
                  <a:moveTo>
                    <a:pt x="1764029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122426"/>
                  </a:lnTo>
                  <a:lnTo>
                    <a:pt x="6286" y="1153572"/>
                  </a:lnTo>
                  <a:lnTo>
                    <a:pt x="23431" y="1179004"/>
                  </a:lnTo>
                  <a:lnTo>
                    <a:pt x="48863" y="1196149"/>
                  </a:lnTo>
                  <a:lnTo>
                    <a:pt x="80010" y="1202436"/>
                  </a:lnTo>
                  <a:lnTo>
                    <a:pt x="1764029" y="1202436"/>
                  </a:lnTo>
                  <a:lnTo>
                    <a:pt x="1795176" y="1196149"/>
                  </a:lnTo>
                  <a:lnTo>
                    <a:pt x="1820608" y="1179004"/>
                  </a:lnTo>
                  <a:lnTo>
                    <a:pt x="1837753" y="1153572"/>
                  </a:lnTo>
                  <a:lnTo>
                    <a:pt x="1844040" y="1122426"/>
                  </a:lnTo>
                  <a:lnTo>
                    <a:pt x="1844040" y="80010"/>
                  </a:lnTo>
                  <a:lnTo>
                    <a:pt x="1837753" y="48863"/>
                  </a:lnTo>
                  <a:lnTo>
                    <a:pt x="1820608" y="23431"/>
                  </a:lnTo>
                  <a:lnTo>
                    <a:pt x="1795176" y="6286"/>
                  </a:lnTo>
                  <a:lnTo>
                    <a:pt x="176402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/>
            <p:cNvSpPr/>
            <p:nvPr/>
          </p:nvSpPr>
          <p:spPr>
            <a:xfrm>
              <a:off x="8580882" y="2538221"/>
              <a:ext cx="1844039" cy="1202690"/>
            </a:xfrm>
            <a:custGeom>
              <a:avLst/>
              <a:gdLst/>
              <a:ahLst/>
              <a:cxnLst/>
              <a:rect l="l" t="t" r="r" b="b"/>
              <a:pathLst>
                <a:path w="1844040" h="1202689">
                  <a:moveTo>
                    <a:pt x="0" y="80010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1764029" y="0"/>
                  </a:lnTo>
                  <a:lnTo>
                    <a:pt x="1795176" y="6286"/>
                  </a:lnTo>
                  <a:lnTo>
                    <a:pt x="1820608" y="23431"/>
                  </a:lnTo>
                  <a:lnTo>
                    <a:pt x="1837753" y="48863"/>
                  </a:lnTo>
                  <a:lnTo>
                    <a:pt x="1844040" y="80010"/>
                  </a:lnTo>
                  <a:lnTo>
                    <a:pt x="1844040" y="1122426"/>
                  </a:lnTo>
                  <a:lnTo>
                    <a:pt x="1837753" y="1153572"/>
                  </a:lnTo>
                  <a:lnTo>
                    <a:pt x="1820608" y="1179004"/>
                  </a:lnTo>
                  <a:lnTo>
                    <a:pt x="1795176" y="1196149"/>
                  </a:lnTo>
                  <a:lnTo>
                    <a:pt x="1764029" y="1202436"/>
                  </a:lnTo>
                  <a:lnTo>
                    <a:pt x="80010" y="1202436"/>
                  </a:lnTo>
                  <a:lnTo>
                    <a:pt x="48863" y="1196149"/>
                  </a:lnTo>
                  <a:lnTo>
                    <a:pt x="23431" y="1179004"/>
                  </a:lnTo>
                  <a:lnTo>
                    <a:pt x="6286" y="1153572"/>
                  </a:lnTo>
                  <a:lnTo>
                    <a:pt x="0" y="1122426"/>
                  </a:lnTo>
                  <a:lnTo>
                    <a:pt x="0" y="80010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/>
            <p:cNvSpPr/>
            <p:nvPr/>
          </p:nvSpPr>
          <p:spPr>
            <a:xfrm>
              <a:off x="9237726" y="2730245"/>
              <a:ext cx="529590" cy="529590"/>
            </a:xfrm>
            <a:custGeom>
              <a:avLst/>
              <a:gdLst/>
              <a:ahLst/>
              <a:cxnLst/>
              <a:rect l="l" t="t" r="r" b="b"/>
              <a:pathLst>
                <a:path w="529590" h="529589">
                  <a:moveTo>
                    <a:pt x="433577" y="0"/>
                  </a:moveTo>
                  <a:lnTo>
                    <a:pt x="96774" y="0"/>
                  </a:lnTo>
                  <a:lnTo>
                    <a:pt x="59150" y="7608"/>
                  </a:lnTo>
                  <a:lnTo>
                    <a:pt x="28384" y="28289"/>
                  </a:lnTo>
                  <a:lnTo>
                    <a:pt x="7620" y="58828"/>
                  </a:lnTo>
                  <a:lnTo>
                    <a:pt x="0" y="96012"/>
                  </a:lnTo>
                  <a:lnTo>
                    <a:pt x="0" y="432815"/>
                  </a:lnTo>
                  <a:lnTo>
                    <a:pt x="7620" y="470439"/>
                  </a:lnTo>
                  <a:lnTo>
                    <a:pt x="28384" y="501205"/>
                  </a:lnTo>
                  <a:lnTo>
                    <a:pt x="59150" y="521969"/>
                  </a:lnTo>
                  <a:lnTo>
                    <a:pt x="96774" y="529589"/>
                  </a:lnTo>
                  <a:lnTo>
                    <a:pt x="433577" y="529589"/>
                  </a:lnTo>
                  <a:lnTo>
                    <a:pt x="470761" y="521969"/>
                  </a:lnTo>
                  <a:lnTo>
                    <a:pt x="501300" y="501205"/>
                  </a:lnTo>
                  <a:lnTo>
                    <a:pt x="521981" y="470439"/>
                  </a:lnTo>
                  <a:lnTo>
                    <a:pt x="529590" y="432815"/>
                  </a:lnTo>
                  <a:lnTo>
                    <a:pt x="529590" y="96012"/>
                  </a:lnTo>
                  <a:lnTo>
                    <a:pt x="521981" y="58828"/>
                  </a:lnTo>
                  <a:lnTo>
                    <a:pt x="501300" y="28289"/>
                  </a:lnTo>
                  <a:lnTo>
                    <a:pt x="470761" y="7608"/>
                  </a:lnTo>
                  <a:lnTo>
                    <a:pt x="433577" y="0"/>
                  </a:lnTo>
                  <a:close/>
                </a:path>
              </a:pathLst>
            </a:custGeom>
            <a:solidFill>
              <a:srgbClr val="137BA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2" name="object 4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372600" y="2864357"/>
              <a:ext cx="262127" cy="262127"/>
            </a:xfrm>
            <a:prstGeom prst="rect">
              <a:avLst/>
            </a:prstGeom>
          </p:spPr>
        </p:pic>
      </p:grpSp>
      <p:sp>
        <p:nvSpPr>
          <p:cNvPr id="43" name="object 43"/>
          <p:cNvSpPr txBox="1"/>
          <p:nvPr/>
        </p:nvSpPr>
        <p:spPr>
          <a:xfrm>
            <a:off x="9174733" y="3394963"/>
            <a:ext cx="655320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 spc="-20">
                <a:solidFill>
                  <a:srgbClr val="15212E"/>
                </a:solidFill>
                <a:latin typeface="Segoe UI Semibold"/>
                <a:cs typeface="Segoe UI Semibold"/>
              </a:rPr>
              <a:t>CPA</a:t>
            </a:r>
            <a:r>
              <a:rPr dirty="0" sz="1100" spc="-55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100" spc="-10">
                <a:solidFill>
                  <a:srgbClr val="15212E"/>
                </a:solidFill>
                <a:latin typeface="Segoe UI Semibold"/>
                <a:cs typeface="Segoe UI Semibold"/>
              </a:rPr>
              <a:t>Firms</a:t>
            </a:r>
            <a:endParaRPr sz="1100">
              <a:latin typeface="Segoe UI Semibold"/>
              <a:cs typeface="Segoe UI Semibold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555879" y="3927728"/>
            <a:ext cx="1855470" cy="1214120"/>
            <a:chOff x="555879" y="3927728"/>
            <a:chExt cx="1855470" cy="1214120"/>
          </a:xfrm>
        </p:grpSpPr>
        <p:sp>
          <p:nvSpPr>
            <p:cNvPr id="45" name="object 45"/>
            <p:cNvSpPr/>
            <p:nvPr/>
          </p:nvSpPr>
          <p:spPr>
            <a:xfrm>
              <a:off x="561594" y="3933443"/>
              <a:ext cx="1844039" cy="1202690"/>
            </a:xfrm>
            <a:custGeom>
              <a:avLst/>
              <a:gdLst/>
              <a:ahLst/>
              <a:cxnLst/>
              <a:rect l="l" t="t" r="r" b="b"/>
              <a:pathLst>
                <a:path w="1844039" h="1202689">
                  <a:moveTo>
                    <a:pt x="76246" y="1201676"/>
                  </a:moveTo>
                  <a:lnTo>
                    <a:pt x="80010" y="1202436"/>
                  </a:lnTo>
                  <a:lnTo>
                    <a:pt x="1773173" y="1202436"/>
                  </a:lnTo>
                  <a:lnTo>
                    <a:pt x="76246" y="1201676"/>
                  </a:lnTo>
                  <a:close/>
                </a:path>
                <a:path w="1844039" h="1202689">
                  <a:moveTo>
                    <a:pt x="1836587" y="1155192"/>
                  </a:moveTo>
                  <a:lnTo>
                    <a:pt x="7620" y="1155192"/>
                  </a:lnTo>
                  <a:lnTo>
                    <a:pt x="7620" y="1155550"/>
                  </a:lnTo>
                  <a:lnTo>
                    <a:pt x="48008" y="1195573"/>
                  </a:lnTo>
                  <a:lnTo>
                    <a:pt x="1773173" y="1202436"/>
                  </a:lnTo>
                  <a:lnTo>
                    <a:pt x="1764010" y="1202436"/>
                  </a:lnTo>
                  <a:lnTo>
                    <a:pt x="1794564" y="1196149"/>
                  </a:lnTo>
                  <a:lnTo>
                    <a:pt x="1794948" y="1196149"/>
                  </a:lnTo>
                  <a:lnTo>
                    <a:pt x="1820608" y="1179004"/>
                  </a:lnTo>
                  <a:lnTo>
                    <a:pt x="1836587" y="1155192"/>
                  </a:lnTo>
                  <a:close/>
                </a:path>
                <a:path w="1844039" h="1202689">
                  <a:moveTo>
                    <a:pt x="48008" y="1195573"/>
                  </a:moveTo>
                  <a:lnTo>
                    <a:pt x="48863" y="1196149"/>
                  </a:lnTo>
                  <a:lnTo>
                    <a:pt x="51036" y="1196588"/>
                  </a:lnTo>
                  <a:lnTo>
                    <a:pt x="48008" y="1195573"/>
                  </a:lnTo>
                  <a:close/>
                </a:path>
                <a:path w="1844039" h="1202689">
                  <a:moveTo>
                    <a:pt x="22643" y="1177835"/>
                  </a:moveTo>
                  <a:lnTo>
                    <a:pt x="23431" y="1179004"/>
                  </a:lnTo>
                  <a:lnTo>
                    <a:pt x="24600" y="1179792"/>
                  </a:lnTo>
                  <a:lnTo>
                    <a:pt x="22643" y="1177835"/>
                  </a:lnTo>
                  <a:close/>
                </a:path>
                <a:path w="1844039" h="1202689">
                  <a:moveTo>
                    <a:pt x="1837610" y="1153668"/>
                  </a:moveTo>
                  <a:lnTo>
                    <a:pt x="6857" y="1153668"/>
                  </a:lnTo>
                  <a:lnTo>
                    <a:pt x="6857" y="1154420"/>
                  </a:lnTo>
                  <a:lnTo>
                    <a:pt x="7620" y="1155550"/>
                  </a:lnTo>
                  <a:lnTo>
                    <a:pt x="7620" y="1155192"/>
                  </a:lnTo>
                  <a:lnTo>
                    <a:pt x="1836587" y="1155192"/>
                  </a:lnTo>
                  <a:lnTo>
                    <a:pt x="1837610" y="1153668"/>
                  </a:lnTo>
                  <a:close/>
                </a:path>
                <a:path w="1844039" h="1202689">
                  <a:moveTo>
                    <a:pt x="1838195" y="1151382"/>
                  </a:moveTo>
                  <a:lnTo>
                    <a:pt x="6096" y="1151382"/>
                  </a:lnTo>
                  <a:lnTo>
                    <a:pt x="6130" y="1152895"/>
                  </a:lnTo>
                  <a:lnTo>
                    <a:pt x="6286" y="1153668"/>
                  </a:lnTo>
                  <a:lnTo>
                    <a:pt x="6857" y="1154420"/>
                  </a:lnTo>
                  <a:lnTo>
                    <a:pt x="6857" y="1153668"/>
                  </a:lnTo>
                  <a:lnTo>
                    <a:pt x="1837651" y="1153668"/>
                  </a:lnTo>
                  <a:lnTo>
                    <a:pt x="1837890" y="1152895"/>
                  </a:lnTo>
                  <a:lnTo>
                    <a:pt x="1838195" y="1151382"/>
                  </a:lnTo>
                  <a:close/>
                </a:path>
                <a:path w="1844039" h="1202689">
                  <a:moveTo>
                    <a:pt x="1764030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122426"/>
                  </a:lnTo>
                  <a:lnTo>
                    <a:pt x="6114" y="1152721"/>
                  </a:lnTo>
                  <a:lnTo>
                    <a:pt x="6096" y="1151382"/>
                  </a:lnTo>
                  <a:lnTo>
                    <a:pt x="1838195" y="1151382"/>
                  </a:lnTo>
                  <a:lnTo>
                    <a:pt x="1844040" y="1122426"/>
                  </a:lnTo>
                  <a:lnTo>
                    <a:pt x="1844039" y="80010"/>
                  </a:lnTo>
                  <a:lnTo>
                    <a:pt x="1837753" y="48863"/>
                  </a:lnTo>
                  <a:lnTo>
                    <a:pt x="1820608" y="23431"/>
                  </a:lnTo>
                  <a:lnTo>
                    <a:pt x="1795176" y="6286"/>
                  </a:lnTo>
                  <a:lnTo>
                    <a:pt x="17640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/>
            <p:cNvSpPr/>
            <p:nvPr/>
          </p:nvSpPr>
          <p:spPr>
            <a:xfrm>
              <a:off x="561594" y="3933443"/>
              <a:ext cx="1844039" cy="1202690"/>
            </a:xfrm>
            <a:custGeom>
              <a:avLst/>
              <a:gdLst/>
              <a:ahLst/>
              <a:cxnLst/>
              <a:rect l="l" t="t" r="r" b="b"/>
              <a:pathLst>
                <a:path w="1844039" h="1202689">
                  <a:moveTo>
                    <a:pt x="80010" y="0"/>
                  </a:moveTo>
                  <a:lnTo>
                    <a:pt x="1764030" y="0"/>
                  </a:lnTo>
                </a:path>
                <a:path w="1844039" h="1202689">
                  <a:moveTo>
                    <a:pt x="1764030" y="1202431"/>
                  </a:moveTo>
                  <a:lnTo>
                    <a:pt x="80010" y="1202436"/>
                  </a:lnTo>
                  <a:lnTo>
                    <a:pt x="76246" y="1201676"/>
                  </a:lnTo>
                </a:path>
                <a:path w="1844039" h="1202689">
                  <a:moveTo>
                    <a:pt x="51036" y="1196588"/>
                  </a:moveTo>
                  <a:lnTo>
                    <a:pt x="48863" y="1196149"/>
                  </a:lnTo>
                  <a:lnTo>
                    <a:pt x="48008" y="1195573"/>
                  </a:lnTo>
                </a:path>
                <a:path w="1844039" h="1202689">
                  <a:moveTo>
                    <a:pt x="24600" y="1179792"/>
                  </a:moveTo>
                  <a:lnTo>
                    <a:pt x="23431" y="1179004"/>
                  </a:lnTo>
                  <a:lnTo>
                    <a:pt x="22643" y="1177835"/>
                  </a:lnTo>
                </a:path>
                <a:path w="1844039" h="1202689">
                  <a:moveTo>
                    <a:pt x="7620" y="1155550"/>
                  </a:moveTo>
                  <a:lnTo>
                    <a:pt x="7378" y="1155192"/>
                  </a:lnTo>
                </a:path>
                <a:path w="1844039" h="1202689">
                  <a:moveTo>
                    <a:pt x="6857" y="1154420"/>
                  </a:moveTo>
                  <a:lnTo>
                    <a:pt x="6286" y="1153668"/>
                  </a:lnTo>
                </a:path>
                <a:path w="1844039" h="1202689">
                  <a:moveTo>
                    <a:pt x="6096" y="1152721"/>
                  </a:moveTo>
                  <a:lnTo>
                    <a:pt x="5826" y="1151382"/>
                  </a:lnTo>
                </a:path>
                <a:path w="1844039" h="1202689">
                  <a:moveTo>
                    <a:pt x="0" y="1122426"/>
                  </a:moveTo>
                  <a:lnTo>
                    <a:pt x="0" y="80010"/>
                  </a:lnTo>
                </a:path>
                <a:path w="1844039" h="1202689">
                  <a:moveTo>
                    <a:pt x="76246" y="1201676"/>
                  </a:moveTo>
                  <a:lnTo>
                    <a:pt x="51036" y="1196588"/>
                  </a:lnTo>
                </a:path>
                <a:path w="1844039" h="1202689">
                  <a:moveTo>
                    <a:pt x="48008" y="1195573"/>
                  </a:moveTo>
                  <a:lnTo>
                    <a:pt x="24600" y="1179792"/>
                  </a:lnTo>
                </a:path>
                <a:path w="1844039" h="1202689">
                  <a:moveTo>
                    <a:pt x="22643" y="1177835"/>
                  </a:moveTo>
                  <a:lnTo>
                    <a:pt x="20684" y="1174929"/>
                  </a:lnTo>
                  <a:lnTo>
                    <a:pt x="8398" y="1156705"/>
                  </a:lnTo>
                  <a:lnTo>
                    <a:pt x="7620" y="1155550"/>
                  </a:lnTo>
                </a:path>
                <a:path w="1844039" h="1202689">
                  <a:moveTo>
                    <a:pt x="7378" y="1155192"/>
                  </a:moveTo>
                  <a:lnTo>
                    <a:pt x="6857" y="1154420"/>
                  </a:lnTo>
                </a:path>
                <a:path w="1844039" h="1202689">
                  <a:moveTo>
                    <a:pt x="6286" y="1153668"/>
                  </a:moveTo>
                  <a:lnTo>
                    <a:pt x="6096" y="1152628"/>
                  </a:lnTo>
                </a:path>
                <a:path w="1844039" h="1202689">
                  <a:moveTo>
                    <a:pt x="5844" y="1151382"/>
                  </a:moveTo>
                  <a:lnTo>
                    <a:pt x="0" y="1122426"/>
                  </a:lnTo>
                  <a:lnTo>
                    <a:pt x="0" y="80010"/>
                  </a:ln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1764030" y="0"/>
                  </a:lnTo>
                  <a:lnTo>
                    <a:pt x="1795176" y="6286"/>
                  </a:lnTo>
                  <a:lnTo>
                    <a:pt x="1820608" y="23431"/>
                  </a:lnTo>
                  <a:lnTo>
                    <a:pt x="1821819" y="25228"/>
                  </a:lnTo>
                  <a:lnTo>
                    <a:pt x="1837753" y="48863"/>
                  </a:lnTo>
                  <a:lnTo>
                    <a:pt x="1837890" y="49540"/>
                  </a:lnTo>
                  <a:lnTo>
                    <a:pt x="1844039" y="80010"/>
                  </a:lnTo>
                  <a:lnTo>
                    <a:pt x="1844040" y="1122426"/>
                  </a:lnTo>
                  <a:lnTo>
                    <a:pt x="1837890" y="1152895"/>
                  </a:lnTo>
                  <a:lnTo>
                    <a:pt x="1837724" y="1153563"/>
                  </a:lnTo>
                  <a:lnTo>
                    <a:pt x="1820608" y="1179004"/>
                  </a:lnTo>
                  <a:lnTo>
                    <a:pt x="1795119" y="1196035"/>
                  </a:lnTo>
                  <a:lnTo>
                    <a:pt x="1764030" y="1202431"/>
                  </a:lnTo>
                </a:path>
                <a:path w="1844039" h="1202689">
                  <a:moveTo>
                    <a:pt x="1837890" y="1152895"/>
                  </a:moveTo>
                  <a:lnTo>
                    <a:pt x="1837687" y="1153552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/>
            <p:cNvSpPr/>
            <p:nvPr/>
          </p:nvSpPr>
          <p:spPr>
            <a:xfrm>
              <a:off x="561594" y="3933443"/>
              <a:ext cx="1844039" cy="1202690"/>
            </a:xfrm>
            <a:custGeom>
              <a:avLst/>
              <a:gdLst/>
              <a:ahLst/>
              <a:cxnLst/>
              <a:rect l="l" t="t" r="r" b="b"/>
              <a:pathLst>
                <a:path w="1844039" h="1202689">
                  <a:moveTo>
                    <a:pt x="1764030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122426"/>
                  </a:lnTo>
                  <a:lnTo>
                    <a:pt x="6286" y="1153572"/>
                  </a:lnTo>
                  <a:lnTo>
                    <a:pt x="23431" y="1179004"/>
                  </a:lnTo>
                  <a:lnTo>
                    <a:pt x="48863" y="1196149"/>
                  </a:lnTo>
                  <a:lnTo>
                    <a:pt x="80010" y="1202436"/>
                  </a:lnTo>
                  <a:lnTo>
                    <a:pt x="1764030" y="1202436"/>
                  </a:lnTo>
                  <a:lnTo>
                    <a:pt x="1795176" y="1196149"/>
                  </a:lnTo>
                  <a:lnTo>
                    <a:pt x="1820608" y="1179004"/>
                  </a:lnTo>
                  <a:lnTo>
                    <a:pt x="1837753" y="1153572"/>
                  </a:lnTo>
                  <a:lnTo>
                    <a:pt x="1844039" y="1122426"/>
                  </a:lnTo>
                  <a:lnTo>
                    <a:pt x="1844039" y="80010"/>
                  </a:lnTo>
                  <a:lnTo>
                    <a:pt x="1837753" y="48863"/>
                  </a:lnTo>
                  <a:lnTo>
                    <a:pt x="1820608" y="23431"/>
                  </a:lnTo>
                  <a:lnTo>
                    <a:pt x="1795176" y="6286"/>
                  </a:lnTo>
                  <a:lnTo>
                    <a:pt x="17640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/>
            <p:cNvSpPr/>
            <p:nvPr/>
          </p:nvSpPr>
          <p:spPr>
            <a:xfrm>
              <a:off x="561594" y="3933443"/>
              <a:ext cx="1844039" cy="1202690"/>
            </a:xfrm>
            <a:custGeom>
              <a:avLst/>
              <a:gdLst/>
              <a:ahLst/>
              <a:cxnLst/>
              <a:rect l="l" t="t" r="r" b="b"/>
              <a:pathLst>
                <a:path w="1844039" h="1202689">
                  <a:moveTo>
                    <a:pt x="0" y="80010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1764030" y="0"/>
                  </a:lnTo>
                  <a:lnTo>
                    <a:pt x="1795176" y="6286"/>
                  </a:lnTo>
                  <a:lnTo>
                    <a:pt x="1820608" y="23431"/>
                  </a:lnTo>
                  <a:lnTo>
                    <a:pt x="1837753" y="48863"/>
                  </a:lnTo>
                  <a:lnTo>
                    <a:pt x="1844039" y="80010"/>
                  </a:lnTo>
                  <a:lnTo>
                    <a:pt x="1844039" y="1122426"/>
                  </a:lnTo>
                  <a:lnTo>
                    <a:pt x="1837753" y="1153572"/>
                  </a:lnTo>
                  <a:lnTo>
                    <a:pt x="1820608" y="1179004"/>
                  </a:lnTo>
                  <a:lnTo>
                    <a:pt x="1795176" y="1196149"/>
                  </a:lnTo>
                  <a:lnTo>
                    <a:pt x="1764030" y="1202436"/>
                  </a:lnTo>
                  <a:lnTo>
                    <a:pt x="80010" y="1202436"/>
                  </a:lnTo>
                  <a:lnTo>
                    <a:pt x="48863" y="1196149"/>
                  </a:lnTo>
                  <a:lnTo>
                    <a:pt x="23431" y="1179004"/>
                  </a:lnTo>
                  <a:lnTo>
                    <a:pt x="6286" y="1153572"/>
                  </a:lnTo>
                  <a:lnTo>
                    <a:pt x="0" y="1122426"/>
                  </a:lnTo>
                  <a:lnTo>
                    <a:pt x="0" y="80010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/>
            <p:cNvSpPr/>
            <p:nvPr/>
          </p:nvSpPr>
          <p:spPr>
            <a:xfrm>
              <a:off x="1219200" y="4125467"/>
              <a:ext cx="529590" cy="529590"/>
            </a:xfrm>
            <a:custGeom>
              <a:avLst/>
              <a:gdLst/>
              <a:ahLst/>
              <a:cxnLst/>
              <a:rect l="l" t="t" r="r" b="b"/>
              <a:pathLst>
                <a:path w="529589" h="529589">
                  <a:moveTo>
                    <a:pt x="432816" y="0"/>
                  </a:moveTo>
                  <a:lnTo>
                    <a:pt x="96012" y="0"/>
                  </a:lnTo>
                  <a:lnTo>
                    <a:pt x="58828" y="7620"/>
                  </a:lnTo>
                  <a:lnTo>
                    <a:pt x="28289" y="28384"/>
                  </a:lnTo>
                  <a:lnTo>
                    <a:pt x="7608" y="59150"/>
                  </a:lnTo>
                  <a:lnTo>
                    <a:pt x="0" y="96774"/>
                  </a:lnTo>
                  <a:lnTo>
                    <a:pt x="0" y="433578"/>
                  </a:lnTo>
                  <a:lnTo>
                    <a:pt x="7608" y="470761"/>
                  </a:lnTo>
                  <a:lnTo>
                    <a:pt x="28289" y="501300"/>
                  </a:lnTo>
                  <a:lnTo>
                    <a:pt x="58828" y="521981"/>
                  </a:lnTo>
                  <a:lnTo>
                    <a:pt x="96012" y="529590"/>
                  </a:lnTo>
                  <a:lnTo>
                    <a:pt x="432816" y="529590"/>
                  </a:lnTo>
                  <a:lnTo>
                    <a:pt x="470439" y="521981"/>
                  </a:lnTo>
                  <a:lnTo>
                    <a:pt x="501205" y="501300"/>
                  </a:lnTo>
                  <a:lnTo>
                    <a:pt x="521969" y="470761"/>
                  </a:lnTo>
                  <a:lnTo>
                    <a:pt x="529589" y="433578"/>
                  </a:lnTo>
                  <a:lnTo>
                    <a:pt x="529589" y="96774"/>
                  </a:lnTo>
                  <a:lnTo>
                    <a:pt x="521969" y="59150"/>
                  </a:lnTo>
                  <a:lnTo>
                    <a:pt x="501205" y="28384"/>
                  </a:lnTo>
                  <a:lnTo>
                    <a:pt x="470439" y="7620"/>
                  </a:lnTo>
                  <a:lnTo>
                    <a:pt x="432816" y="0"/>
                  </a:lnTo>
                  <a:close/>
                </a:path>
              </a:pathLst>
            </a:custGeom>
            <a:solidFill>
              <a:srgbClr val="2EB5D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0" name="object 5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51025" y="4256531"/>
              <a:ext cx="265937" cy="265937"/>
            </a:xfrm>
            <a:prstGeom prst="rect">
              <a:avLst/>
            </a:prstGeom>
          </p:spPr>
        </p:pic>
      </p:grpSp>
      <p:sp>
        <p:nvSpPr>
          <p:cNvPr id="51" name="object 51"/>
          <p:cNvSpPr txBox="1"/>
          <p:nvPr/>
        </p:nvSpPr>
        <p:spPr>
          <a:xfrm>
            <a:off x="1157731" y="4790185"/>
            <a:ext cx="652145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15212E"/>
                </a:solidFill>
                <a:latin typeface="Segoe UI Semibold"/>
                <a:cs typeface="Segoe UI Semibold"/>
              </a:rPr>
              <a:t>Law</a:t>
            </a:r>
            <a:r>
              <a:rPr dirty="0" sz="1100" spc="-35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100" spc="-10">
                <a:solidFill>
                  <a:srgbClr val="15212E"/>
                </a:solidFill>
                <a:latin typeface="Segoe UI Semibold"/>
                <a:cs typeface="Segoe UI Semibold"/>
              </a:rPr>
              <a:t>Firms</a:t>
            </a:r>
            <a:endParaRPr sz="1100">
              <a:latin typeface="Segoe UI Semibold"/>
              <a:cs typeface="Segoe UI Semibold"/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2560701" y="3927728"/>
            <a:ext cx="1855470" cy="1214120"/>
            <a:chOff x="2560701" y="3927728"/>
            <a:chExt cx="1855470" cy="1214120"/>
          </a:xfrm>
        </p:grpSpPr>
        <p:sp>
          <p:nvSpPr>
            <p:cNvPr id="53" name="object 53"/>
            <p:cNvSpPr/>
            <p:nvPr/>
          </p:nvSpPr>
          <p:spPr>
            <a:xfrm>
              <a:off x="2566416" y="3933443"/>
              <a:ext cx="1844039" cy="1202690"/>
            </a:xfrm>
            <a:custGeom>
              <a:avLst/>
              <a:gdLst/>
              <a:ahLst/>
              <a:cxnLst/>
              <a:rect l="l" t="t" r="r" b="b"/>
              <a:pathLst>
                <a:path w="1844039" h="1202689">
                  <a:moveTo>
                    <a:pt x="76246" y="1201676"/>
                  </a:moveTo>
                  <a:lnTo>
                    <a:pt x="80009" y="1202436"/>
                  </a:lnTo>
                  <a:lnTo>
                    <a:pt x="1773173" y="1202436"/>
                  </a:lnTo>
                  <a:lnTo>
                    <a:pt x="76246" y="1201676"/>
                  </a:lnTo>
                  <a:close/>
                </a:path>
                <a:path w="1844039" h="1202689">
                  <a:moveTo>
                    <a:pt x="1764030" y="0"/>
                  </a:moveTo>
                  <a:lnTo>
                    <a:pt x="80009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122426"/>
                  </a:lnTo>
                  <a:lnTo>
                    <a:pt x="22643" y="1177835"/>
                  </a:lnTo>
                  <a:lnTo>
                    <a:pt x="76246" y="1201676"/>
                  </a:lnTo>
                  <a:lnTo>
                    <a:pt x="1773173" y="1202436"/>
                  </a:lnTo>
                  <a:lnTo>
                    <a:pt x="1764010" y="1202436"/>
                  </a:lnTo>
                  <a:lnTo>
                    <a:pt x="1794564" y="1196149"/>
                  </a:lnTo>
                  <a:lnTo>
                    <a:pt x="1794948" y="1196149"/>
                  </a:lnTo>
                  <a:lnTo>
                    <a:pt x="1820608" y="1179004"/>
                  </a:lnTo>
                  <a:lnTo>
                    <a:pt x="1837095" y="1154549"/>
                  </a:lnTo>
                  <a:lnTo>
                    <a:pt x="1837890" y="1152895"/>
                  </a:lnTo>
                  <a:lnTo>
                    <a:pt x="1843282" y="1126179"/>
                  </a:lnTo>
                  <a:lnTo>
                    <a:pt x="1844032" y="80010"/>
                  </a:lnTo>
                  <a:lnTo>
                    <a:pt x="1837753" y="48863"/>
                  </a:lnTo>
                  <a:lnTo>
                    <a:pt x="1820608" y="23431"/>
                  </a:lnTo>
                  <a:lnTo>
                    <a:pt x="1795176" y="6286"/>
                  </a:lnTo>
                  <a:lnTo>
                    <a:pt x="1764030" y="0"/>
                  </a:lnTo>
                  <a:close/>
                </a:path>
                <a:path w="1844039" h="1202689">
                  <a:moveTo>
                    <a:pt x="48008" y="1195573"/>
                  </a:moveTo>
                  <a:lnTo>
                    <a:pt x="48863" y="1196149"/>
                  </a:lnTo>
                  <a:lnTo>
                    <a:pt x="50273" y="1196434"/>
                  </a:lnTo>
                  <a:lnTo>
                    <a:pt x="48008" y="1195573"/>
                  </a:lnTo>
                  <a:close/>
                </a:path>
                <a:path w="1844039" h="1202689">
                  <a:moveTo>
                    <a:pt x="22643" y="1177835"/>
                  </a:moveTo>
                  <a:lnTo>
                    <a:pt x="23431" y="1179004"/>
                  </a:lnTo>
                  <a:lnTo>
                    <a:pt x="24600" y="1179792"/>
                  </a:lnTo>
                  <a:lnTo>
                    <a:pt x="22643" y="1177835"/>
                  </a:lnTo>
                  <a:close/>
                </a:path>
                <a:path w="1844039" h="1202689">
                  <a:moveTo>
                    <a:pt x="1844032" y="80010"/>
                  </a:moveTo>
                  <a:lnTo>
                    <a:pt x="1843285" y="1122426"/>
                  </a:lnTo>
                  <a:lnTo>
                    <a:pt x="1843282" y="1126179"/>
                  </a:lnTo>
                  <a:lnTo>
                    <a:pt x="1844039" y="1122426"/>
                  </a:lnTo>
                  <a:lnTo>
                    <a:pt x="1844032" y="8001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/>
            <p:cNvSpPr/>
            <p:nvPr/>
          </p:nvSpPr>
          <p:spPr>
            <a:xfrm>
              <a:off x="2566416" y="3933443"/>
              <a:ext cx="1764030" cy="1202690"/>
            </a:xfrm>
            <a:custGeom>
              <a:avLst/>
              <a:gdLst/>
              <a:ahLst/>
              <a:cxnLst/>
              <a:rect l="l" t="t" r="r" b="b"/>
              <a:pathLst>
                <a:path w="1764029" h="1202689">
                  <a:moveTo>
                    <a:pt x="80010" y="0"/>
                  </a:moveTo>
                  <a:lnTo>
                    <a:pt x="1764030" y="0"/>
                  </a:lnTo>
                </a:path>
                <a:path w="1764029" h="1202689">
                  <a:moveTo>
                    <a:pt x="1764030" y="1202431"/>
                  </a:moveTo>
                  <a:lnTo>
                    <a:pt x="80009" y="1202436"/>
                  </a:lnTo>
                  <a:lnTo>
                    <a:pt x="76246" y="1201676"/>
                  </a:lnTo>
                </a:path>
                <a:path w="1764029" h="1202689">
                  <a:moveTo>
                    <a:pt x="50273" y="1196434"/>
                  </a:moveTo>
                  <a:lnTo>
                    <a:pt x="48863" y="1196149"/>
                  </a:lnTo>
                  <a:lnTo>
                    <a:pt x="48008" y="1195573"/>
                  </a:lnTo>
                </a:path>
                <a:path w="1764029" h="1202689">
                  <a:moveTo>
                    <a:pt x="24600" y="1179792"/>
                  </a:moveTo>
                  <a:lnTo>
                    <a:pt x="23431" y="1179004"/>
                  </a:lnTo>
                  <a:lnTo>
                    <a:pt x="22643" y="1177835"/>
                  </a:lnTo>
                </a:path>
                <a:path w="1764029" h="1202689">
                  <a:moveTo>
                    <a:pt x="0" y="1122426"/>
                  </a:moveTo>
                  <a:lnTo>
                    <a:pt x="0" y="80010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5" name="object 5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324730" y="5053907"/>
              <a:ext cx="90682" cy="87682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2566416" y="3933443"/>
              <a:ext cx="1844039" cy="1202055"/>
            </a:xfrm>
            <a:custGeom>
              <a:avLst/>
              <a:gdLst/>
              <a:ahLst/>
              <a:cxnLst/>
              <a:rect l="l" t="t" r="r" b="b"/>
              <a:pathLst>
                <a:path w="1844039" h="1202054">
                  <a:moveTo>
                    <a:pt x="76246" y="1201676"/>
                  </a:moveTo>
                  <a:lnTo>
                    <a:pt x="50273" y="1196434"/>
                  </a:lnTo>
                </a:path>
                <a:path w="1844039" h="1202054">
                  <a:moveTo>
                    <a:pt x="48008" y="1195573"/>
                  </a:moveTo>
                  <a:lnTo>
                    <a:pt x="24600" y="1179792"/>
                  </a:lnTo>
                </a:path>
                <a:path w="1844039" h="1202054">
                  <a:moveTo>
                    <a:pt x="22643" y="1177835"/>
                  </a:moveTo>
                  <a:lnTo>
                    <a:pt x="6862" y="1154427"/>
                  </a:lnTo>
                  <a:lnTo>
                    <a:pt x="6286" y="1153572"/>
                  </a:lnTo>
                  <a:lnTo>
                    <a:pt x="6001" y="1152162"/>
                  </a:lnTo>
                  <a:lnTo>
                    <a:pt x="0" y="1122426"/>
                  </a:lnTo>
                  <a:lnTo>
                    <a:pt x="0" y="80010"/>
                  </a:ln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09" y="0"/>
                  </a:lnTo>
                  <a:lnTo>
                    <a:pt x="1764030" y="0"/>
                  </a:lnTo>
                  <a:lnTo>
                    <a:pt x="1795176" y="6286"/>
                  </a:lnTo>
                  <a:lnTo>
                    <a:pt x="1820608" y="23431"/>
                  </a:lnTo>
                  <a:lnTo>
                    <a:pt x="1821228" y="24351"/>
                  </a:lnTo>
                  <a:lnTo>
                    <a:pt x="1837177" y="48008"/>
                  </a:lnTo>
                  <a:lnTo>
                    <a:pt x="1837753" y="48863"/>
                  </a:lnTo>
                  <a:lnTo>
                    <a:pt x="1837890" y="49540"/>
                  </a:lnTo>
                  <a:lnTo>
                    <a:pt x="1844032" y="80009"/>
                  </a:lnTo>
                </a:path>
                <a:path w="1844039" h="1202054">
                  <a:moveTo>
                    <a:pt x="1844032" y="80009"/>
                  </a:moveTo>
                  <a:lnTo>
                    <a:pt x="1844039" y="1122426"/>
                  </a:lnTo>
                  <a:lnTo>
                    <a:pt x="1843282" y="1126179"/>
                  </a:lnTo>
                </a:path>
                <a:path w="1844039" h="1202054">
                  <a:moveTo>
                    <a:pt x="1837890" y="1152895"/>
                  </a:moveTo>
                  <a:lnTo>
                    <a:pt x="1837753" y="1153572"/>
                  </a:lnTo>
                  <a:lnTo>
                    <a:pt x="1837095" y="1154549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/>
            <p:cNvSpPr/>
            <p:nvPr/>
          </p:nvSpPr>
          <p:spPr>
            <a:xfrm>
              <a:off x="2566416" y="3933443"/>
              <a:ext cx="1844039" cy="1202690"/>
            </a:xfrm>
            <a:custGeom>
              <a:avLst/>
              <a:gdLst/>
              <a:ahLst/>
              <a:cxnLst/>
              <a:rect l="l" t="t" r="r" b="b"/>
              <a:pathLst>
                <a:path w="1844039" h="1202689">
                  <a:moveTo>
                    <a:pt x="1764030" y="0"/>
                  </a:moveTo>
                  <a:lnTo>
                    <a:pt x="80009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122426"/>
                  </a:lnTo>
                  <a:lnTo>
                    <a:pt x="6286" y="1153572"/>
                  </a:lnTo>
                  <a:lnTo>
                    <a:pt x="23431" y="1179004"/>
                  </a:lnTo>
                  <a:lnTo>
                    <a:pt x="48863" y="1196149"/>
                  </a:lnTo>
                  <a:lnTo>
                    <a:pt x="80009" y="1202436"/>
                  </a:lnTo>
                  <a:lnTo>
                    <a:pt x="1764030" y="1202436"/>
                  </a:lnTo>
                  <a:lnTo>
                    <a:pt x="1795176" y="1196149"/>
                  </a:lnTo>
                  <a:lnTo>
                    <a:pt x="1820608" y="1179004"/>
                  </a:lnTo>
                  <a:lnTo>
                    <a:pt x="1837753" y="1153572"/>
                  </a:lnTo>
                  <a:lnTo>
                    <a:pt x="1844039" y="1122426"/>
                  </a:lnTo>
                  <a:lnTo>
                    <a:pt x="1844039" y="80010"/>
                  </a:lnTo>
                  <a:lnTo>
                    <a:pt x="1837753" y="48863"/>
                  </a:lnTo>
                  <a:lnTo>
                    <a:pt x="1820608" y="23431"/>
                  </a:lnTo>
                  <a:lnTo>
                    <a:pt x="1795176" y="6286"/>
                  </a:lnTo>
                  <a:lnTo>
                    <a:pt x="17640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/>
            <p:cNvSpPr/>
            <p:nvPr/>
          </p:nvSpPr>
          <p:spPr>
            <a:xfrm>
              <a:off x="2566416" y="3933443"/>
              <a:ext cx="1844039" cy="1202690"/>
            </a:xfrm>
            <a:custGeom>
              <a:avLst/>
              <a:gdLst/>
              <a:ahLst/>
              <a:cxnLst/>
              <a:rect l="l" t="t" r="r" b="b"/>
              <a:pathLst>
                <a:path w="1844039" h="1202689">
                  <a:moveTo>
                    <a:pt x="0" y="80010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09" y="0"/>
                  </a:lnTo>
                  <a:lnTo>
                    <a:pt x="1764030" y="0"/>
                  </a:lnTo>
                  <a:lnTo>
                    <a:pt x="1795176" y="6286"/>
                  </a:lnTo>
                  <a:lnTo>
                    <a:pt x="1820608" y="23431"/>
                  </a:lnTo>
                  <a:lnTo>
                    <a:pt x="1837753" y="48863"/>
                  </a:lnTo>
                  <a:lnTo>
                    <a:pt x="1844039" y="80010"/>
                  </a:lnTo>
                  <a:lnTo>
                    <a:pt x="1844039" y="1122426"/>
                  </a:lnTo>
                  <a:lnTo>
                    <a:pt x="1837753" y="1153572"/>
                  </a:lnTo>
                  <a:lnTo>
                    <a:pt x="1820608" y="1179004"/>
                  </a:lnTo>
                  <a:lnTo>
                    <a:pt x="1795176" y="1196149"/>
                  </a:lnTo>
                  <a:lnTo>
                    <a:pt x="1764030" y="1202436"/>
                  </a:lnTo>
                  <a:lnTo>
                    <a:pt x="80009" y="1202436"/>
                  </a:lnTo>
                  <a:lnTo>
                    <a:pt x="48863" y="1196149"/>
                  </a:lnTo>
                  <a:lnTo>
                    <a:pt x="23431" y="1179004"/>
                  </a:lnTo>
                  <a:lnTo>
                    <a:pt x="6286" y="1153572"/>
                  </a:lnTo>
                  <a:lnTo>
                    <a:pt x="0" y="1122426"/>
                  </a:lnTo>
                  <a:lnTo>
                    <a:pt x="0" y="80010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/>
            <p:cNvSpPr/>
            <p:nvPr/>
          </p:nvSpPr>
          <p:spPr>
            <a:xfrm>
              <a:off x="3224022" y="4125467"/>
              <a:ext cx="528955" cy="529590"/>
            </a:xfrm>
            <a:custGeom>
              <a:avLst/>
              <a:gdLst/>
              <a:ahLst/>
              <a:cxnLst/>
              <a:rect l="l" t="t" r="r" b="b"/>
              <a:pathLst>
                <a:path w="528954" h="529589">
                  <a:moveTo>
                    <a:pt x="432815" y="0"/>
                  </a:moveTo>
                  <a:lnTo>
                    <a:pt x="96012" y="0"/>
                  </a:lnTo>
                  <a:lnTo>
                    <a:pt x="58507" y="7620"/>
                  </a:lnTo>
                  <a:lnTo>
                    <a:pt x="28003" y="28384"/>
                  </a:lnTo>
                  <a:lnTo>
                    <a:pt x="7500" y="59150"/>
                  </a:lnTo>
                  <a:lnTo>
                    <a:pt x="0" y="96774"/>
                  </a:lnTo>
                  <a:lnTo>
                    <a:pt x="0" y="433578"/>
                  </a:lnTo>
                  <a:lnTo>
                    <a:pt x="7500" y="470761"/>
                  </a:lnTo>
                  <a:lnTo>
                    <a:pt x="28003" y="501300"/>
                  </a:lnTo>
                  <a:lnTo>
                    <a:pt x="58507" y="521981"/>
                  </a:lnTo>
                  <a:lnTo>
                    <a:pt x="96012" y="529590"/>
                  </a:lnTo>
                  <a:lnTo>
                    <a:pt x="432815" y="529590"/>
                  </a:lnTo>
                  <a:lnTo>
                    <a:pt x="470320" y="521981"/>
                  </a:lnTo>
                  <a:lnTo>
                    <a:pt x="500824" y="501300"/>
                  </a:lnTo>
                  <a:lnTo>
                    <a:pt x="521327" y="470761"/>
                  </a:lnTo>
                  <a:lnTo>
                    <a:pt x="528827" y="433578"/>
                  </a:lnTo>
                  <a:lnTo>
                    <a:pt x="528827" y="96774"/>
                  </a:lnTo>
                  <a:lnTo>
                    <a:pt x="521327" y="59150"/>
                  </a:lnTo>
                  <a:lnTo>
                    <a:pt x="500824" y="28384"/>
                  </a:lnTo>
                  <a:lnTo>
                    <a:pt x="470320" y="7620"/>
                  </a:lnTo>
                  <a:lnTo>
                    <a:pt x="432815" y="0"/>
                  </a:lnTo>
                  <a:close/>
                </a:path>
              </a:pathLst>
            </a:custGeom>
            <a:solidFill>
              <a:srgbClr val="137BA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0" name="object 6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358895" y="4256531"/>
              <a:ext cx="261365" cy="265937"/>
            </a:xfrm>
            <a:prstGeom prst="rect">
              <a:avLst/>
            </a:prstGeom>
          </p:spPr>
        </p:pic>
      </p:grpSp>
      <p:sp>
        <p:nvSpPr>
          <p:cNvPr id="61" name="object 61"/>
          <p:cNvSpPr txBox="1"/>
          <p:nvPr/>
        </p:nvSpPr>
        <p:spPr>
          <a:xfrm>
            <a:off x="2989579" y="4790185"/>
            <a:ext cx="997585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 spc="-10">
                <a:solidFill>
                  <a:srgbClr val="15212E"/>
                </a:solidFill>
                <a:latin typeface="Segoe UI Semibold"/>
                <a:cs typeface="Segoe UI Semibold"/>
              </a:rPr>
              <a:t>Property</a:t>
            </a:r>
            <a:r>
              <a:rPr dirty="0" sz="1100" spc="-5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100" spc="-20">
                <a:solidFill>
                  <a:srgbClr val="15212E"/>
                </a:solidFill>
                <a:latin typeface="Segoe UI Semibold"/>
                <a:cs typeface="Segoe UI Semibold"/>
              </a:rPr>
              <a:t>Mgmt</a:t>
            </a:r>
            <a:endParaRPr sz="1100">
              <a:latin typeface="Segoe UI Semibold"/>
              <a:cs typeface="Segoe UI Semibold"/>
            </a:endParaRPr>
          </a:p>
        </p:txBody>
      </p:sp>
      <p:grpSp>
        <p:nvGrpSpPr>
          <p:cNvPr id="62" name="object 62"/>
          <p:cNvGrpSpPr/>
          <p:nvPr/>
        </p:nvGrpSpPr>
        <p:grpSpPr>
          <a:xfrm>
            <a:off x="4565522" y="3927728"/>
            <a:ext cx="1855470" cy="1214120"/>
            <a:chOff x="4565522" y="3927728"/>
            <a:chExt cx="1855470" cy="1214120"/>
          </a:xfrm>
        </p:grpSpPr>
        <p:sp>
          <p:nvSpPr>
            <p:cNvPr id="63" name="object 63"/>
            <p:cNvSpPr/>
            <p:nvPr/>
          </p:nvSpPr>
          <p:spPr>
            <a:xfrm>
              <a:off x="4571238" y="3933443"/>
              <a:ext cx="1844039" cy="1202690"/>
            </a:xfrm>
            <a:custGeom>
              <a:avLst/>
              <a:gdLst/>
              <a:ahLst/>
              <a:cxnLst/>
              <a:rect l="l" t="t" r="r" b="b"/>
              <a:pathLst>
                <a:path w="1844039" h="1202689">
                  <a:moveTo>
                    <a:pt x="76245" y="1201676"/>
                  </a:moveTo>
                  <a:lnTo>
                    <a:pt x="80009" y="1202436"/>
                  </a:lnTo>
                  <a:lnTo>
                    <a:pt x="1773173" y="1202436"/>
                  </a:lnTo>
                  <a:lnTo>
                    <a:pt x="76245" y="1201676"/>
                  </a:lnTo>
                  <a:close/>
                </a:path>
                <a:path w="1844039" h="1202689">
                  <a:moveTo>
                    <a:pt x="1764029" y="0"/>
                  </a:moveTo>
                  <a:lnTo>
                    <a:pt x="80009" y="0"/>
                  </a:lnTo>
                  <a:lnTo>
                    <a:pt x="48862" y="6286"/>
                  </a:lnTo>
                  <a:lnTo>
                    <a:pt x="23430" y="23431"/>
                  </a:lnTo>
                  <a:lnTo>
                    <a:pt x="6285" y="48863"/>
                  </a:lnTo>
                  <a:lnTo>
                    <a:pt x="107" y="80010"/>
                  </a:lnTo>
                  <a:lnTo>
                    <a:pt x="0" y="1122426"/>
                  </a:lnTo>
                  <a:lnTo>
                    <a:pt x="6285" y="1153572"/>
                  </a:lnTo>
                  <a:lnTo>
                    <a:pt x="48008" y="1195573"/>
                  </a:lnTo>
                  <a:lnTo>
                    <a:pt x="1773173" y="1202436"/>
                  </a:lnTo>
                  <a:lnTo>
                    <a:pt x="1764009" y="1202436"/>
                  </a:lnTo>
                  <a:lnTo>
                    <a:pt x="1794563" y="1196149"/>
                  </a:lnTo>
                  <a:lnTo>
                    <a:pt x="1794947" y="1196149"/>
                  </a:lnTo>
                  <a:lnTo>
                    <a:pt x="1819438" y="1179792"/>
                  </a:lnTo>
                  <a:lnTo>
                    <a:pt x="1843281" y="1126182"/>
                  </a:lnTo>
                  <a:lnTo>
                    <a:pt x="1844032" y="80010"/>
                  </a:lnTo>
                  <a:lnTo>
                    <a:pt x="1837752" y="48863"/>
                  </a:lnTo>
                  <a:lnTo>
                    <a:pt x="1820607" y="23431"/>
                  </a:lnTo>
                  <a:lnTo>
                    <a:pt x="1795175" y="6286"/>
                  </a:lnTo>
                  <a:lnTo>
                    <a:pt x="1764029" y="0"/>
                  </a:lnTo>
                  <a:close/>
                </a:path>
                <a:path w="1844039" h="1202689">
                  <a:moveTo>
                    <a:pt x="48008" y="1195573"/>
                  </a:moveTo>
                  <a:lnTo>
                    <a:pt x="48862" y="1196149"/>
                  </a:lnTo>
                  <a:lnTo>
                    <a:pt x="50272" y="1196434"/>
                  </a:lnTo>
                  <a:lnTo>
                    <a:pt x="48008" y="1195573"/>
                  </a:lnTo>
                  <a:close/>
                </a:path>
                <a:path w="1844039" h="1202689">
                  <a:moveTo>
                    <a:pt x="22642" y="1177835"/>
                  </a:moveTo>
                  <a:lnTo>
                    <a:pt x="23430" y="1179004"/>
                  </a:lnTo>
                  <a:lnTo>
                    <a:pt x="24599" y="1179792"/>
                  </a:lnTo>
                  <a:lnTo>
                    <a:pt x="22642" y="1177835"/>
                  </a:lnTo>
                  <a:close/>
                </a:path>
                <a:path w="1844039" h="1202689">
                  <a:moveTo>
                    <a:pt x="1821395" y="1177835"/>
                  </a:moveTo>
                  <a:lnTo>
                    <a:pt x="1819438" y="1179792"/>
                  </a:lnTo>
                  <a:lnTo>
                    <a:pt x="1820607" y="1179004"/>
                  </a:lnTo>
                  <a:lnTo>
                    <a:pt x="1821395" y="1177835"/>
                  </a:lnTo>
                  <a:close/>
                </a:path>
                <a:path w="1844039" h="1202689">
                  <a:moveTo>
                    <a:pt x="1844032" y="80010"/>
                  </a:moveTo>
                  <a:lnTo>
                    <a:pt x="1843283" y="1122426"/>
                  </a:lnTo>
                  <a:lnTo>
                    <a:pt x="1843281" y="1126182"/>
                  </a:lnTo>
                  <a:lnTo>
                    <a:pt x="1844039" y="1122426"/>
                  </a:lnTo>
                  <a:lnTo>
                    <a:pt x="1844032" y="8001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4" name="object 64"/>
            <p:cNvSpPr/>
            <p:nvPr/>
          </p:nvSpPr>
          <p:spPr>
            <a:xfrm>
              <a:off x="4571238" y="3933443"/>
              <a:ext cx="1844039" cy="1202690"/>
            </a:xfrm>
            <a:custGeom>
              <a:avLst/>
              <a:gdLst/>
              <a:ahLst/>
              <a:cxnLst/>
              <a:rect l="l" t="t" r="r" b="b"/>
              <a:pathLst>
                <a:path w="1844039" h="1202689">
                  <a:moveTo>
                    <a:pt x="80009" y="0"/>
                  </a:moveTo>
                  <a:lnTo>
                    <a:pt x="1764029" y="0"/>
                  </a:lnTo>
                </a:path>
                <a:path w="1844039" h="1202689">
                  <a:moveTo>
                    <a:pt x="1764029" y="1202431"/>
                  </a:moveTo>
                  <a:lnTo>
                    <a:pt x="80009" y="1202436"/>
                  </a:lnTo>
                  <a:lnTo>
                    <a:pt x="76245" y="1201676"/>
                  </a:lnTo>
                </a:path>
                <a:path w="1844039" h="1202689">
                  <a:moveTo>
                    <a:pt x="50272" y="1196434"/>
                  </a:moveTo>
                  <a:lnTo>
                    <a:pt x="48862" y="1196149"/>
                  </a:lnTo>
                  <a:lnTo>
                    <a:pt x="48008" y="1195573"/>
                  </a:lnTo>
                </a:path>
                <a:path w="1844039" h="1202689">
                  <a:moveTo>
                    <a:pt x="24599" y="1179792"/>
                  </a:moveTo>
                  <a:lnTo>
                    <a:pt x="23430" y="1179004"/>
                  </a:lnTo>
                  <a:lnTo>
                    <a:pt x="22642" y="1177835"/>
                  </a:lnTo>
                </a:path>
                <a:path w="1844039" h="1202689">
                  <a:moveTo>
                    <a:pt x="0" y="1122426"/>
                  </a:moveTo>
                  <a:lnTo>
                    <a:pt x="107" y="80010"/>
                  </a:lnTo>
                </a:path>
                <a:path w="1844039" h="1202689">
                  <a:moveTo>
                    <a:pt x="1843281" y="1126182"/>
                  </a:moveTo>
                  <a:lnTo>
                    <a:pt x="1837889" y="1152895"/>
                  </a:lnTo>
                  <a:lnTo>
                    <a:pt x="1837638" y="1153515"/>
                  </a:lnTo>
                  <a:lnTo>
                    <a:pt x="1821395" y="1177835"/>
                  </a:lnTo>
                </a:path>
                <a:path w="1844039" h="1202689">
                  <a:moveTo>
                    <a:pt x="1819459" y="1179771"/>
                  </a:moveTo>
                  <a:lnTo>
                    <a:pt x="1795118" y="1196035"/>
                  </a:lnTo>
                  <a:lnTo>
                    <a:pt x="1764029" y="1202431"/>
                  </a:lnTo>
                </a:path>
                <a:path w="1844039" h="1202689">
                  <a:moveTo>
                    <a:pt x="76245" y="1201676"/>
                  </a:moveTo>
                  <a:lnTo>
                    <a:pt x="50272" y="1196434"/>
                  </a:lnTo>
                </a:path>
                <a:path w="1844039" h="1202689">
                  <a:moveTo>
                    <a:pt x="48008" y="1195573"/>
                  </a:moveTo>
                  <a:lnTo>
                    <a:pt x="24599" y="1179792"/>
                  </a:lnTo>
                </a:path>
                <a:path w="1844039" h="1202689">
                  <a:moveTo>
                    <a:pt x="22642" y="1177835"/>
                  </a:moveTo>
                  <a:lnTo>
                    <a:pt x="6861" y="1154427"/>
                  </a:lnTo>
                  <a:lnTo>
                    <a:pt x="6285" y="1153572"/>
                  </a:lnTo>
                  <a:lnTo>
                    <a:pt x="6001" y="1152162"/>
                  </a:lnTo>
                  <a:lnTo>
                    <a:pt x="0" y="1122426"/>
                  </a:lnTo>
                  <a:lnTo>
                    <a:pt x="107" y="80010"/>
                  </a:lnTo>
                  <a:lnTo>
                    <a:pt x="6285" y="48863"/>
                  </a:lnTo>
                  <a:lnTo>
                    <a:pt x="23430" y="23431"/>
                  </a:lnTo>
                  <a:lnTo>
                    <a:pt x="48862" y="6286"/>
                  </a:lnTo>
                  <a:lnTo>
                    <a:pt x="80009" y="0"/>
                  </a:lnTo>
                  <a:lnTo>
                    <a:pt x="1764029" y="0"/>
                  </a:lnTo>
                  <a:lnTo>
                    <a:pt x="1795175" y="6286"/>
                  </a:lnTo>
                  <a:lnTo>
                    <a:pt x="1820607" y="23431"/>
                  </a:lnTo>
                  <a:lnTo>
                    <a:pt x="1837176" y="48008"/>
                  </a:lnTo>
                  <a:lnTo>
                    <a:pt x="1837752" y="48863"/>
                  </a:lnTo>
                  <a:lnTo>
                    <a:pt x="1837889" y="49540"/>
                  </a:lnTo>
                  <a:lnTo>
                    <a:pt x="1844032" y="80009"/>
                  </a:lnTo>
                </a:path>
                <a:path w="1844039" h="1202689">
                  <a:moveTo>
                    <a:pt x="1844032" y="80009"/>
                  </a:moveTo>
                  <a:lnTo>
                    <a:pt x="1844039" y="1122426"/>
                  </a:lnTo>
                  <a:lnTo>
                    <a:pt x="1843281" y="1126182"/>
                  </a:lnTo>
                </a:path>
                <a:path w="1844039" h="1202689">
                  <a:moveTo>
                    <a:pt x="1837889" y="1152895"/>
                  </a:moveTo>
                  <a:lnTo>
                    <a:pt x="1837752" y="1153572"/>
                  </a:lnTo>
                  <a:lnTo>
                    <a:pt x="1837008" y="1154676"/>
                  </a:lnTo>
                </a:path>
                <a:path w="1844039" h="1202689">
                  <a:moveTo>
                    <a:pt x="1821395" y="1177835"/>
                  </a:moveTo>
                  <a:lnTo>
                    <a:pt x="1820607" y="1179004"/>
                  </a:lnTo>
                  <a:lnTo>
                    <a:pt x="1819438" y="1179792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5" name="object 65"/>
            <p:cNvSpPr/>
            <p:nvPr/>
          </p:nvSpPr>
          <p:spPr>
            <a:xfrm>
              <a:off x="4571237" y="3933443"/>
              <a:ext cx="1844039" cy="1202690"/>
            </a:xfrm>
            <a:custGeom>
              <a:avLst/>
              <a:gdLst/>
              <a:ahLst/>
              <a:cxnLst/>
              <a:rect l="l" t="t" r="r" b="b"/>
              <a:pathLst>
                <a:path w="1844039" h="1202689">
                  <a:moveTo>
                    <a:pt x="1764029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122426"/>
                  </a:lnTo>
                  <a:lnTo>
                    <a:pt x="6286" y="1153572"/>
                  </a:lnTo>
                  <a:lnTo>
                    <a:pt x="23431" y="1179004"/>
                  </a:lnTo>
                  <a:lnTo>
                    <a:pt x="48863" y="1196149"/>
                  </a:lnTo>
                  <a:lnTo>
                    <a:pt x="80010" y="1202436"/>
                  </a:lnTo>
                  <a:lnTo>
                    <a:pt x="1764029" y="1202436"/>
                  </a:lnTo>
                  <a:lnTo>
                    <a:pt x="1795176" y="1196149"/>
                  </a:lnTo>
                  <a:lnTo>
                    <a:pt x="1820608" y="1179004"/>
                  </a:lnTo>
                  <a:lnTo>
                    <a:pt x="1837753" y="1153572"/>
                  </a:lnTo>
                  <a:lnTo>
                    <a:pt x="1844039" y="1122426"/>
                  </a:lnTo>
                  <a:lnTo>
                    <a:pt x="1844039" y="80010"/>
                  </a:lnTo>
                  <a:lnTo>
                    <a:pt x="1837753" y="48863"/>
                  </a:lnTo>
                  <a:lnTo>
                    <a:pt x="1820608" y="23431"/>
                  </a:lnTo>
                  <a:lnTo>
                    <a:pt x="1795176" y="6286"/>
                  </a:lnTo>
                  <a:lnTo>
                    <a:pt x="176402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6" name="object 66"/>
            <p:cNvSpPr/>
            <p:nvPr/>
          </p:nvSpPr>
          <p:spPr>
            <a:xfrm>
              <a:off x="4571237" y="3933443"/>
              <a:ext cx="1844039" cy="1202690"/>
            </a:xfrm>
            <a:custGeom>
              <a:avLst/>
              <a:gdLst/>
              <a:ahLst/>
              <a:cxnLst/>
              <a:rect l="l" t="t" r="r" b="b"/>
              <a:pathLst>
                <a:path w="1844039" h="1202689">
                  <a:moveTo>
                    <a:pt x="0" y="80010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1764029" y="0"/>
                  </a:lnTo>
                  <a:lnTo>
                    <a:pt x="1795176" y="6286"/>
                  </a:lnTo>
                  <a:lnTo>
                    <a:pt x="1820608" y="23431"/>
                  </a:lnTo>
                  <a:lnTo>
                    <a:pt x="1837753" y="48863"/>
                  </a:lnTo>
                  <a:lnTo>
                    <a:pt x="1844039" y="80010"/>
                  </a:lnTo>
                  <a:lnTo>
                    <a:pt x="1844039" y="1122426"/>
                  </a:lnTo>
                  <a:lnTo>
                    <a:pt x="1837753" y="1153572"/>
                  </a:lnTo>
                  <a:lnTo>
                    <a:pt x="1820608" y="1179004"/>
                  </a:lnTo>
                  <a:lnTo>
                    <a:pt x="1795176" y="1196149"/>
                  </a:lnTo>
                  <a:lnTo>
                    <a:pt x="1764029" y="1202436"/>
                  </a:lnTo>
                  <a:lnTo>
                    <a:pt x="80010" y="1202436"/>
                  </a:lnTo>
                  <a:lnTo>
                    <a:pt x="48863" y="1196149"/>
                  </a:lnTo>
                  <a:lnTo>
                    <a:pt x="23431" y="1179004"/>
                  </a:lnTo>
                  <a:lnTo>
                    <a:pt x="6286" y="1153572"/>
                  </a:lnTo>
                  <a:lnTo>
                    <a:pt x="0" y="1122426"/>
                  </a:lnTo>
                  <a:lnTo>
                    <a:pt x="0" y="80010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7" name="object 67"/>
            <p:cNvSpPr/>
            <p:nvPr/>
          </p:nvSpPr>
          <p:spPr>
            <a:xfrm>
              <a:off x="5228843" y="4125467"/>
              <a:ext cx="528955" cy="529590"/>
            </a:xfrm>
            <a:custGeom>
              <a:avLst/>
              <a:gdLst/>
              <a:ahLst/>
              <a:cxnLst/>
              <a:rect l="l" t="t" r="r" b="b"/>
              <a:pathLst>
                <a:path w="528954" h="529589">
                  <a:moveTo>
                    <a:pt x="432815" y="0"/>
                  </a:moveTo>
                  <a:lnTo>
                    <a:pt x="96011" y="0"/>
                  </a:lnTo>
                  <a:lnTo>
                    <a:pt x="58507" y="7620"/>
                  </a:lnTo>
                  <a:lnTo>
                    <a:pt x="28003" y="28384"/>
                  </a:lnTo>
                  <a:lnTo>
                    <a:pt x="7500" y="59150"/>
                  </a:lnTo>
                  <a:lnTo>
                    <a:pt x="0" y="96774"/>
                  </a:lnTo>
                  <a:lnTo>
                    <a:pt x="0" y="433578"/>
                  </a:lnTo>
                  <a:lnTo>
                    <a:pt x="7500" y="470761"/>
                  </a:lnTo>
                  <a:lnTo>
                    <a:pt x="28003" y="501300"/>
                  </a:lnTo>
                  <a:lnTo>
                    <a:pt x="58507" y="521981"/>
                  </a:lnTo>
                  <a:lnTo>
                    <a:pt x="96011" y="529590"/>
                  </a:lnTo>
                  <a:lnTo>
                    <a:pt x="432815" y="529590"/>
                  </a:lnTo>
                  <a:lnTo>
                    <a:pt x="470320" y="521981"/>
                  </a:lnTo>
                  <a:lnTo>
                    <a:pt x="500824" y="501300"/>
                  </a:lnTo>
                  <a:lnTo>
                    <a:pt x="521327" y="470761"/>
                  </a:lnTo>
                  <a:lnTo>
                    <a:pt x="528827" y="433578"/>
                  </a:lnTo>
                  <a:lnTo>
                    <a:pt x="528827" y="96774"/>
                  </a:lnTo>
                  <a:lnTo>
                    <a:pt x="521327" y="59150"/>
                  </a:lnTo>
                  <a:lnTo>
                    <a:pt x="500824" y="28384"/>
                  </a:lnTo>
                  <a:lnTo>
                    <a:pt x="470320" y="7620"/>
                  </a:lnTo>
                  <a:lnTo>
                    <a:pt x="432815" y="0"/>
                  </a:lnTo>
                  <a:close/>
                </a:path>
              </a:pathLst>
            </a:custGeom>
            <a:solidFill>
              <a:srgbClr val="2EB5D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8" name="object 6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362193" y="4256531"/>
              <a:ext cx="261365" cy="265937"/>
            </a:xfrm>
            <a:prstGeom prst="rect">
              <a:avLst/>
            </a:prstGeom>
          </p:spPr>
        </p:pic>
      </p:grpSp>
      <p:sp>
        <p:nvSpPr>
          <p:cNvPr id="69" name="object 69"/>
          <p:cNvSpPr txBox="1"/>
          <p:nvPr/>
        </p:nvSpPr>
        <p:spPr>
          <a:xfrm>
            <a:off x="5075935" y="4790185"/>
            <a:ext cx="836294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 spc="-10">
                <a:solidFill>
                  <a:srgbClr val="15212E"/>
                </a:solidFill>
                <a:latin typeface="Segoe UI Semibold"/>
                <a:cs typeface="Segoe UI Semibold"/>
              </a:rPr>
              <a:t>E-Commerce</a:t>
            </a:r>
            <a:endParaRPr sz="1100">
              <a:latin typeface="Segoe UI Semibold"/>
              <a:cs typeface="Segoe UI Semibold"/>
            </a:endParaRPr>
          </a:p>
        </p:txBody>
      </p:sp>
      <p:grpSp>
        <p:nvGrpSpPr>
          <p:cNvPr id="70" name="object 70"/>
          <p:cNvGrpSpPr/>
          <p:nvPr/>
        </p:nvGrpSpPr>
        <p:grpSpPr>
          <a:xfrm>
            <a:off x="6570344" y="3927728"/>
            <a:ext cx="1855470" cy="1214120"/>
            <a:chOff x="6570344" y="3927728"/>
            <a:chExt cx="1855470" cy="1214120"/>
          </a:xfrm>
        </p:grpSpPr>
        <p:sp>
          <p:nvSpPr>
            <p:cNvPr id="71" name="object 71"/>
            <p:cNvSpPr/>
            <p:nvPr/>
          </p:nvSpPr>
          <p:spPr>
            <a:xfrm>
              <a:off x="6576059" y="3933443"/>
              <a:ext cx="1844039" cy="1202690"/>
            </a:xfrm>
            <a:custGeom>
              <a:avLst/>
              <a:gdLst/>
              <a:ahLst/>
              <a:cxnLst/>
              <a:rect l="l" t="t" r="r" b="b"/>
              <a:pathLst>
                <a:path w="1844040" h="1202689">
                  <a:moveTo>
                    <a:pt x="76246" y="1201676"/>
                  </a:moveTo>
                  <a:lnTo>
                    <a:pt x="80010" y="1202436"/>
                  </a:lnTo>
                  <a:lnTo>
                    <a:pt x="1773173" y="1202436"/>
                  </a:lnTo>
                  <a:lnTo>
                    <a:pt x="76246" y="1201676"/>
                  </a:lnTo>
                  <a:close/>
                </a:path>
                <a:path w="1844040" h="1202689">
                  <a:moveTo>
                    <a:pt x="1764030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09"/>
                  </a:lnTo>
                  <a:lnTo>
                    <a:pt x="0" y="1122426"/>
                  </a:lnTo>
                  <a:lnTo>
                    <a:pt x="22643" y="1177835"/>
                  </a:lnTo>
                  <a:lnTo>
                    <a:pt x="76246" y="1201676"/>
                  </a:lnTo>
                  <a:lnTo>
                    <a:pt x="1773173" y="1202436"/>
                  </a:lnTo>
                  <a:lnTo>
                    <a:pt x="1764009" y="1202436"/>
                  </a:lnTo>
                  <a:lnTo>
                    <a:pt x="1819439" y="1179792"/>
                  </a:lnTo>
                  <a:lnTo>
                    <a:pt x="1843281" y="1126184"/>
                  </a:lnTo>
                  <a:lnTo>
                    <a:pt x="1844033" y="80009"/>
                  </a:lnTo>
                  <a:lnTo>
                    <a:pt x="1837753" y="48863"/>
                  </a:lnTo>
                  <a:lnTo>
                    <a:pt x="1820608" y="23431"/>
                  </a:lnTo>
                  <a:lnTo>
                    <a:pt x="1795176" y="6286"/>
                  </a:lnTo>
                  <a:lnTo>
                    <a:pt x="1764030" y="0"/>
                  </a:lnTo>
                  <a:close/>
                </a:path>
                <a:path w="1844040" h="1202689">
                  <a:moveTo>
                    <a:pt x="1796031" y="1195573"/>
                  </a:moveTo>
                  <a:lnTo>
                    <a:pt x="1793766" y="1196434"/>
                  </a:lnTo>
                  <a:lnTo>
                    <a:pt x="1795176" y="1196149"/>
                  </a:lnTo>
                  <a:lnTo>
                    <a:pt x="1796031" y="1195573"/>
                  </a:lnTo>
                  <a:close/>
                </a:path>
                <a:path w="1844040" h="1202689">
                  <a:moveTo>
                    <a:pt x="22643" y="1177835"/>
                  </a:moveTo>
                  <a:lnTo>
                    <a:pt x="23431" y="1179004"/>
                  </a:lnTo>
                  <a:lnTo>
                    <a:pt x="24600" y="1179792"/>
                  </a:lnTo>
                  <a:lnTo>
                    <a:pt x="22643" y="1177835"/>
                  </a:lnTo>
                  <a:close/>
                </a:path>
                <a:path w="1844040" h="1202689">
                  <a:moveTo>
                    <a:pt x="1821396" y="1177835"/>
                  </a:moveTo>
                  <a:lnTo>
                    <a:pt x="1819439" y="1179792"/>
                  </a:lnTo>
                  <a:lnTo>
                    <a:pt x="1820608" y="1179004"/>
                  </a:lnTo>
                  <a:lnTo>
                    <a:pt x="1821396" y="1177835"/>
                  </a:lnTo>
                  <a:close/>
                </a:path>
                <a:path w="1844040" h="1202689">
                  <a:moveTo>
                    <a:pt x="1838038" y="1152162"/>
                  </a:moveTo>
                  <a:lnTo>
                    <a:pt x="1837177" y="1154427"/>
                  </a:lnTo>
                  <a:lnTo>
                    <a:pt x="1837753" y="1153572"/>
                  </a:lnTo>
                  <a:lnTo>
                    <a:pt x="1838038" y="1152162"/>
                  </a:lnTo>
                  <a:close/>
                </a:path>
                <a:path w="1844040" h="1202689">
                  <a:moveTo>
                    <a:pt x="1844033" y="80009"/>
                  </a:moveTo>
                  <a:lnTo>
                    <a:pt x="1843284" y="1122426"/>
                  </a:lnTo>
                  <a:lnTo>
                    <a:pt x="1843281" y="1126184"/>
                  </a:lnTo>
                  <a:lnTo>
                    <a:pt x="1844040" y="1122426"/>
                  </a:lnTo>
                  <a:lnTo>
                    <a:pt x="1844033" y="8000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2" name="object 72"/>
            <p:cNvSpPr/>
            <p:nvPr/>
          </p:nvSpPr>
          <p:spPr>
            <a:xfrm>
              <a:off x="6576059" y="3933443"/>
              <a:ext cx="1844039" cy="1202690"/>
            </a:xfrm>
            <a:custGeom>
              <a:avLst/>
              <a:gdLst/>
              <a:ahLst/>
              <a:cxnLst/>
              <a:rect l="l" t="t" r="r" b="b"/>
              <a:pathLst>
                <a:path w="1844040" h="1202689">
                  <a:moveTo>
                    <a:pt x="80010" y="0"/>
                  </a:moveTo>
                  <a:lnTo>
                    <a:pt x="1764030" y="0"/>
                  </a:lnTo>
                </a:path>
                <a:path w="1844040" h="1202689">
                  <a:moveTo>
                    <a:pt x="1764030" y="1202431"/>
                  </a:moveTo>
                  <a:lnTo>
                    <a:pt x="80010" y="1202436"/>
                  </a:lnTo>
                  <a:lnTo>
                    <a:pt x="76246" y="1201676"/>
                  </a:lnTo>
                </a:path>
                <a:path w="1844040" h="1202689">
                  <a:moveTo>
                    <a:pt x="49540" y="1196286"/>
                  </a:moveTo>
                  <a:lnTo>
                    <a:pt x="48863" y="1196149"/>
                  </a:lnTo>
                  <a:lnTo>
                    <a:pt x="47759" y="1195405"/>
                  </a:lnTo>
                </a:path>
                <a:path w="1844040" h="1202689">
                  <a:moveTo>
                    <a:pt x="24600" y="1179792"/>
                  </a:moveTo>
                  <a:lnTo>
                    <a:pt x="23431" y="1179004"/>
                  </a:lnTo>
                  <a:lnTo>
                    <a:pt x="22643" y="1177835"/>
                  </a:lnTo>
                </a:path>
                <a:path w="1844040" h="1202689">
                  <a:moveTo>
                    <a:pt x="0" y="1122426"/>
                  </a:moveTo>
                  <a:lnTo>
                    <a:pt x="0" y="80009"/>
                  </a:lnTo>
                </a:path>
                <a:path w="1844040" h="1202689">
                  <a:moveTo>
                    <a:pt x="1843281" y="1126184"/>
                  </a:moveTo>
                  <a:lnTo>
                    <a:pt x="1838038" y="1152162"/>
                  </a:lnTo>
                </a:path>
                <a:path w="1844040" h="1202689">
                  <a:moveTo>
                    <a:pt x="1837177" y="1154427"/>
                  </a:moveTo>
                  <a:lnTo>
                    <a:pt x="1821396" y="1177835"/>
                  </a:lnTo>
                </a:path>
                <a:path w="1844040" h="1202689">
                  <a:moveTo>
                    <a:pt x="1819439" y="1179792"/>
                  </a:moveTo>
                  <a:lnTo>
                    <a:pt x="1796031" y="1195573"/>
                  </a:lnTo>
                </a:path>
                <a:path w="1844040" h="1202689">
                  <a:moveTo>
                    <a:pt x="1793766" y="1196434"/>
                  </a:moveTo>
                  <a:lnTo>
                    <a:pt x="1764030" y="1202431"/>
                  </a:lnTo>
                </a:path>
                <a:path w="1844040" h="1202689">
                  <a:moveTo>
                    <a:pt x="76246" y="1201676"/>
                  </a:moveTo>
                  <a:lnTo>
                    <a:pt x="49540" y="1196286"/>
                  </a:lnTo>
                  <a:lnTo>
                    <a:pt x="48920" y="1196035"/>
                  </a:lnTo>
                  <a:lnTo>
                    <a:pt x="24600" y="1179792"/>
                  </a:lnTo>
                </a:path>
                <a:path w="1844040" h="1202689">
                  <a:moveTo>
                    <a:pt x="22643" y="1177835"/>
                  </a:moveTo>
                  <a:lnTo>
                    <a:pt x="6862" y="1154427"/>
                  </a:lnTo>
                  <a:lnTo>
                    <a:pt x="6286" y="1153572"/>
                  </a:lnTo>
                  <a:lnTo>
                    <a:pt x="6149" y="1152895"/>
                  </a:lnTo>
                  <a:lnTo>
                    <a:pt x="0" y="1122426"/>
                  </a:lnTo>
                  <a:lnTo>
                    <a:pt x="0" y="80010"/>
                  </a:ln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1764030" y="0"/>
                  </a:lnTo>
                  <a:lnTo>
                    <a:pt x="1820608" y="23431"/>
                  </a:lnTo>
                  <a:lnTo>
                    <a:pt x="1838038" y="50273"/>
                  </a:lnTo>
                  <a:lnTo>
                    <a:pt x="1844033" y="80009"/>
                  </a:lnTo>
                </a:path>
                <a:path w="1844040" h="1202689">
                  <a:moveTo>
                    <a:pt x="1844033" y="80009"/>
                  </a:moveTo>
                  <a:lnTo>
                    <a:pt x="1844040" y="1122426"/>
                  </a:lnTo>
                  <a:lnTo>
                    <a:pt x="1843281" y="1126184"/>
                  </a:lnTo>
                </a:path>
                <a:path w="1844040" h="1202689">
                  <a:moveTo>
                    <a:pt x="1838038" y="1152162"/>
                  </a:moveTo>
                  <a:lnTo>
                    <a:pt x="1837753" y="1153572"/>
                  </a:lnTo>
                  <a:lnTo>
                    <a:pt x="1837177" y="1154427"/>
                  </a:lnTo>
                </a:path>
                <a:path w="1844040" h="1202689">
                  <a:moveTo>
                    <a:pt x="1821396" y="1177835"/>
                  </a:moveTo>
                  <a:lnTo>
                    <a:pt x="1820608" y="1179004"/>
                  </a:lnTo>
                  <a:lnTo>
                    <a:pt x="1819439" y="1179792"/>
                  </a:lnTo>
                </a:path>
                <a:path w="1844040" h="1202689">
                  <a:moveTo>
                    <a:pt x="1796031" y="1195573"/>
                  </a:moveTo>
                  <a:lnTo>
                    <a:pt x="1795176" y="1196149"/>
                  </a:lnTo>
                  <a:lnTo>
                    <a:pt x="1793766" y="1196434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3" name="object 73"/>
            <p:cNvSpPr/>
            <p:nvPr/>
          </p:nvSpPr>
          <p:spPr>
            <a:xfrm>
              <a:off x="6576059" y="3933443"/>
              <a:ext cx="1844039" cy="1202690"/>
            </a:xfrm>
            <a:custGeom>
              <a:avLst/>
              <a:gdLst/>
              <a:ahLst/>
              <a:cxnLst/>
              <a:rect l="l" t="t" r="r" b="b"/>
              <a:pathLst>
                <a:path w="1844040" h="1202689">
                  <a:moveTo>
                    <a:pt x="1764030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122426"/>
                  </a:lnTo>
                  <a:lnTo>
                    <a:pt x="6286" y="1153572"/>
                  </a:lnTo>
                  <a:lnTo>
                    <a:pt x="23431" y="1179004"/>
                  </a:lnTo>
                  <a:lnTo>
                    <a:pt x="48863" y="1196149"/>
                  </a:lnTo>
                  <a:lnTo>
                    <a:pt x="80010" y="1202436"/>
                  </a:lnTo>
                  <a:lnTo>
                    <a:pt x="1764030" y="1202436"/>
                  </a:lnTo>
                  <a:lnTo>
                    <a:pt x="1795176" y="1196149"/>
                  </a:lnTo>
                  <a:lnTo>
                    <a:pt x="1820608" y="1179004"/>
                  </a:lnTo>
                  <a:lnTo>
                    <a:pt x="1837753" y="1153572"/>
                  </a:lnTo>
                  <a:lnTo>
                    <a:pt x="1844040" y="1122426"/>
                  </a:lnTo>
                  <a:lnTo>
                    <a:pt x="1844040" y="80010"/>
                  </a:lnTo>
                  <a:lnTo>
                    <a:pt x="1837753" y="48863"/>
                  </a:lnTo>
                  <a:lnTo>
                    <a:pt x="1820608" y="23431"/>
                  </a:lnTo>
                  <a:lnTo>
                    <a:pt x="1795176" y="6286"/>
                  </a:lnTo>
                  <a:lnTo>
                    <a:pt x="17640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4" name="object 74"/>
            <p:cNvSpPr/>
            <p:nvPr/>
          </p:nvSpPr>
          <p:spPr>
            <a:xfrm>
              <a:off x="6576059" y="3933443"/>
              <a:ext cx="1844039" cy="1202690"/>
            </a:xfrm>
            <a:custGeom>
              <a:avLst/>
              <a:gdLst/>
              <a:ahLst/>
              <a:cxnLst/>
              <a:rect l="l" t="t" r="r" b="b"/>
              <a:pathLst>
                <a:path w="1844040" h="1202689">
                  <a:moveTo>
                    <a:pt x="0" y="80010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1764030" y="0"/>
                  </a:lnTo>
                  <a:lnTo>
                    <a:pt x="1795176" y="6286"/>
                  </a:lnTo>
                  <a:lnTo>
                    <a:pt x="1820608" y="23431"/>
                  </a:lnTo>
                  <a:lnTo>
                    <a:pt x="1837753" y="48863"/>
                  </a:lnTo>
                  <a:lnTo>
                    <a:pt x="1844040" y="80010"/>
                  </a:lnTo>
                  <a:lnTo>
                    <a:pt x="1844040" y="1122426"/>
                  </a:lnTo>
                  <a:lnTo>
                    <a:pt x="1837753" y="1153572"/>
                  </a:lnTo>
                  <a:lnTo>
                    <a:pt x="1820608" y="1179004"/>
                  </a:lnTo>
                  <a:lnTo>
                    <a:pt x="1795176" y="1196149"/>
                  </a:lnTo>
                  <a:lnTo>
                    <a:pt x="1764030" y="1202436"/>
                  </a:lnTo>
                  <a:lnTo>
                    <a:pt x="80010" y="1202436"/>
                  </a:lnTo>
                  <a:lnTo>
                    <a:pt x="48863" y="1196149"/>
                  </a:lnTo>
                  <a:lnTo>
                    <a:pt x="23431" y="1179004"/>
                  </a:lnTo>
                  <a:lnTo>
                    <a:pt x="6286" y="1153572"/>
                  </a:lnTo>
                  <a:lnTo>
                    <a:pt x="0" y="1122426"/>
                  </a:lnTo>
                  <a:lnTo>
                    <a:pt x="0" y="80010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5" name="object 75"/>
            <p:cNvSpPr/>
            <p:nvPr/>
          </p:nvSpPr>
          <p:spPr>
            <a:xfrm>
              <a:off x="7233665" y="4125467"/>
              <a:ext cx="528955" cy="529590"/>
            </a:xfrm>
            <a:custGeom>
              <a:avLst/>
              <a:gdLst/>
              <a:ahLst/>
              <a:cxnLst/>
              <a:rect l="l" t="t" r="r" b="b"/>
              <a:pathLst>
                <a:path w="528954" h="529589">
                  <a:moveTo>
                    <a:pt x="432815" y="0"/>
                  </a:moveTo>
                  <a:lnTo>
                    <a:pt x="96011" y="0"/>
                  </a:lnTo>
                  <a:lnTo>
                    <a:pt x="58507" y="7620"/>
                  </a:lnTo>
                  <a:lnTo>
                    <a:pt x="28003" y="28384"/>
                  </a:lnTo>
                  <a:lnTo>
                    <a:pt x="7500" y="59150"/>
                  </a:lnTo>
                  <a:lnTo>
                    <a:pt x="0" y="96774"/>
                  </a:lnTo>
                  <a:lnTo>
                    <a:pt x="0" y="433578"/>
                  </a:lnTo>
                  <a:lnTo>
                    <a:pt x="7500" y="470761"/>
                  </a:lnTo>
                  <a:lnTo>
                    <a:pt x="28003" y="501300"/>
                  </a:lnTo>
                  <a:lnTo>
                    <a:pt x="58507" y="521981"/>
                  </a:lnTo>
                  <a:lnTo>
                    <a:pt x="96011" y="529590"/>
                  </a:lnTo>
                  <a:lnTo>
                    <a:pt x="432815" y="529590"/>
                  </a:lnTo>
                  <a:lnTo>
                    <a:pt x="470320" y="521981"/>
                  </a:lnTo>
                  <a:lnTo>
                    <a:pt x="500824" y="501300"/>
                  </a:lnTo>
                  <a:lnTo>
                    <a:pt x="521327" y="470761"/>
                  </a:lnTo>
                  <a:lnTo>
                    <a:pt x="528827" y="433578"/>
                  </a:lnTo>
                  <a:lnTo>
                    <a:pt x="528827" y="96774"/>
                  </a:lnTo>
                  <a:lnTo>
                    <a:pt x="521327" y="59150"/>
                  </a:lnTo>
                  <a:lnTo>
                    <a:pt x="500824" y="28384"/>
                  </a:lnTo>
                  <a:lnTo>
                    <a:pt x="470320" y="7620"/>
                  </a:lnTo>
                  <a:lnTo>
                    <a:pt x="432815" y="0"/>
                  </a:lnTo>
                  <a:close/>
                </a:path>
              </a:pathLst>
            </a:custGeom>
            <a:solidFill>
              <a:srgbClr val="137BA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6" name="object 7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365491" y="4256531"/>
              <a:ext cx="265937" cy="265937"/>
            </a:xfrm>
            <a:prstGeom prst="rect">
              <a:avLst/>
            </a:prstGeom>
          </p:spPr>
        </p:pic>
      </p:grpSp>
      <p:sp>
        <p:nvSpPr>
          <p:cNvPr id="77" name="object 77"/>
          <p:cNvSpPr txBox="1"/>
          <p:nvPr/>
        </p:nvSpPr>
        <p:spPr>
          <a:xfrm>
            <a:off x="7019035" y="4790185"/>
            <a:ext cx="958850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 spc="-10">
                <a:solidFill>
                  <a:srgbClr val="15212E"/>
                </a:solidFill>
                <a:latin typeface="Segoe UI Semibold"/>
                <a:cs typeface="Segoe UI Semibold"/>
              </a:rPr>
              <a:t>Manufacturing</a:t>
            </a:r>
            <a:endParaRPr sz="1100">
              <a:latin typeface="Segoe UI Semibold"/>
              <a:cs typeface="Segoe UI Semibold"/>
            </a:endParaRPr>
          </a:p>
        </p:txBody>
      </p:sp>
      <p:grpSp>
        <p:nvGrpSpPr>
          <p:cNvPr id="78" name="object 78"/>
          <p:cNvGrpSpPr/>
          <p:nvPr/>
        </p:nvGrpSpPr>
        <p:grpSpPr>
          <a:xfrm>
            <a:off x="8575167" y="3927728"/>
            <a:ext cx="1855470" cy="1214120"/>
            <a:chOff x="8575167" y="3927728"/>
            <a:chExt cx="1855470" cy="1214120"/>
          </a:xfrm>
        </p:grpSpPr>
        <p:sp>
          <p:nvSpPr>
            <p:cNvPr id="79" name="object 79"/>
            <p:cNvSpPr/>
            <p:nvPr/>
          </p:nvSpPr>
          <p:spPr>
            <a:xfrm>
              <a:off x="8580882" y="3933443"/>
              <a:ext cx="1844039" cy="1202690"/>
            </a:xfrm>
            <a:custGeom>
              <a:avLst/>
              <a:gdLst/>
              <a:ahLst/>
              <a:cxnLst/>
              <a:rect l="l" t="t" r="r" b="b"/>
              <a:pathLst>
                <a:path w="1844040" h="1202689">
                  <a:moveTo>
                    <a:pt x="76246" y="1201676"/>
                  </a:moveTo>
                  <a:lnTo>
                    <a:pt x="80010" y="1202436"/>
                  </a:lnTo>
                  <a:lnTo>
                    <a:pt x="1773173" y="1202436"/>
                  </a:lnTo>
                  <a:lnTo>
                    <a:pt x="76246" y="1201676"/>
                  </a:lnTo>
                  <a:close/>
                </a:path>
                <a:path w="1844040" h="1202689">
                  <a:moveTo>
                    <a:pt x="1764029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122426"/>
                  </a:lnTo>
                  <a:lnTo>
                    <a:pt x="22643" y="1177835"/>
                  </a:lnTo>
                  <a:lnTo>
                    <a:pt x="76246" y="1201676"/>
                  </a:lnTo>
                  <a:lnTo>
                    <a:pt x="1773173" y="1202436"/>
                  </a:lnTo>
                  <a:lnTo>
                    <a:pt x="1764009" y="1202436"/>
                  </a:lnTo>
                  <a:lnTo>
                    <a:pt x="1819439" y="1179792"/>
                  </a:lnTo>
                  <a:lnTo>
                    <a:pt x="1843280" y="1126187"/>
                  </a:lnTo>
                  <a:lnTo>
                    <a:pt x="1844034" y="80010"/>
                  </a:lnTo>
                  <a:lnTo>
                    <a:pt x="1837772" y="48863"/>
                  </a:lnTo>
                  <a:lnTo>
                    <a:pt x="1837182" y="48863"/>
                  </a:lnTo>
                  <a:lnTo>
                    <a:pt x="1837182" y="48015"/>
                  </a:lnTo>
                  <a:lnTo>
                    <a:pt x="1820608" y="23431"/>
                  </a:lnTo>
                  <a:lnTo>
                    <a:pt x="1795176" y="6286"/>
                  </a:lnTo>
                  <a:lnTo>
                    <a:pt x="1764029" y="0"/>
                  </a:lnTo>
                  <a:close/>
                </a:path>
                <a:path w="1844040" h="1202689">
                  <a:moveTo>
                    <a:pt x="1796031" y="1195573"/>
                  </a:moveTo>
                  <a:lnTo>
                    <a:pt x="1793766" y="1196434"/>
                  </a:lnTo>
                  <a:lnTo>
                    <a:pt x="1795176" y="1196149"/>
                  </a:lnTo>
                  <a:lnTo>
                    <a:pt x="1796031" y="1195573"/>
                  </a:lnTo>
                  <a:close/>
                </a:path>
                <a:path w="1844040" h="1202689">
                  <a:moveTo>
                    <a:pt x="22643" y="1177835"/>
                  </a:moveTo>
                  <a:lnTo>
                    <a:pt x="23431" y="1179004"/>
                  </a:lnTo>
                  <a:lnTo>
                    <a:pt x="24600" y="1179792"/>
                  </a:lnTo>
                  <a:lnTo>
                    <a:pt x="22643" y="1177835"/>
                  </a:lnTo>
                  <a:close/>
                </a:path>
                <a:path w="1844040" h="1202689">
                  <a:moveTo>
                    <a:pt x="1821396" y="1177835"/>
                  </a:moveTo>
                  <a:lnTo>
                    <a:pt x="1819439" y="1179792"/>
                  </a:lnTo>
                  <a:lnTo>
                    <a:pt x="1820608" y="1179004"/>
                  </a:lnTo>
                  <a:lnTo>
                    <a:pt x="1821396" y="1177835"/>
                  </a:lnTo>
                  <a:close/>
                </a:path>
                <a:path w="1844040" h="1202689">
                  <a:moveTo>
                    <a:pt x="1838192" y="1151399"/>
                  </a:moveTo>
                  <a:lnTo>
                    <a:pt x="1837177" y="1154427"/>
                  </a:lnTo>
                  <a:lnTo>
                    <a:pt x="1837753" y="1153572"/>
                  </a:lnTo>
                  <a:lnTo>
                    <a:pt x="1838192" y="1151399"/>
                  </a:lnTo>
                  <a:close/>
                </a:path>
                <a:path w="1844040" h="1202689">
                  <a:moveTo>
                    <a:pt x="1844034" y="80010"/>
                  </a:moveTo>
                  <a:lnTo>
                    <a:pt x="1843283" y="1122426"/>
                  </a:lnTo>
                  <a:lnTo>
                    <a:pt x="1843280" y="1126187"/>
                  </a:lnTo>
                  <a:lnTo>
                    <a:pt x="1844040" y="1122426"/>
                  </a:lnTo>
                  <a:lnTo>
                    <a:pt x="1844034" y="80010"/>
                  </a:lnTo>
                  <a:close/>
                </a:path>
                <a:path w="1844040" h="1202689">
                  <a:moveTo>
                    <a:pt x="1837182" y="48015"/>
                  </a:moveTo>
                  <a:lnTo>
                    <a:pt x="1837182" y="48863"/>
                  </a:lnTo>
                  <a:lnTo>
                    <a:pt x="1837825" y="48863"/>
                  </a:lnTo>
                  <a:lnTo>
                    <a:pt x="1837182" y="4801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0" name="object 80"/>
            <p:cNvSpPr/>
            <p:nvPr/>
          </p:nvSpPr>
          <p:spPr>
            <a:xfrm>
              <a:off x="8580882" y="3933443"/>
              <a:ext cx="1844039" cy="1202690"/>
            </a:xfrm>
            <a:custGeom>
              <a:avLst/>
              <a:gdLst/>
              <a:ahLst/>
              <a:cxnLst/>
              <a:rect l="l" t="t" r="r" b="b"/>
              <a:pathLst>
                <a:path w="1844040" h="1202689">
                  <a:moveTo>
                    <a:pt x="80010" y="0"/>
                  </a:moveTo>
                  <a:lnTo>
                    <a:pt x="1764029" y="0"/>
                  </a:lnTo>
                </a:path>
                <a:path w="1844040" h="1202689">
                  <a:moveTo>
                    <a:pt x="1764030" y="1202431"/>
                  </a:moveTo>
                  <a:lnTo>
                    <a:pt x="80010" y="1202436"/>
                  </a:lnTo>
                  <a:lnTo>
                    <a:pt x="76246" y="1201676"/>
                  </a:lnTo>
                </a:path>
                <a:path w="1844040" h="1202689">
                  <a:moveTo>
                    <a:pt x="49540" y="1196286"/>
                  </a:moveTo>
                  <a:lnTo>
                    <a:pt x="48863" y="1196149"/>
                  </a:lnTo>
                  <a:lnTo>
                    <a:pt x="47759" y="1195405"/>
                  </a:lnTo>
                </a:path>
                <a:path w="1844040" h="1202689">
                  <a:moveTo>
                    <a:pt x="24600" y="1179792"/>
                  </a:moveTo>
                  <a:lnTo>
                    <a:pt x="23431" y="1179004"/>
                  </a:lnTo>
                  <a:lnTo>
                    <a:pt x="22643" y="1177835"/>
                  </a:lnTo>
                </a:path>
                <a:path w="1844040" h="1202689">
                  <a:moveTo>
                    <a:pt x="0" y="1122426"/>
                  </a:moveTo>
                  <a:lnTo>
                    <a:pt x="0" y="80010"/>
                  </a:lnTo>
                </a:path>
                <a:path w="1844040" h="1202689">
                  <a:moveTo>
                    <a:pt x="1837753" y="48768"/>
                  </a:moveTo>
                  <a:lnTo>
                    <a:pt x="1838038" y="50273"/>
                  </a:lnTo>
                  <a:lnTo>
                    <a:pt x="1844034" y="80009"/>
                  </a:lnTo>
                </a:path>
                <a:path w="1844040" h="1202689">
                  <a:moveTo>
                    <a:pt x="1843280" y="1126187"/>
                  </a:moveTo>
                  <a:lnTo>
                    <a:pt x="1838192" y="1151399"/>
                  </a:lnTo>
                </a:path>
                <a:path w="1844040" h="1202689">
                  <a:moveTo>
                    <a:pt x="1837177" y="1154427"/>
                  </a:moveTo>
                  <a:lnTo>
                    <a:pt x="1821396" y="1177835"/>
                  </a:lnTo>
                </a:path>
                <a:path w="1844040" h="1202689">
                  <a:moveTo>
                    <a:pt x="1819439" y="1179792"/>
                  </a:moveTo>
                  <a:lnTo>
                    <a:pt x="1796031" y="1195573"/>
                  </a:lnTo>
                </a:path>
                <a:path w="1844040" h="1202689">
                  <a:moveTo>
                    <a:pt x="1793766" y="1196434"/>
                  </a:moveTo>
                  <a:lnTo>
                    <a:pt x="1764030" y="1202431"/>
                  </a:lnTo>
                </a:path>
                <a:path w="1844040" h="1202689">
                  <a:moveTo>
                    <a:pt x="76246" y="1201676"/>
                  </a:moveTo>
                  <a:lnTo>
                    <a:pt x="49540" y="1196286"/>
                  </a:lnTo>
                  <a:lnTo>
                    <a:pt x="48920" y="1196035"/>
                  </a:lnTo>
                  <a:lnTo>
                    <a:pt x="24600" y="1179792"/>
                  </a:lnTo>
                </a:path>
                <a:path w="1844040" h="1202689">
                  <a:moveTo>
                    <a:pt x="22643" y="1177835"/>
                  </a:moveTo>
                  <a:lnTo>
                    <a:pt x="6862" y="1154427"/>
                  </a:lnTo>
                  <a:lnTo>
                    <a:pt x="6286" y="1153572"/>
                  </a:lnTo>
                  <a:lnTo>
                    <a:pt x="6149" y="1152895"/>
                  </a:lnTo>
                  <a:lnTo>
                    <a:pt x="0" y="1122426"/>
                  </a:lnTo>
                  <a:lnTo>
                    <a:pt x="0" y="80010"/>
                  </a:ln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1764030" y="0"/>
                  </a:lnTo>
                  <a:lnTo>
                    <a:pt x="1795176" y="6286"/>
                  </a:lnTo>
                  <a:lnTo>
                    <a:pt x="1820608" y="23431"/>
                  </a:lnTo>
                  <a:lnTo>
                    <a:pt x="1837182" y="48015"/>
                  </a:lnTo>
                </a:path>
                <a:path w="1844040" h="1202689">
                  <a:moveTo>
                    <a:pt x="1837182" y="48015"/>
                  </a:moveTo>
                  <a:lnTo>
                    <a:pt x="1837753" y="48768"/>
                  </a:lnTo>
                </a:path>
                <a:path w="1844040" h="1202689">
                  <a:moveTo>
                    <a:pt x="1844034" y="80009"/>
                  </a:moveTo>
                  <a:lnTo>
                    <a:pt x="1844040" y="1122426"/>
                  </a:lnTo>
                  <a:lnTo>
                    <a:pt x="1843280" y="1126187"/>
                  </a:lnTo>
                </a:path>
                <a:path w="1844040" h="1202689">
                  <a:moveTo>
                    <a:pt x="1838192" y="1151399"/>
                  </a:moveTo>
                  <a:lnTo>
                    <a:pt x="1837753" y="1153572"/>
                  </a:lnTo>
                  <a:lnTo>
                    <a:pt x="1837177" y="1154427"/>
                  </a:lnTo>
                </a:path>
                <a:path w="1844040" h="1202689">
                  <a:moveTo>
                    <a:pt x="1821396" y="1177835"/>
                  </a:moveTo>
                  <a:lnTo>
                    <a:pt x="1820608" y="1179004"/>
                  </a:lnTo>
                  <a:lnTo>
                    <a:pt x="1819439" y="1179792"/>
                  </a:lnTo>
                </a:path>
                <a:path w="1844040" h="1202689">
                  <a:moveTo>
                    <a:pt x="1796031" y="1195573"/>
                  </a:moveTo>
                  <a:lnTo>
                    <a:pt x="1795176" y="1196149"/>
                  </a:lnTo>
                  <a:lnTo>
                    <a:pt x="1793766" y="1196434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1" name="object 81"/>
            <p:cNvSpPr/>
            <p:nvPr/>
          </p:nvSpPr>
          <p:spPr>
            <a:xfrm>
              <a:off x="8580882" y="3933443"/>
              <a:ext cx="1844039" cy="1202690"/>
            </a:xfrm>
            <a:custGeom>
              <a:avLst/>
              <a:gdLst/>
              <a:ahLst/>
              <a:cxnLst/>
              <a:rect l="l" t="t" r="r" b="b"/>
              <a:pathLst>
                <a:path w="1844040" h="1202689">
                  <a:moveTo>
                    <a:pt x="1764029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122426"/>
                  </a:lnTo>
                  <a:lnTo>
                    <a:pt x="6286" y="1153572"/>
                  </a:lnTo>
                  <a:lnTo>
                    <a:pt x="23431" y="1179004"/>
                  </a:lnTo>
                  <a:lnTo>
                    <a:pt x="48863" y="1196149"/>
                  </a:lnTo>
                  <a:lnTo>
                    <a:pt x="80010" y="1202436"/>
                  </a:lnTo>
                  <a:lnTo>
                    <a:pt x="1764029" y="1202436"/>
                  </a:lnTo>
                  <a:lnTo>
                    <a:pt x="1795176" y="1196149"/>
                  </a:lnTo>
                  <a:lnTo>
                    <a:pt x="1820608" y="1179004"/>
                  </a:lnTo>
                  <a:lnTo>
                    <a:pt x="1837753" y="1153572"/>
                  </a:lnTo>
                  <a:lnTo>
                    <a:pt x="1844040" y="1122426"/>
                  </a:lnTo>
                  <a:lnTo>
                    <a:pt x="1844040" y="80010"/>
                  </a:lnTo>
                  <a:lnTo>
                    <a:pt x="1837753" y="48863"/>
                  </a:lnTo>
                  <a:lnTo>
                    <a:pt x="1820608" y="23431"/>
                  </a:lnTo>
                  <a:lnTo>
                    <a:pt x="1795176" y="6286"/>
                  </a:lnTo>
                  <a:lnTo>
                    <a:pt x="176402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2" name="object 82"/>
            <p:cNvSpPr/>
            <p:nvPr/>
          </p:nvSpPr>
          <p:spPr>
            <a:xfrm>
              <a:off x="8580882" y="3933443"/>
              <a:ext cx="1844039" cy="1202690"/>
            </a:xfrm>
            <a:custGeom>
              <a:avLst/>
              <a:gdLst/>
              <a:ahLst/>
              <a:cxnLst/>
              <a:rect l="l" t="t" r="r" b="b"/>
              <a:pathLst>
                <a:path w="1844040" h="1202689">
                  <a:moveTo>
                    <a:pt x="0" y="80010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1764029" y="0"/>
                  </a:lnTo>
                  <a:lnTo>
                    <a:pt x="1795176" y="6286"/>
                  </a:lnTo>
                  <a:lnTo>
                    <a:pt x="1820608" y="23431"/>
                  </a:lnTo>
                  <a:lnTo>
                    <a:pt x="1837753" y="48863"/>
                  </a:lnTo>
                  <a:lnTo>
                    <a:pt x="1844040" y="80010"/>
                  </a:lnTo>
                  <a:lnTo>
                    <a:pt x="1844040" y="1122426"/>
                  </a:lnTo>
                  <a:lnTo>
                    <a:pt x="1837753" y="1153572"/>
                  </a:lnTo>
                  <a:lnTo>
                    <a:pt x="1820608" y="1179004"/>
                  </a:lnTo>
                  <a:lnTo>
                    <a:pt x="1795176" y="1196149"/>
                  </a:lnTo>
                  <a:lnTo>
                    <a:pt x="1764029" y="1202436"/>
                  </a:lnTo>
                  <a:lnTo>
                    <a:pt x="80010" y="1202436"/>
                  </a:lnTo>
                  <a:lnTo>
                    <a:pt x="48863" y="1196149"/>
                  </a:lnTo>
                  <a:lnTo>
                    <a:pt x="23431" y="1179004"/>
                  </a:lnTo>
                  <a:lnTo>
                    <a:pt x="6286" y="1153572"/>
                  </a:lnTo>
                  <a:lnTo>
                    <a:pt x="0" y="1122426"/>
                  </a:lnTo>
                  <a:lnTo>
                    <a:pt x="0" y="80010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3" name="object 83"/>
            <p:cNvSpPr/>
            <p:nvPr/>
          </p:nvSpPr>
          <p:spPr>
            <a:xfrm>
              <a:off x="9237726" y="4125467"/>
              <a:ext cx="529590" cy="529590"/>
            </a:xfrm>
            <a:custGeom>
              <a:avLst/>
              <a:gdLst/>
              <a:ahLst/>
              <a:cxnLst/>
              <a:rect l="l" t="t" r="r" b="b"/>
              <a:pathLst>
                <a:path w="529590" h="529589">
                  <a:moveTo>
                    <a:pt x="433577" y="0"/>
                  </a:moveTo>
                  <a:lnTo>
                    <a:pt x="96774" y="0"/>
                  </a:lnTo>
                  <a:lnTo>
                    <a:pt x="59150" y="7620"/>
                  </a:lnTo>
                  <a:lnTo>
                    <a:pt x="28384" y="28384"/>
                  </a:lnTo>
                  <a:lnTo>
                    <a:pt x="7620" y="59150"/>
                  </a:lnTo>
                  <a:lnTo>
                    <a:pt x="0" y="96774"/>
                  </a:lnTo>
                  <a:lnTo>
                    <a:pt x="0" y="433578"/>
                  </a:lnTo>
                  <a:lnTo>
                    <a:pt x="7620" y="470761"/>
                  </a:lnTo>
                  <a:lnTo>
                    <a:pt x="28384" y="501300"/>
                  </a:lnTo>
                  <a:lnTo>
                    <a:pt x="59150" y="521981"/>
                  </a:lnTo>
                  <a:lnTo>
                    <a:pt x="96774" y="529590"/>
                  </a:lnTo>
                  <a:lnTo>
                    <a:pt x="433577" y="529590"/>
                  </a:lnTo>
                  <a:lnTo>
                    <a:pt x="470761" y="521981"/>
                  </a:lnTo>
                  <a:lnTo>
                    <a:pt x="501300" y="501300"/>
                  </a:lnTo>
                  <a:lnTo>
                    <a:pt x="521981" y="470761"/>
                  </a:lnTo>
                  <a:lnTo>
                    <a:pt x="529590" y="433578"/>
                  </a:lnTo>
                  <a:lnTo>
                    <a:pt x="529590" y="96774"/>
                  </a:lnTo>
                  <a:lnTo>
                    <a:pt x="521981" y="59150"/>
                  </a:lnTo>
                  <a:lnTo>
                    <a:pt x="501300" y="28384"/>
                  </a:lnTo>
                  <a:lnTo>
                    <a:pt x="470761" y="7620"/>
                  </a:lnTo>
                  <a:lnTo>
                    <a:pt x="433577" y="0"/>
                  </a:lnTo>
                  <a:close/>
                </a:path>
              </a:pathLst>
            </a:custGeom>
            <a:solidFill>
              <a:srgbClr val="2EB5D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4" name="object 8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372600" y="4256531"/>
              <a:ext cx="262127" cy="265937"/>
            </a:xfrm>
            <a:prstGeom prst="rect">
              <a:avLst/>
            </a:prstGeom>
          </p:spPr>
        </p:pic>
      </p:grpSp>
      <p:sp>
        <p:nvSpPr>
          <p:cNvPr id="85" name="object 85"/>
          <p:cNvSpPr txBox="1"/>
          <p:nvPr/>
        </p:nvSpPr>
        <p:spPr>
          <a:xfrm>
            <a:off x="8956040" y="4790185"/>
            <a:ext cx="1094740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 spc="-10">
                <a:solidFill>
                  <a:srgbClr val="15212E"/>
                </a:solidFill>
                <a:latin typeface="Segoe UI Semibold"/>
                <a:cs typeface="Segoe UI Semibold"/>
              </a:rPr>
              <a:t>Professional</a:t>
            </a:r>
            <a:r>
              <a:rPr dirty="0" sz="1100" spc="-60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100" spc="-20">
                <a:solidFill>
                  <a:srgbClr val="15212E"/>
                </a:solidFill>
                <a:latin typeface="Segoe UI Semibold"/>
                <a:cs typeface="Segoe UI Semibold"/>
              </a:rPr>
              <a:t>Svcs</a:t>
            </a:r>
            <a:endParaRPr sz="1100">
              <a:latin typeface="Segoe UI Semibold"/>
              <a:cs typeface="Segoe UI Semibold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2552191" y="5503417"/>
            <a:ext cx="5581650" cy="1854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50" i="1">
                <a:solidFill>
                  <a:srgbClr val="546679"/>
                </a:solidFill>
                <a:latin typeface="Calibri"/>
                <a:cs typeface="Calibri"/>
              </a:rPr>
              <a:t>Plus</a:t>
            </a:r>
            <a:r>
              <a:rPr dirty="0" sz="1050" spc="-15" i="1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50" i="1">
                <a:solidFill>
                  <a:srgbClr val="546679"/>
                </a:solidFill>
                <a:latin typeface="Calibri"/>
                <a:cs typeface="Calibri"/>
              </a:rPr>
              <a:t>agriculture, </a:t>
            </a:r>
            <a:r>
              <a:rPr dirty="0" sz="1050" spc="-10" i="1">
                <a:solidFill>
                  <a:srgbClr val="546679"/>
                </a:solidFill>
                <a:latin typeface="Calibri"/>
                <a:cs typeface="Calibri"/>
              </a:rPr>
              <a:t>non-</a:t>
            </a:r>
            <a:r>
              <a:rPr dirty="0" sz="1050" i="1">
                <a:solidFill>
                  <a:srgbClr val="546679"/>
                </a:solidFill>
                <a:latin typeface="Calibri"/>
                <a:cs typeface="Calibri"/>
              </a:rPr>
              <a:t>profits,</a:t>
            </a:r>
            <a:r>
              <a:rPr dirty="0" sz="1050" spc="-10" i="1">
                <a:solidFill>
                  <a:srgbClr val="546679"/>
                </a:solidFill>
                <a:latin typeface="Calibri"/>
                <a:cs typeface="Calibri"/>
              </a:rPr>
              <a:t> hospitality,</a:t>
            </a:r>
            <a:r>
              <a:rPr dirty="0" sz="1050" i="1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50" spc="-10" i="1">
                <a:solidFill>
                  <a:srgbClr val="546679"/>
                </a:solidFill>
                <a:latin typeface="Calibri"/>
                <a:cs typeface="Calibri"/>
              </a:rPr>
              <a:t>entertainment,</a:t>
            </a:r>
            <a:r>
              <a:rPr dirty="0" sz="1050" spc="-20" i="1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50" i="1">
                <a:solidFill>
                  <a:srgbClr val="546679"/>
                </a:solidFill>
                <a:latin typeface="Calibri"/>
                <a:cs typeface="Calibri"/>
              </a:rPr>
              <a:t>fashion,</a:t>
            </a:r>
            <a:r>
              <a:rPr dirty="0" sz="1050" spc="-20" i="1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50" i="1">
                <a:solidFill>
                  <a:srgbClr val="546679"/>
                </a:solidFill>
                <a:latin typeface="Calibri"/>
                <a:cs typeface="Calibri"/>
              </a:rPr>
              <a:t>gaming and</a:t>
            </a:r>
            <a:r>
              <a:rPr dirty="0" sz="1050" spc="-15" i="1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50" i="1">
                <a:solidFill>
                  <a:srgbClr val="546679"/>
                </a:solidFill>
                <a:latin typeface="Calibri"/>
                <a:cs typeface="Calibri"/>
              </a:rPr>
              <a:t>more</a:t>
            </a:r>
            <a:r>
              <a:rPr dirty="0" sz="1050" spc="-5" i="1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50" i="1">
                <a:solidFill>
                  <a:srgbClr val="546679"/>
                </a:solidFill>
                <a:latin typeface="Calibri"/>
                <a:cs typeface="Calibri"/>
              </a:rPr>
              <a:t>—</a:t>
            </a:r>
            <a:r>
              <a:rPr dirty="0" sz="1050" spc="5" i="1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50" i="1">
                <a:solidFill>
                  <a:srgbClr val="546679"/>
                </a:solidFill>
                <a:latin typeface="Calibri"/>
                <a:cs typeface="Calibri"/>
              </a:rPr>
              <a:t>25+</a:t>
            </a:r>
            <a:r>
              <a:rPr dirty="0" sz="1050" spc="-5" i="1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50" spc="-10" i="1">
                <a:solidFill>
                  <a:srgbClr val="546679"/>
                </a:solidFill>
                <a:latin typeface="Calibri"/>
                <a:cs typeface="Calibri"/>
              </a:rPr>
              <a:t>sectors</a:t>
            </a:r>
            <a:r>
              <a:rPr dirty="0" sz="1050" spc="-5" i="1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50" i="1">
                <a:solidFill>
                  <a:srgbClr val="546679"/>
                </a:solidFill>
                <a:latin typeface="Calibri"/>
                <a:cs typeface="Calibri"/>
              </a:rPr>
              <a:t>in </a:t>
            </a:r>
            <a:r>
              <a:rPr dirty="0" sz="1050" spc="-20" i="1">
                <a:solidFill>
                  <a:srgbClr val="546679"/>
                </a:solidFill>
                <a:latin typeface="Calibri"/>
                <a:cs typeface="Calibri"/>
              </a:rPr>
              <a:t>all.</a:t>
            </a:r>
            <a:endParaRPr sz="1050">
              <a:latin typeface="Calibri"/>
              <a:cs typeface="Calibri"/>
            </a:endParaRPr>
          </a:p>
        </p:txBody>
      </p:sp>
      <p:pic>
        <p:nvPicPr>
          <p:cNvPr id="87" name="object 87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557022" y="6368033"/>
            <a:ext cx="233171" cy="216407"/>
          </a:xfrm>
          <a:prstGeom prst="rect">
            <a:avLst/>
          </a:prstGeom>
        </p:spPr>
      </p:pic>
      <p:sp>
        <p:nvSpPr>
          <p:cNvPr id="88" name="object 88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968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dirty="0" spc="-25"/>
              <a:t>29</a:t>
            </a:fld>
          </a:p>
        </p:txBody>
      </p:sp>
      <p:sp>
        <p:nvSpPr>
          <p:cNvPr id="89" name="object 89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90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dirty="0" spc="-10"/>
              <a:t>O</a:t>
            </a:r>
            <a:r>
              <a:rPr dirty="0" spc="-75"/>
              <a:t> </a:t>
            </a:r>
            <a:r>
              <a:rPr dirty="0" spc="-10"/>
              <a:t>B</a:t>
            </a:r>
            <a:r>
              <a:rPr dirty="0" spc="-75"/>
              <a:t> </a:t>
            </a:r>
            <a:r>
              <a:rPr dirty="0"/>
              <a:t>G</a:t>
            </a:r>
            <a:r>
              <a:rPr dirty="0" spc="254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 spc="-10"/>
              <a:t>T</a:t>
            </a:r>
            <a:r>
              <a:rPr dirty="0" spc="-75"/>
              <a:t> </a:t>
            </a:r>
            <a:r>
              <a:rPr dirty="0" spc="-10"/>
              <a:t>S</a:t>
            </a:r>
            <a:r>
              <a:rPr dirty="0" spc="-75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/>
              <a:t>R</a:t>
            </a:r>
            <a:r>
              <a:rPr dirty="0" spc="-75"/>
              <a:t> </a:t>
            </a:r>
            <a:r>
              <a:rPr dirty="0" spc="-10"/>
              <a:t>C</a:t>
            </a:r>
            <a:r>
              <a:rPr dirty="0" spc="-75"/>
              <a:t> </a:t>
            </a:r>
            <a:r>
              <a:rPr dirty="0"/>
              <a:t>I</a:t>
            </a:r>
            <a:r>
              <a:rPr dirty="0" spc="-80"/>
              <a:t> </a:t>
            </a:r>
            <a:r>
              <a:rPr dirty="0" spc="-25"/>
              <a:t>NG</a:t>
            </a:r>
          </a:p>
        </p:txBody>
      </p:sp>
      <p:sp>
        <p:nvSpPr>
          <p:cNvPr id="90" name="object 90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10"/>
              </a:lnSpc>
            </a:pPr>
            <a:r>
              <a:rPr dirty="0" spc="-10"/>
              <a:t>Confidential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9655" y="1286509"/>
            <a:ext cx="1264285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C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A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S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E</a:t>
            </a:r>
            <a:r>
              <a:rPr dirty="0" sz="1100" spc="47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S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T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U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D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I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 spc="-25">
                <a:solidFill>
                  <a:srgbClr val="137BA6"/>
                </a:solidFill>
                <a:latin typeface="Segoe UI Semibold"/>
                <a:cs typeface="Segoe UI Semibold"/>
              </a:rPr>
              <a:t>ES</a:t>
            </a:r>
            <a:endParaRPr sz="1100">
              <a:latin typeface="Segoe UI Semibold"/>
              <a:cs typeface="Segoe UI Semibold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pc="-20"/>
              <a:t>Representative</a:t>
            </a:r>
            <a:r>
              <a:rPr dirty="0" spc="-100"/>
              <a:t> </a:t>
            </a:r>
            <a:r>
              <a:rPr dirty="0"/>
              <a:t>outcomes</a:t>
            </a:r>
            <a:r>
              <a:rPr dirty="0" spc="-95"/>
              <a:t> </a:t>
            </a:r>
            <a:r>
              <a:rPr dirty="0"/>
              <a:t>for</a:t>
            </a:r>
            <a:r>
              <a:rPr dirty="0" spc="-75"/>
              <a:t> </a:t>
            </a:r>
            <a:r>
              <a:rPr dirty="0"/>
              <a:t>partner</a:t>
            </a:r>
            <a:r>
              <a:rPr dirty="0" spc="-100"/>
              <a:t> </a:t>
            </a:r>
            <a:r>
              <a:rPr dirty="0" spc="-10"/>
              <a:t>firms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555879" y="2412110"/>
            <a:ext cx="3042920" cy="3499485"/>
            <a:chOff x="555879" y="2412110"/>
            <a:chExt cx="3042920" cy="3499485"/>
          </a:xfrm>
        </p:grpSpPr>
        <p:sp>
          <p:nvSpPr>
            <p:cNvPr id="5" name="object 5"/>
            <p:cNvSpPr/>
            <p:nvPr/>
          </p:nvSpPr>
          <p:spPr>
            <a:xfrm>
              <a:off x="561594" y="2417825"/>
              <a:ext cx="3031490" cy="3488054"/>
            </a:xfrm>
            <a:custGeom>
              <a:avLst/>
              <a:gdLst/>
              <a:ahLst/>
              <a:cxnLst/>
              <a:rect l="l" t="t" r="r" b="b"/>
              <a:pathLst>
                <a:path w="3031490" h="3488054">
                  <a:moveTo>
                    <a:pt x="100598" y="3486914"/>
                  </a:moveTo>
                  <a:lnTo>
                    <a:pt x="104393" y="3487674"/>
                  </a:lnTo>
                  <a:lnTo>
                    <a:pt x="2939033" y="3487674"/>
                  </a:lnTo>
                  <a:lnTo>
                    <a:pt x="100598" y="3486914"/>
                  </a:lnTo>
                  <a:close/>
                </a:path>
                <a:path w="3031490" h="3488054">
                  <a:moveTo>
                    <a:pt x="3022281" y="3425190"/>
                  </a:moveTo>
                  <a:lnTo>
                    <a:pt x="9143" y="3425190"/>
                  </a:lnTo>
                  <a:lnTo>
                    <a:pt x="9220" y="3425899"/>
                  </a:lnTo>
                  <a:lnTo>
                    <a:pt x="31315" y="3457846"/>
                  </a:lnTo>
                  <a:lnTo>
                    <a:pt x="63678" y="3479436"/>
                  </a:lnTo>
                  <a:lnTo>
                    <a:pt x="2939033" y="3487674"/>
                  </a:lnTo>
                  <a:lnTo>
                    <a:pt x="2926825" y="3487674"/>
                  </a:lnTo>
                  <a:lnTo>
                    <a:pt x="2967412" y="3479436"/>
                  </a:lnTo>
                  <a:lnTo>
                    <a:pt x="2967969" y="3479260"/>
                  </a:lnTo>
                  <a:lnTo>
                    <a:pt x="3000708" y="3457241"/>
                  </a:lnTo>
                  <a:lnTo>
                    <a:pt x="3022015" y="3425899"/>
                  </a:lnTo>
                  <a:lnTo>
                    <a:pt x="3022281" y="3425190"/>
                  </a:lnTo>
                  <a:close/>
                </a:path>
                <a:path w="3031490" h="3488054">
                  <a:moveTo>
                    <a:pt x="3022854" y="3423666"/>
                  </a:moveTo>
                  <a:lnTo>
                    <a:pt x="8382" y="3423666"/>
                  </a:lnTo>
                  <a:lnTo>
                    <a:pt x="8382" y="3424661"/>
                  </a:lnTo>
                  <a:lnTo>
                    <a:pt x="9220" y="3425899"/>
                  </a:lnTo>
                  <a:lnTo>
                    <a:pt x="9143" y="3425190"/>
                  </a:lnTo>
                  <a:lnTo>
                    <a:pt x="3022281" y="3425190"/>
                  </a:lnTo>
                  <a:lnTo>
                    <a:pt x="3022854" y="3423666"/>
                  </a:lnTo>
                  <a:close/>
                </a:path>
                <a:path w="3031490" h="3488054">
                  <a:moveTo>
                    <a:pt x="3023518" y="3422122"/>
                  </a:moveTo>
                  <a:lnTo>
                    <a:pt x="3022854" y="3423666"/>
                  </a:lnTo>
                  <a:lnTo>
                    <a:pt x="3022015" y="3425899"/>
                  </a:lnTo>
                  <a:lnTo>
                    <a:pt x="3023068" y="3424344"/>
                  </a:lnTo>
                  <a:lnTo>
                    <a:pt x="3023518" y="3422122"/>
                  </a:lnTo>
                  <a:close/>
                </a:path>
                <a:path w="3031490" h="3488054">
                  <a:moveTo>
                    <a:pt x="2926842" y="0"/>
                  </a:moveTo>
                  <a:lnTo>
                    <a:pt x="104394" y="0"/>
                  </a:lnTo>
                  <a:lnTo>
                    <a:pt x="63650" y="8167"/>
                  </a:lnTo>
                  <a:lnTo>
                    <a:pt x="30479" y="30480"/>
                  </a:lnTo>
                  <a:lnTo>
                    <a:pt x="8167" y="63650"/>
                  </a:lnTo>
                  <a:lnTo>
                    <a:pt x="0" y="104393"/>
                  </a:lnTo>
                  <a:lnTo>
                    <a:pt x="0" y="3384042"/>
                  </a:lnTo>
                  <a:lnTo>
                    <a:pt x="8167" y="3424344"/>
                  </a:lnTo>
                  <a:lnTo>
                    <a:pt x="8382" y="3424661"/>
                  </a:lnTo>
                  <a:lnTo>
                    <a:pt x="8382" y="3423666"/>
                  </a:lnTo>
                  <a:lnTo>
                    <a:pt x="3022854" y="3423666"/>
                  </a:lnTo>
                  <a:lnTo>
                    <a:pt x="3023518" y="3422122"/>
                  </a:lnTo>
                  <a:lnTo>
                    <a:pt x="3030474" y="3387797"/>
                  </a:lnTo>
                  <a:lnTo>
                    <a:pt x="3031234" y="104394"/>
                  </a:lnTo>
                  <a:lnTo>
                    <a:pt x="3023139" y="64008"/>
                  </a:lnTo>
                  <a:lnTo>
                    <a:pt x="3022854" y="64008"/>
                  </a:lnTo>
                  <a:lnTo>
                    <a:pt x="3022854" y="63332"/>
                  </a:lnTo>
                  <a:lnTo>
                    <a:pt x="3022283" y="62484"/>
                  </a:lnTo>
                  <a:lnTo>
                    <a:pt x="3022092" y="62484"/>
                  </a:lnTo>
                  <a:lnTo>
                    <a:pt x="3022092" y="62199"/>
                  </a:lnTo>
                  <a:lnTo>
                    <a:pt x="3001781" y="32003"/>
                  </a:lnTo>
                  <a:lnTo>
                    <a:pt x="3001518" y="32003"/>
                  </a:lnTo>
                  <a:lnTo>
                    <a:pt x="3001518" y="31612"/>
                  </a:lnTo>
                  <a:lnTo>
                    <a:pt x="3000756" y="30480"/>
                  </a:lnTo>
                  <a:lnTo>
                    <a:pt x="2967585" y="8167"/>
                  </a:lnTo>
                  <a:lnTo>
                    <a:pt x="2926842" y="0"/>
                  </a:lnTo>
                  <a:close/>
                </a:path>
                <a:path w="3031490" h="3488054">
                  <a:moveTo>
                    <a:pt x="3031234" y="104394"/>
                  </a:moveTo>
                  <a:lnTo>
                    <a:pt x="3030475" y="3384042"/>
                  </a:lnTo>
                  <a:lnTo>
                    <a:pt x="3030474" y="3387797"/>
                  </a:lnTo>
                  <a:lnTo>
                    <a:pt x="3031235" y="3384042"/>
                  </a:lnTo>
                  <a:lnTo>
                    <a:pt x="3031234" y="104394"/>
                  </a:lnTo>
                  <a:close/>
                </a:path>
                <a:path w="3031490" h="3488054">
                  <a:moveTo>
                    <a:pt x="3022854" y="63332"/>
                  </a:moveTo>
                  <a:lnTo>
                    <a:pt x="3022854" y="64008"/>
                  </a:lnTo>
                  <a:lnTo>
                    <a:pt x="3023139" y="64008"/>
                  </a:lnTo>
                  <a:lnTo>
                    <a:pt x="3023068" y="63650"/>
                  </a:lnTo>
                  <a:lnTo>
                    <a:pt x="3022854" y="63332"/>
                  </a:lnTo>
                  <a:close/>
                </a:path>
                <a:path w="3031490" h="3488054">
                  <a:moveTo>
                    <a:pt x="3022092" y="62199"/>
                  </a:moveTo>
                  <a:lnTo>
                    <a:pt x="3022092" y="62484"/>
                  </a:lnTo>
                  <a:lnTo>
                    <a:pt x="3022283" y="62484"/>
                  </a:lnTo>
                  <a:lnTo>
                    <a:pt x="3022092" y="62199"/>
                  </a:lnTo>
                  <a:close/>
                </a:path>
                <a:path w="3031490" h="3488054">
                  <a:moveTo>
                    <a:pt x="3001518" y="31612"/>
                  </a:moveTo>
                  <a:lnTo>
                    <a:pt x="3001518" y="32003"/>
                  </a:lnTo>
                  <a:lnTo>
                    <a:pt x="3001781" y="32003"/>
                  </a:lnTo>
                  <a:lnTo>
                    <a:pt x="3001518" y="3161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561594" y="2417825"/>
              <a:ext cx="3031490" cy="3488054"/>
            </a:xfrm>
            <a:custGeom>
              <a:avLst/>
              <a:gdLst/>
              <a:ahLst/>
              <a:cxnLst/>
              <a:rect l="l" t="t" r="r" b="b"/>
              <a:pathLst>
                <a:path w="3031490" h="3488054">
                  <a:moveTo>
                    <a:pt x="104394" y="0"/>
                  </a:moveTo>
                  <a:lnTo>
                    <a:pt x="2926842" y="0"/>
                  </a:lnTo>
                </a:path>
                <a:path w="3031490" h="3488054">
                  <a:moveTo>
                    <a:pt x="2926842" y="3487670"/>
                  </a:moveTo>
                  <a:lnTo>
                    <a:pt x="104393" y="3487674"/>
                  </a:lnTo>
                  <a:lnTo>
                    <a:pt x="100598" y="3486914"/>
                  </a:lnTo>
                </a:path>
                <a:path w="3031490" h="3488054">
                  <a:moveTo>
                    <a:pt x="63678" y="3479436"/>
                  </a:moveTo>
                  <a:lnTo>
                    <a:pt x="63312" y="3479192"/>
                  </a:lnTo>
                </a:path>
                <a:path w="3031490" h="3488054">
                  <a:moveTo>
                    <a:pt x="32721" y="3458784"/>
                  </a:moveTo>
                  <a:lnTo>
                    <a:pt x="31315" y="3457846"/>
                  </a:lnTo>
                  <a:lnTo>
                    <a:pt x="30527" y="3457241"/>
                  </a:lnTo>
                  <a:lnTo>
                    <a:pt x="29842" y="3456347"/>
                  </a:lnTo>
                </a:path>
                <a:path w="3031490" h="3488054">
                  <a:moveTo>
                    <a:pt x="9143" y="3425786"/>
                  </a:moveTo>
                  <a:lnTo>
                    <a:pt x="8740" y="3425190"/>
                  </a:lnTo>
                </a:path>
                <a:path w="3031490" h="3488054">
                  <a:moveTo>
                    <a:pt x="8382" y="3424661"/>
                  </a:moveTo>
                  <a:lnTo>
                    <a:pt x="8167" y="3424344"/>
                  </a:lnTo>
                  <a:lnTo>
                    <a:pt x="8030" y="3423666"/>
                  </a:lnTo>
                </a:path>
                <a:path w="3031490" h="3488054">
                  <a:moveTo>
                    <a:pt x="0" y="3384042"/>
                  </a:moveTo>
                  <a:lnTo>
                    <a:pt x="0" y="104394"/>
                  </a:lnTo>
                </a:path>
                <a:path w="3031490" h="3488054">
                  <a:moveTo>
                    <a:pt x="3001781" y="32003"/>
                  </a:moveTo>
                  <a:lnTo>
                    <a:pt x="3021280" y="60993"/>
                  </a:lnTo>
                  <a:lnTo>
                    <a:pt x="3022092" y="62199"/>
                  </a:lnTo>
                </a:path>
                <a:path w="3031490" h="3488054">
                  <a:moveTo>
                    <a:pt x="3022283" y="62484"/>
                  </a:moveTo>
                  <a:lnTo>
                    <a:pt x="3022854" y="63332"/>
                  </a:lnTo>
                </a:path>
                <a:path w="3031490" h="3488054">
                  <a:moveTo>
                    <a:pt x="3023139" y="64008"/>
                  </a:moveTo>
                  <a:lnTo>
                    <a:pt x="3023598" y="66297"/>
                  </a:lnTo>
                  <a:lnTo>
                    <a:pt x="3031234" y="104393"/>
                  </a:lnTo>
                </a:path>
                <a:path w="3031490" h="3488054">
                  <a:moveTo>
                    <a:pt x="3030474" y="3387797"/>
                  </a:moveTo>
                  <a:lnTo>
                    <a:pt x="3023518" y="3422122"/>
                  </a:lnTo>
                </a:path>
                <a:path w="3031490" h="3488054">
                  <a:moveTo>
                    <a:pt x="3022015" y="3425899"/>
                  </a:moveTo>
                  <a:lnTo>
                    <a:pt x="3000708" y="3457241"/>
                  </a:lnTo>
                  <a:lnTo>
                    <a:pt x="2967923" y="3479192"/>
                  </a:lnTo>
                  <a:lnTo>
                    <a:pt x="2967557" y="3479436"/>
                  </a:lnTo>
                  <a:lnTo>
                    <a:pt x="2926842" y="3487670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64261" y="5836771"/>
              <a:ext cx="103646" cy="73683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561594" y="2417825"/>
              <a:ext cx="3031490" cy="3479800"/>
            </a:xfrm>
            <a:custGeom>
              <a:avLst/>
              <a:gdLst/>
              <a:ahLst/>
              <a:cxnLst/>
              <a:rect l="l" t="t" r="r" b="b"/>
              <a:pathLst>
                <a:path w="3031490" h="3479800">
                  <a:moveTo>
                    <a:pt x="8030" y="3423666"/>
                  </a:moveTo>
                  <a:lnTo>
                    <a:pt x="7568" y="3421390"/>
                  </a:lnTo>
                  <a:lnTo>
                    <a:pt x="0" y="3384041"/>
                  </a:lnTo>
                  <a:lnTo>
                    <a:pt x="0" y="104394"/>
                  </a:lnTo>
                  <a:lnTo>
                    <a:pt x="8167" y="63650"/>
                  </a:lnTo>
                  <a:lnTo>
                    <a:pt x="30479" y="30480"/>
                  </a:lnTo>
                  <a:lnTo>
                    <a:pt x="63650" y="8167"/>
                  </a:lnTo>
                  <a:lnTo>
                    <a:pt x="104394" y="0"/>
                  </a:lnTo>
                  <a:lnTo>
                    <a:pt x="2926842" y="0"/>
                  </a:lnTo>
                  <a:lnTo>
                    <a:pt x="2967585" y="8167"/>
                  </a:lnTo>
                  <a:lnTo>
                    <a:pt x="3000756" y="30480"/>
                  </a:lnTo>
                  <a:lnTo>
                    <a:pt x="3001518" y="31612"/>
                  </a:lnTo>
                </a:path>
                <a:path w="3031490" h="3479800">
                  <a:moveTo>
                    <a:pt x="3001518" y="31612"/>
                  </a:moveTo>
                  <a:lnTo>
                    <a:pt x="3001781" y="32003"/>
                  </a:lnTo>
                </a:path>
                <a:path w="3031490" h="3479800">
                  <a:moveTo>
                    <a:pt x="3022092" y="62199"/>
                  </a:moveTo>
                  <a:lnTo>
                    <a:pt x="3022283" y="62484"/>
                  </a:lnTo>
                </a:path>
                <a:path w="3031490" h="3479800">
                  <a:moveTo>
                    <a:pt x="3022854" y="63332"/>
                  </a:moveTo>
                  <a:lnTo>
                    <a:pt x="3023068" y="63650"/>
                  </a:lnTo>
                  <a:lnTo>
                    <a:pt x="3023139" y="64008"/>
                  </a:lnTo>
                </a:path>
                <a:path w="3031490" h="3479800">
                  <a:moveTo>
                    <a:pt x="3031234" y="104393"/>
                  </a:moveTo>
                  <a:lnTo>
                    <a:pt x="3031235" y="3384042"/>
                  </a:lnTo>
                  <a:lnTo>
                    <a:pt x="3030474" y="3387797"/>
                  </a:lnTo>
                </a:path>
                <a:path w="3031490" h="3479800">
                  <a:moveTo>
                    <a:pt x="3023518" y="3422122"/>
                  </a:moveTo>
                  <a:lnTo>
                    <a:pt x="3023068" y="3424344"/>
                  </a:lnTo>
                  <a:lnTo>
                    <a:pt x="3022015" y="3425899"/>
                  </a:lnTo>
                </a:path>
                <a:path w="3031490" h="3479800">
                  <a:moveTo>
                    <a:pt x="2967969" y="3479260"/>
                  </a:moveTo>
                  <a:lnTo>
                    <a:pt x="2967546" y="3479408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561594" y="2417825"/>
              <a:ext cx="3031490" cy="3488054"/>
            </a:xfrm>
            <a:custGeom>
              <a:avLst/>
              <a:gdLst/>
              <a:ahLst/>
              <a:cxnLst/>
              <a:rect l="l" t="t" r="r" b="b"/>
              <a:pathLst>
                <a:path w="3031490" h="3488054">
                  <a:moveTo>
                    <a:pt x="2926842" y="0"/>
                  </a:moveTo>
                  <a:lnTo>
                    <a:pt x="104393" y="0"/>
                  </a:lnTo>
                  <a:lnTo>
                    <a:pt x="63650" y="8167"/>
                  </a:lnTo>
                  <a:lnTo>
                    <a:pt x="30479" y="30480"/>
                  </a:lnTo>
                  <a:lnTo>
                    <a:pt x="8167" y="63650"/>
                  </a:lnTo>
                  <a:lnTo>
                    <a:pt x="0" y="104394"/>
                  </a:lnTo>
                  <a:lnTo>
                    <a:pt x="0" y="3384042"/>
                  </a:lnTo>
                  <a:lnTo>
                    <a:pt x="8167" y="3424344"/>
                  </a:lnTo>
                  <a:lnTo>
                    <a:pt x="30480" y="3457289"/>
                  </a:lnTo>
                  <a:lnTo>
                    <a:pt x="63650" y="3479518"/>
                  </a:lnTo>
                  <a:lnTo>
                    <a:pt x="104393" y="3487674"/>
                  </a:lnTo>
                  <a:lnTo>
                    <a:pt x="2926842" y="3487674"/>
                  </a:lnTo>
                  <a:lnTo>
                    <a:pt x="2967585" y="3479518"/>
                  </a:lnTo>
                  <a:lnTo>
                    <a:pt x="3000756" y="3457289"/>
                  </a:lnTo>
                  <a:lnTo>
                    <a:pt x="3023068" y="3424344"/>
                  </a:lnTo>
                  <a:lnTo>
                    <a:pt x="3031235" y="3384042"/>
                  </a:lnTo>
                  <a:lnTo>
                    <a:pt x="3031235" y="104394"/>
                  </a:lnTo>
                  <a:lnTo>
                    <a:pt x="3023068" y="63650"/>
                  </a:lnTo>
                  <a:lnTo>
                    <a:pt x="3000756" y="30480"/>
                  </a:lnTo>
                  <a:lnTo>
                    <a:pt x="2967585" y="8167"/>
                  </a:lnTo>
                  <a:lnTo>
                    <a:pt x="292684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561594" y="2417825"/>
              <a:ext cx="3031490" cy="3488054"/>
            </a:xfrm>
            <a:custGeom>
              <a:avLst/>
              <a:gdLst/>
              <a:ahLst/>
              <a:cxnLst/>
              <a:rect l="l" t="t" r="r" b="b"/>
              <a:pathLst>
                <a:path w="3031490" h="3488054">
                  <a:moveTo>
                    <a:pt x="0" y="104394"/>
                  </a:moveTo>
                  <a:lnTo>
                    <a:pt x="8167" y="63650"/>
                  </a:lnTo>
                  <a:lnTo>
                    <a:pt x="30479" y="30480"/>
                  </a:lnTo>
                  <a:lnTo>
                    <a:pt x="63650" y="8167"/>
                  </a:lnTo>
                  <a:lnTo>
                    <a:pt x="104393" y="0"/>
                  </a:lnTo>
                  <a:lnTo>
                    <a:pt x="2926842" y="0"/>
                  </a:lnTo>
                  <a:lnTo>
                    <a:pt x="2967585" y="8167"/>
                  </a:lnTo>
                  <a:lnTo>
                    <a:pt x="3000756" y="30480"/>
                  </a:lnTo>
                  <a:lnTo>
                    <a:pt x="3023068" y="63650"/>
                  </a:lnTo>
                  <a:lnTo>
                    <a:pt x="3031235" y="104394"/>
                  </a:lnTo>
                  <a:lnTo>
                    <a:pt x="3031235" y="3384042"/>
                  </a:lnTo>
                  <a:lnTo>
                    <a:pt x="3023068" y="3424344"/>
                  </a:lnTo>
                  <a:lnTo>
                    <a:pt x="3000756" y="3457289"/>
                  </a:lnTo>
                  <a:lnTo>
                    <a:pt x="2967585" y="3479518"/>
                  </a:lnTo>
                  <a:lnTo>
                    <a:pt x="2926842" y="3487674"/>
                  </a:lnTo>
                  <a:lnTo>
                    <a:pt x="104393" y="3487674"/>
                  </a:lnTo>
                  <a:lnTo>
                    <a:pt x="63650" y="3479518"/>
                  </a:lnTo>
                  <a:lnTo>
                    <a:pt x="30480" y="3457289"/>
                  </a:lnTo>
                  <a:lnTo>
                    <a:pt x="8167" y="3424344"/>
                  </a:lnTo>
                  <a:lnTo>
                    <a:pt x="0" y="3384042"/>
                  </a:lnTo>
                  <a:lnTo>
                    <a:pt x="0" y="104394"/>
                  </a:lnTo>
                  <a:close/>
                </a:path>
              </a:pathLst>
            </a:custGeom>
            <a:ln w="11429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842010" y="2698241"/>
              <a:ext cx="577850" cy="577850"/>
            </a:xfrm>
            <a:custGeom>
              <a:avLst/>
              <a:gdLst/>
              <a:ahLst/>
              <a:cxnLst/>
              <a:rect l="l" t="t" r="r" b="b"/>
              <a:pathLst>
                <a:path w="577850" h="577850">
                  <a:moveTo>
                    <a:pt x="481584" y="0"/>
                  </a:moveTo>
                  <a:lnTo>
                    <a:pt x="96774" y="0"/>
                  </a:lnTo>
                  <a:lnTo>
                    <a:pt x="59150" y="7608"/>
                  </a:lnTo>
                  <a:lnTo>
                    <a:pt x="28384" y="28289"/>
                  </a:lnTo>
                  <a:lnTo>
                    <a:pt x="7619" y="58828"/>
                  </a:lnTo>
                  <a:lnTo>
                    <a:pt x="0" y="96012"/>
                  </a:lnTo>
                  <a:lnTo>
                    <a:pt x="0" y="480822"/>
                  </a:lnTo>
                  <a:lnTo>
                    <a:pt x="7619" y="518445"/>
                  </a:lnTo>
                  <a:lnTo>
                    <a:pt x="28384" y="549211"/>
                  </a:lnTo>
                  <a:lnTo>
                    <a:pt x="59150" y="569976"/>
                  </a:lnTo>
                  <a:lnTo>
                    <a:pt x="96774" y="577596"/>
                  </a:lnTo>
                  <a:lnTo>
                    <a:pt x="481584" y="577596"/>
                  </a:lnTo>
                  <a:lnTo>
                    <a:pt x="519088" y="569976"/>
                  </a:lnTo>
                  <a:lnTo>
                    <a:pt x="549592" y="549211"/>
                  </a:lnTo>
                  <a:lnTo>
                    <a:pt x="570095" y="518445"/>
                  </a:lnTo>
                  <a:lnTo>
                    <a:pt x="577596" y="480822"/>
                  </a:lnTo>
                  <a:lnTo>
                    <a:pt x="577596" y="96012"/>
                  </a:lnTo>
                  <a:lnTo>
                    <a:pt x="570095" y="58828"/>
                  </a:lnTo>
                  <a:lnTo>
                    <a:pt x="549592" y="28289"/>
                  </a:lnTo>
                  <a:lnTo>
                    <a:pt x="519088" y="7608"/>
                  </a:lnTo>
                  <a:lnTo>
                    <a:pt x="481584" y="0"/>
                  </a:lnTo>
                  <a:close/>
                </a:path>
              </a:pathLst>
            </a:custGeom>
            <a:solidFill>
              <a:srgbClr val="137BA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89837" y="2843783"/>
              <a:ext cx="282702" cy="286511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830072" y="3319895"/>
            <a:ext cx="1600200" cy="584200"/>
          </a:xfrm>
          <a:prstGeom prst="rect">
            <a:avLst/>
          </a:prstGeom>
        </p:spPr>
        <p:txBody>
          <a:bodyPr wrap="square" lIns="0" tIns="901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710"/>
              </a:spcBef>
            </a:pPr>
            <a:r>
              <a:rPr dirty="0" sz="800">
                <a:solidFill>
                  <a:srgbClr val="8FA2B0"/>
                </a:solidFill>
                <a:latin typeface="Segoe UI Semibold"/>
                <a:cs typeface="Segoe UI Semibold"/>
              </a:rPr>
              <a:t>C</a:t>
            </a:r>
            <a:r>
              <a:rPr dirty="0" sz="800" spc="-40">
                <a:solidFill>
                  <a:srgbClr val="8FA2B0"/>
                </a:solidFill>
                <a:latin typeface="Segoe UI Semibold"/>
                <a:cs typeface="Segoe UI Semibold"/>
              </a:rPr>
              <a:t> </a:t>
            </a:r>
            <a:r>
              <a:rPr dirty="0" sz="800">
                <a:solidFill>
                  <a:srgbClr val="8FA2B0"/>
                </a:solidFill>
                <a:latin typeface="Segoe UI Semibold"/>
                <a:cs typeface="Segoe UI Semibold"/>
              </a:rPr>
              <a:t>A</a:t>
            </a:r>
            <a:r>
              <a:rPr dirty="0" sz="800" spc="-35">
                <a:solidFill>
                  <a:srgbClr val="8FA2B0"/>
                </a:solidFill>
                <a:latin typeface="Segoe UI Semibold"/>
                <a:cs typeface="Segoe UI Semibold"/>
              </a:rPr>
              <a:t> </a:t>
            </a:r>
            <a:r>
              <a:rPr dirty="0" sz="800">
                <a:solidFill>
                  <a:srgbClr val="8FA2B0"/>
                </a:solidFill>
                <a:latin typeface="Segoe UI Semibold"/>
                <a:cs typeface="Segoe UI Semibold"/>
              </a:rPr>
              <a:t>S</a:t>
            </a:r>
            <a:r>
              <a:rPr dirty="0" sz="800" spc="-35">
                <a:solidFill>
                  <a:srgbClr val="8FA2B0"/>
                </a:solidFill>
                <a:latin typeface="Segoe UI Semibold"/>
                <a:cs typeface="Segoe UI Semibold"/>
              </a:rPr>
              <a:t> </a:t>
            </a:r>
            <a:r>
              <a:rPr dirty="0" sz="800">
                <a:solidFill>
                  <a:srgbClr val="8FA2B0"/>
                </a:solidFill>
                <a:latin typeface="Segoe UI Semibold"/>
                <a:cs typeface="Segoe UI Semibold"/>
              </a:rPr>
              <a:t>E</a:t>
            </a:r>
            <a:r>
              <a:rPr dirty="0" sz="800" spc="409">
                <a:solidFill>
                  <a:srgbClr val="8FA2B0"/>
                </a:solidFill>
                <a:latin typeface="Segoe UI Semibold"/>
                <a:cs typeface="Segoe UI Semibold"/>
              </a:rPr>
              <a:t> </a:t>
            </a:r>
            <a:r>
              <a:rPr dirty="0" sz="800">
                <a:solidFill>
                  <a:srgbClr val="8FA2B0"/>
                </a:solidFill>
                <a:latin typeface="Segoe UI Semibold"/>
                <a:cs typeface="Segoe UI Semibold"/>
              </a:rPr>
              <a:t>S</a:t>
            </a:r>
            <a:r>
              <a:rPr dirty="0" sz="800" spc="-30">
                <a:solidFill>
                  <a:srgbClr val="8FA2B0"/>
                </a:solidFill>
                <a:latin typeface="Segoe UI Semibold"/>
                <a:cs typeface="Segoe UI Semibold"/>
              </a:rPr>
              <a:t> </a:t>
            </a:r>
            <a:r>
              <a:rPr dirty="0" sz="800">
                <a:solidFill>
                  <a:srgbClr val="8FA2B0"/>
                </a:solidFill>
                <a:latin typeface="Segoe UI Semibold"/>
                <a:cs typeface="Segoe UI Semibold"/>
              </a:rPr>
              <a:t>T</a:t>
            </a:r>
            <a:r>
              <a:rPr dirty="0" sz="800" spc="-30">
                <a:solidFill>
                  <a:srgbClr val="8FA2B0"/>
                </a:solidFill>
                <a:latin typeface="Segoe UI Semibold"/>
                <a:cs typeface="Segoe UI Semibold"/>
              </a:rPr>
              <a:t> </a:t>
            </a:r>
            <a:r>
              <a:rPr dirty="0" sz="800">
                <a:solidFill>
                  <a:srgbClr val="8FA2B0"/>
                </a:solidFill>
                <a:latin typeface="Segoe UI Semibold"/>
                <a:cs typeface="Segoe UI Semibold"/>
              </a:rPr>
              <a:t>U</a:t>
            </a:r>
            <a:r>
              <a:rPr dirty="0" sz="800" spc="-35">
                <a:solidFill>
                  <a:srgbClr val="8FA2B0"/>
                </a:solidFill>
                <a:latin typeface="Segoe UI Semibold"/>
                <a:cs typeface="Segoe UI Semibold"/>
              </a:rPr>
              <a:t> </a:t>
            </a:r>
            <a:r>
              <a:rPr dirty="0" sz="800" spc="-25">
                <a:solidFill>
                  <a:srgbClr val="8FA2B0"/>
                </a:solidFill>
                <a:latin typeface="Segoe UI Semibold"/>
                <a:cs typeface="Segoe UI Semibold"/>
              </a:rPr>
              <a:t>DY</a:t>
            </a:r>
            <a:endParaRPr sz="800">
              <a:latin typeface="Segoe UI Semibold"/>
              <a:cs typeface="Segoe UI Semibold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800">
              <a:latin typeface="Segoe UI Semibold"/>
              <a:cs typeface="Segoe UI Semibold"/>
            </a:endParaRPr>
          </a:p>
          <a:p>
            <a:pPr marL="12700">
              <a:lnSpc>
                <a:spcPct val="100000"/>
              </a:lnSpc>
            </a:pPr>
            <a:r>
              <a:rPr dirty="0" sz="1450">
                <a:solidFill>
                  <a:srgbClr val="15212E"/>
                </a:solidFill>
                <a:latin typeface="Segoe UI Semibold"/>
                <a:cs typeface="Segoe UI Semibold"/>
              </a:rPr>
              <a:t>Regional</a:t>
            </a:r>
            <a:r>
              <a:rPr dirty="0" sz="1450" spc="10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450">
                <a:solidFill>
                  <a:srgbClr val="15212E"/>
                </a:solidFill>
                <a:latin typeface="Segoe UI Semibold"/>
                <a:cs typeface="Segoe UI Semibold"/>
              </a:rPr>
              <a:t>CPA</a:t>
            </a:r>
            <a:r>
              <a:rPr dirty="0" sz="1450" spc="-5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450" spc="-20">
                <a:solidFill>
                  <a:srgbClr val="15212E"/>
                </a:solidFill>
                <a:latin typeface="Segoe UI Semibold"/>
                <a:cs typeface="Segoe UI Semibold"/>
              </a:rPr>
              <a:t>Firm</a:t>
            </a:r>
            <a:endParaRPr sz="1450">
              <a:latin typeface="Segoe UI Semibold"/>
              <a:cs typeface="Segoe UI Semibold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30072" y="4245356"/>
            <a:ext cx="2413635" cy="5276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0000"/>
              </a:lnSpc>
              <a:spcBef>
                <a:spcPts val="100"/>
              </a:spcBef>
            </a:pPr>
            <a:r>
              <a:rPr dirty="0" sz="1000" spc="-10">
                <a:solidFill>
                  <a:srgbClr val="546679"/>
                </a:solidFill>
                <a:latin typeface="Calibri"/>
                <a:cs typeface="Calibri"/>
              </a:rPr>
              <a:t>Cleared </a:t>
            </a:r>
            <a:r>
              <a:rPr dirty="0" sz="1000">
                <a:solidFill>
                  <a:srgbClr val="546679"/>
                </a:solidFill>
                <a:latin typeface="Calibri"/>
                <a:cs typeface="Calibri"/>
              </a:rPr>
              <a:t>a</a:t>
            </a:r>
            <a:r>
              <a:rPr dirty="0" sz="1000" spc="-1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 spc="-20">
                <a:solidFill>
                  <a:srgbClr val="546679"/>
                </a:solidFill>
                <a:latin typeface="Calibri"/>
                <a:cs typeface="Calibri"/>
              </a:rPr>
              <a:t>3-</a:t>
            </a:r>
            <a:r>
              <a:rPr dirty="0" sz="1000" spc="-10">
                <a:solidFill>
                  <a:srgbClr val="546679"/>
                </a:solidFill>
                <a:latin typeface="Calibri"/>
                <a:cs typeface="Calibri"/>
              </a:rPr>
              <a:t>month</a:t>
            </a:r>
            <a:r>
              <a:rPr dirty="0" sz="1000" spc="-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546679"/>
                </a:solidFill>
                <a:latin typeface="Calibri"/>
                <a:cs typeface="Calibri"/>
              </a:rPr>
              <a:t>bookkeeping </a:t>
            </a:r>
            <a:r>
              <a:rPr dirty="0" sz="1000">
                <a:solidFill>
                  <a:srgbClr val="546679"/>
                </a:solidFill>
                <a:latin typeface="Calibri"/>
                <a:cs typeface="Calibri"/>
              </a:rPr>
              <a:t>backlog</a:t>
            </a:r>
            <a:r>
              <a:rPr dirty="0" sz="1000" spc="-1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46679"/>
                </a:solidFill>
                <a:latin typeface="Calibri"/>
                <a:cs typeface="Calibri"/>
              </a:rPr>
              <a:t>for</a:t>
            </a:r>
            <a:r>
              <a:rPr dirty="0" sz="1000" spc="-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 spc="-25">
                <a:solidFill>
                  <a:srgbClr val="546679"/>
                </a:solidFill>
                <a:latin typeface="Calibri"/>
                <a:cs typeface="Calibri"/>
              </a:rPr>
              <a:t>40</a:t>
            </a:r>
            <a:r>
              <a:rPr dirty="0" sz="1000" spc="-10">
                <a:solidFill>
                  <a:srgbClr val="546679"/>
                </a:solidFill>
                <a:latin typeface="Calibri"/>
                <a:cs typeface="Calibri"/>
              </a:rPr>
              <a:t> clients</a:t>
            </a:r>
            <a:r>
              <a:rPr dirty="0" sz="1000" spc="-2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46679"/>
                </a:solidFill>
                <a:latin typeface="Calibri"/>
                <a:cs typeface="Calibri"/>
              </a:rPr>
              <a:t>before</a:t>
            </a:r>
            <a:r>
              <a:rPr dirty="0" sz="1000" spc="-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46679"/>
                </a:solidFill>
                <a:latin typeface="Calibri"/>
                <a:cs typeface="Calibri"/>
              </a:rPr>
              <a:t>busy</a:t>
            </a:r>
            <a:r>
              <a:rPr dirty="0" sz="1000" spc="-5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546679"/>
                </a:solidFill>
                <a:latin typeface="Calibri"/>
                <a:cs typeface="Calibri"/>
              </a:rPr>
              <a:t>season</a:t>
            </a:r>
            <a:r>
              <a:rPr dirty="0" sz="1000" spc="-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46679"/>
                </a:solidFill>
                <a:latin typeface="Calibri"/>
                <a:cs typeface="Calibri"/>
              </a:rPr>
              <a:t>and</a:t>
            </a:r>
            <a:r>
              <a:rPr dirty="0" sz="1000" spc="-4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46679"/>
                </a:solidFill>
                <a:latin typeface="Calibri"/>
                <a:cs typeface="Calibri"/>
              </a:rPr>
              <a:t>stood</a:t>
            </a:r>
            <a:r>
              <a:rPr dirty="0" sz="1000" spc="-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46679"/>
                </a:solidFill>
                <a:latin typeface="Calibri"/>
                <a:cs typeface="Calibri"/>
              </a:rPr>
              <a:t>up</a:t>
            </a:r>
            <a:r>
              <a:rPr dirty="0" sz="1000" spc="-4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 spc="-50">
                <a:solidFill>
                  <a:srgbClr val="546679"/>
                </a:solidFill>
                <a:latin typeface="Calibri"/>
                <a:cs typeface="Calibri"/>
              </a:rPr>
              <a:t>a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000" spc="-10">
                <a:solidFill>
                  <a:srgbClr val="546679"/>
                </a:solidFill>
                <a:latin typeface="Calibri"/>
                <a:cs typeface="Calibri"/>
              </a:rPr>
              <a:t>repeatable</a:t>
            </a:r>
            <a:r>
              <a:rPr dirty="0" sz="1000" spc="-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46679"/>
                </a:solidFill>
                <a:latin typeface="Calibri"/>
                <a:cs typeface="Calibri"/>
              </a:rPr>
              <a:t>monthly</a:t>
            </a:r>
            <a:r>
              <a:rPr dirty="0" sz="1000" spc="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546679"/>
                </a:solidFill>
                <a:latin typeface="Calibri"/>
                <a:cs typeface="Calibri"/>
              </a:rPr>
              <a:t>close.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842010" y="5023865"/>
            <a:ext cx="2470785" cy="12700"/>
          </a:xfrm>
          <a:custGeom>
            <a:avLst/>
            <a:gdLst/>
            <a:ahLst/>
            <a:cxnLst/>
            <a:rect l="l" t="t" r="r" b="b"/>
            <a:pathLst>
              <a:path w="2470785" h="12700">
                <a:moveTo>
                  <a:pt x="2470404" y="0"/>
                </a:moveTo>
                <a:lnTo>
                  <a:pt x="0" y="0"/>
                </a:lnTo>
                <a:lnTo>
                  <a:pt x="0" y="12192"/>
                </a:lnTo>
                <a:lnTo>
                  <a:pt x="2470404" y="12192"/>
                </a:lnTo>
                <a:lnTo>
                  <a:pt x="2470404" y="0"/>
                </a:lnTo>
                <a:close/>
              </a:path>
            </a:pathLst>
          </a:custGeom>
          <a:solidFill>
            <a:srgbClr val="DBE7E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830072" y="5155945"/>
            <a:ext cx="548005" cy="56642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100" spc="-25">
                <a:solidFill>
                  <a:srgbClr val="137BA6"/>
                </a:solidFill>
                <a:latin typeface="Segoe UI Semibold"/>
                <a:cs typeface="Segoe UI Semibold"/>
              </a:rPr>
              <a:t>60%</a:t>
            </a:r>
            <a:endParaRPr sz="2100">
              <a:latin typeface="Segoe UI Semibold"/>
              <a:cs typeface="Segoe UI Semibold"/>
            </a:endParaRPr>
          </a:p>
          <a:p>
            <a:pPr marL="12700">
              <a:lnSpc>
                <a:spcPct val="100000"/>
              </a:lnSpc>
              <a:spcBef>
                <a:spcPts val="705"/>
              </a:spcBef>
            </a:pP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faster</a:t>
            </a:r>
            <a:r>
              <a:rPr dirty="0" sz="850" spc="2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 spc="-10">
                <a:solidFill>
                  <a:srgbClr val="546679"/>
                </a:solidFill>
                <a:latin typeface="Calibri"/>
                <a:cs typeface="Calibri"/>
              </a:rPr>
              <a:t>close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064511" y="5155945"/>
            <a:ext cx="841375" cy="56642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100" spc="-25">
                <a:solidFill>
                  <a:srgbClr val="137BA6"/>
                </a:solidFill>
                <a:latin typeface="Segoe UI Semibold"/>
                <a:cs typeface="Segoe UI Semibold"/>
              </a:rPr>
              <a:t>40</a:t>
            </a:r>
            <a:endParaRPr sz="2100">
              <a:latin typeface="Segoe UI Semibold"/>
              <a:cs typeface="Segoe UI Semibold"/>
            </a:endParaRPr>
          </a:p>
          <a:p>
            <a:pPr marL="12700">
              <a:lnSpc>
                <a:spcPct val="100000"/>
              </a:lnSpc>
              <a:spcBef>
                <a:spcPts val="705"/>
              </a:spcBef>
            </a:pP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clients</a:t>
            </a:r>
            <a:r>
              <a:rPr dirty="0" sz="850" spc="-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 spc="-10">
                <a:solidFill>
                  <a:srgbClr val="546679"/>
                </a:solidFill>
                <a:latin typeface="Calibri"/>
                <a:cs typeface="Calibri"/>
              </a:rPr>
              <a:t>onboarded</a:t>
            </a:r>
            <a:endParaRPr sz="850">
              <a:latin typeface="Calibri"/>
              <a:cs typeface="Calibri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3739515" y="2412110"/>
            <a:ext cx="3042920" cy="3499485"/>
            <a:chOff x="3739515" y="2412110"/>
            <a:chExt cx="3042920" cy="3499485"/>
          </a:xfrm>
        </p:grpSpPr>
        <p:sp>
          <p:nvSpPr>
            <p:cNvPr id="19" name="object 19"/>
            <p:cNvSpPr/>
            <p:nvPr/>
          </p:nvSpPr>
          <p:spPr>
            <a:xfrm>
              <a:off x="3745230" y="2417825"/>
              <a:ext cx="3031490" cy="3488054"/>
            </a:xfrm>
            <a:custGeom>
              <a:avLst/>
              <a:gdLst/>
              <a:ahLst/>
              <a:cxnLst/>
              <a:rect l="l" t="t" r="r" b="b"/>
              <a:pathLst>
                <a:path w="3031490" h="3488054">
                  <a:moveTo>
                    <a:pt x="100598" y="3486914"/>
                  </a:moveTo>
                  <a:lnTo>
                    <a:pt x="104394" y="3487674"/>
                  </a:lnTo>
                  <a:lnTo>
                    <a:pt x="2939033" y="3487674"/>
                  </a:lnTo>
                  <a:lnTo>
                    <a:pt x="100598" y="3486914"/>
                  </a:lnTo>
                  <a:close/>
                </a:path>
                <a:path w="3031490" h="3488054">
                  <a:moveTo>
                    <a:pt x="3022854" y="3423666"/>
                  </a:moveTo>
                  <a:lnTo>
                    <a:pt x="8382" y="3423666"/>
                  </a:lnTo>
                  <a:lnTo>
                    <a:pt x="8382" y="3424661"/>
                  </a:lnTo>
                  <a:lnTo>
                    <a:pt x="30527" y="3457241"/>
                  </a:lnTo>
                  <a:lnTo>
                    <a:pt x="63678" y="3479436"/>
                  </a:lnTo>
                  <a:lnTo>
                    <a:pt x="100598" y="3486914"/>
                  </a:lnTo>
                  <a:lnTo>
                    <a:pt x="2939033" y="3487674"/>
                  </a:lnTo>
                  <a:lnTo>
                    <a:pt x="2926825" y="3487674"/>
                  </a:lnTo>
                  <a:lnTo>
                    <a:pt x="2967412" y="3479436"/>
                  </a:lnTo>
                  <a:lnTo>
                    <a:pt x="2999921" y="3457848"/>
                  </a:lnTo>
                  <a:lnTo>
                    <a:pt x="3020953" y="3427467"/>
                  </a:lnTo>
                  <a:lnTo>
                    <a:pt x="3022854" y="3423666"/>
                  </a:lnTo>
                  <a:close/>
                </a:path>
                <a:path w="3031490" h="3488054">
                  <a:moveTo>
                    <a:pt x="3023751" y="3420973"/>
                  </a:moveTo>
                  <a:lnTo>
                    <a:pt x="3022854" y="3423666"/>
                  </a:lnTo>
                  <a:lnTo>
                    <a:pt x="3020953" y="3427467"/>
                  </a:lnTo>
                  <a:lnTo>
                    <a:pt x="3023068" y="3424344"/>
                  </a:lnTo>
                  <a:lnTo>
                    <a:pt x="3023751" y="3420973"/>
                  </a:lnTo>
                  <a:close/>
                </a:path>
                <a:path w="3031490" h="3488054">
                  <a:moveTo>
                    <a:pt x="2926842" y="0"/>
                  </a:moveTo>
                  <a:lnTo>
                    <a:pt x="104394" y="0"/>
                  </a:lnTo>
                  <a:lnTo>
                    <a:pt x="63650" y="8167"/>
                  </a:lnTo>
                  <a:lnTo>
                    <a:pt x="30479" y="30480"/>
                  </a:lnTo>
                  <a:lnTo>
                    <a:pt x="8167" y="63650"/>
                  </a:lnTo>
                  <a:lnTo>
                    <a:pt x="0" y="104393"/>
                  </a:lnTo>
                  <a:lnTo>
                    <a:pt x="0" y="3384042"/>
                  </a:lnTo>
                  <a:lnTo>
                    <a:pt x="8167" y="3424344"/>
                  </a:lnTo>
                  <a:lnTo>
                    <a:pt x="8382" y="3424661"/>
                  </a:lnTo>
                  <a:lnTo>
                    <a:pt x="8382" y="3423666"/>
                  </a:lnTo>
                  <a:lnTo>
                    <a:pt x="3022854" y="3423666"/>
                  </a:lnTo>
                  <a:lnTo>
                    <a:pt x="3023751" y="3420973"/>
                  </a:lnTo>
                  <a:lnTo>
                    <a:pt x="3030474" y="3387801"/>
                  </a:lnTo>
                  <a:lnTo>
                    <a:pt x="3031234" y="104394"/>
                  </a:lnTo>
                  <a:lnTo>
                    <a:pt x="3023292" y="64770"/>
                  </a:lnTo>
                  <a:lnTo>
                    <a:pt x="3022854" y="64770"/>
                  </a:lnTo>
                  <a:lnTo>
                    <a:pt x="3022854" y="63332"/>
                  </a:lnTo>
                  <a:lnTo>
                    <a:pt x="3022283" y="62484"/>
                  </a:lnTo>
                  <a:lnTo>
                    <a:pt x="3022092" y="62484"/>
                  </a:lnTo>
                  <a:lnTo>
                    <a:pt x="3022092" y="62199"/>
                  </a:lnTo>
                  <a:lnTo>
                    <a:pt x="3000756" y="30480"/>
                  </a:lnTo>
                  <a:lnTo>
                    <a:pt x="2967585" y="8167"/>
                  </a:lnTo>
                  <a:lnTo>
                    <a:pt x="2926842" y="0"/>
                  </a:lnTo>
                  <a:close/>
                </a:path>
                <a:path w="3031490" h="3488054">
                  <a:moveTo>
                    <a:pt x="3031234" y="104394"/>
                  </a:moveTo>
                  <a:lnTo>
                    <a:pt x="3030475" y="3384042"/>
                  </a:lnTo>
                  <a:lnTo>
                    <a:pt x="3030474" y="3387801"/>
                  </a:lnTo>
                  <a:lnTo>
                    <a:pt x="3031236" y="3384042"/>
                  </a:lnTo>
                  <a:lnTo>
                    <a:pt x="3031234" y="104394"/>
                  </a:lnTo>
                  <a:close/>
                </a:path>
                <a:path w="3031490" h="3488054">
                  <a:moveTo>
                    <a:pt x="3022854" y="63332"/>
                  </a:moveTo>
                  <a:lnTo>
                    <a:pt x="3022854" y="64770"/>
                  </a:lnTo>
                  <a:lnTo>
                    <a:pt x="3023292" y="64770"/>
                  </a:lnTo>
                  <a:lnTo>
                    <a:pt x="3023068" y="63650"/>
                  </a:lnTo>
                  <a:lnTo>
                    <a:pt x="3022854" y="63332"/>
                  </a:lnTo>
                  <a:close/>
                </a:path>
                <a:path w="3031490" h="3488054">
                  <a:moveTo>
                    <a:pt x="3022092" y="62199"/>
                  </a:moveTo>
                  <a:lnTo>
                    <a:pt x="3022092" y="62484"/>
                  </a:lnTo>
                  <a:lnTo>
                    <a:pt x="3022283" y="62484"/>
                  </a:lnTo>
                  <a:lnTo>
                    <a:pt x="3022092" y="621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3745230" y="2417825"/>
              <a:ext cx="3031490" cy="3488054"/>
            </a:xfrm>
            <a:custGeom>
              <a:avLst/>
              <a:gdLst/>
              <a:ahLst/>
              <a:cxnLst/>
              <a:rect l="l" t="t" r="r" b="b"/>
              <a:pathLst>
                <a:path w="3031490" h="3488054">
                  <a:moveTo>
                    <a:pt x="104394" y="0"/>
                  </a:moveTo>
                  <a:lnTo>
                    <a:pt x="2926842" y="0"/>
                  </a:lnTo>
                </a:path>
                <a:path w="3031490" h="3488054">
                  <a:moveTo>
                    <a:pt x="2926842" y="3487670"/>
                  </a:moveTo>
                  <a:lnTo>
                    <a:pt x="104394" y="3487674"/>
                  </a:lnTo>
                  <a:lnTo>
                    <a:pt x="100598" y="3486914"/>
                  </a:lnTo>
                </a:path>
                <a:path w="3031490" h="3488054">
                  <a:moveTo>
                    <a:pt x="63678" y="3479436"/>
                  </a:moveTo>
                  <a:lnTo>
                    <a:pt x="63312" y="3479192"/>
                  </a:lnTo>
                </a:path>
                <a:path w="3031490" h="3488054">
                  <a:moveTo>
                    <a:pt x="8382" y="3424661"/>
                  </a:moveTo>
                  <a:lnTo>
                    <a:pt x="8167" y="3424344"/>
                  </a:lnTo>
                  <a:lnTo>
                    <a:pt x="8030" y="3423666"/>
                  </a:lnTo>
                </a:path>
                <a:path w="3031490" h="3488054">
                  <a:moveTo>
                    <a:pt x="0" y="3384042"/>
                  </a:moveTo>
                  <a:lnTo>
                    <a:pt x="0" y="104394"/>
                  </a:lnTo>
                </a:path>
                <a:path w="3031490" h="3488054">
                  <a:moveTo>
                    <a:pt x="3022283" y="62484"/>
                  </a:moveTo>
                  <a:lnTo>
                    <a:pt x="3022854" y="63332"/>
                  </a:lnTo>
                </a:path>
                <a:path w="3031490" h="3488054">
                  <a:moveTo>
                    <a:pt x="3023292" y="64770"/>
                  </a:moveTo>
                  <a:lnTo>
                    <a:pt x="3023598" y="66297"/>
                  </a:lnTo>
                  <a:lnTo>
                    <a:pt x="3031234" y="104393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66357" y="5799911"/>
              <a:ext cx="115062" cy="111299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3745230" y="2417825"/>
              <a:ext cx="3031490" cy="3487420"/>
            </a:xfrm>
            <a:custGeom>
              <a:avLst/>
              <a:gdLst/>
              <a:ahLst/>
              <a:cxnLst/>
              <a:rect l="l" t="t" r="r" b="b"/>
              <a:pathLst>
                <a:path w="3031490" h="3487420">
                  <a:moveTo>
                    <a:pt x="100598" y="3486914"/>
                  </a:moveTo>
                  <a:lnTo>
                    <a:pt x="63678" y="3479436"/>
                  </a:lnTo>
                  <a:lnTo>
                    <a:pt x="63266" y="3479260"/>
                  </a:lnTo>
                  <a:lnTo>
                    <a:pt x="30527" y="3457241"/>
                  </a:lnTo>
                  <a:lnTo>
                    <a:pt x="9220" y="3425899"/>
                  </a:lnTo>
                  <a:lnTo>
                    <a:pt x="8382" y="3424661"/>
                  </a:lnTo>
                </a:path>
                <a:path w="3031490" h="3487420">
                  <a:moveTo>
                    <a:pt x="8030" y="3423666"/>
                  </a:moveTo>
                  <a:lnTo>
                    <a:pt x="7717" y="3422122"/>
                  </a:lnTo>
                  <a:lnTo>
                    <a:pt x="0" y="3384041"/>
                  </a:lnTo>
                  <a:lnTo>
                    <a:pt x="0" y="104394"/>
                  </a:lnTo>
                  <a:lnTo>
                    <a:pt x="8167" y="63650"/>
                  </a:lnTo>
                  <a:lnTo>
                    <a:pt x="30480" y="30480"/>
                  </a:lnTo>
                  <a:lnTo>
                    <a:pt x="63650" y="8167"/>
                  </a:lnTo>
                  <a:lnTo>
                    <a:pt x="104394" y="0"/>
                  </a:lnTo>
                  <a:lnTo>
                    <a:pt x="2926842" y="0"/>
                  </a:lnTo>
                  <a:lnTo>
                    <a:pt x="2967585" y="8167"/>
                  </a:lnTo>
                  <a:lnTo>
                    <a:pt x="3000756" y="30480"/>
                  </a:lnTo>
                  <a:lnTo>
                    <a:pt x="3021280" y="60993"/>
                  </a:lnTo>
                  <a:lnTo>
                    <a:pt x="3022092" y="62199"/>
                  </a:lnTo>
                </a:path>
                <a:path w="3031490" h="3487420">
                  <a:moveTo>
                    <a:pt x="3022092" y="62199"/>
                  </a:moveTo>
                  <a:lnTo>
                    <a:pt x="3022283" y="62484"/>
                  </a:lnTo>
                </a:path>
                <a:path w="3031490" h="3487420">
                  <a:moveTo>
                    <a:pt x="3022854" y="63332"/>
                  </a:moveTo>
                  <a:lnTo>
                    <a:pt x="3023068" y="63650"/>
                  </a:lnTo>
                  <a:lnTo>
                    <a:pt x="3023292" y="64770"/>
                  </a:lnTo>
                </a:path>
                <a:path w="3031490" h="3487420">
                  <a:moveTo>
                    <a:pt x="3031234" y="104393"/>
                  </a:moveTo>
                  <a:lnTo>
                    <a:pt x="3031236" y="3384042"/>
                  </a:lnTo>
                  <a:lnTo>
                    <a:pt x="3030474" y="3387801"/>
                  </a:lnTo>
                </a:path>
                <a:path w="3031490" h="3487420">
                  <a:moveTo>
                    <a:pt x="3023751" y="3420973"/>
                  </a:moveTo>
                  <a:lnTo>
                    <a:pt x="3023068" y="3424344"/>
                  </a:lnTo>
                  <a:lnTo>
                    <a:pt x="3020953" y="3427467"/>
                  </a:lnTo>
                </a:path>
                <a:path w="3031490" h="3487420">
                  <a:moveTo>
                    <a:pt x="3002340" y="3454949"/>
                  </a:moveTo>
                  <a:lnTo>
                    <a:pt x="3001393" y="3456347"/>
                  </a:lnTo>
                  <a:lnTo>
                    <a:pt x="3000652" y="3457199"/>
                  </a:lnTo>
                  <a:lnTo>
                    <a:pt x="2999921" y="3457848"/>
                  </a:lnTo>
                  <a:lnTo>
                    <a:pt x="2998517" y="3458789"/>
                  </a:lnTo>
                </a:path>
                <a:path w="3031490" h="3487420">
                  <a:moveTo>
                    <a:pt x="2967969" y="3479260"/>
                  </a:moveTo>
                  <a:lnTo>
                    <a:pt x="2967546" y="3479408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3745230" y="2417825"/>
              <a:ext cx="3031490" cy="3488054"/>
            </a:xfrm>
            <a:custGeom>
              <a:avLst/>
              <a:gdLst/>
              <a:ahLst/>
              <a:cxnLst/>
              <a:rect l="l" t="t" r="r" b="b"/>
              <a:pathLst>
                <a:path w="3031490" h="3488054">
                  <a:moveTo>
                    <a:pt x="2926842" y="0"/>
                  </a:moveTo>
                  <a:lnTo>
                    <a:pt x="104394" y="0"/>
                  </a:lnTo>
                  <a:lnTo>
                    <a:pt x="63650" y="8167"/>
                  </a:lnTo>
                  <a:lnTo>
                    <a:pt x="30480" y="30480"/>
                  </a:lnTo>
                  <a:lnTo>
                    <a:pt x="8167" y="63650"/>
                  </a:lnTo>
                  <a:lnTo>
                    <a:pt x="0" y="104394"/>
                  </a:lnTo>
                  <a:lnTo>
                    <a:pt x="0" y="3384042"/>
                  </a:lnTo>
                  <a:lnTo>
                    <a:pt x="8167" y="3424344"/>
                  </a:lnTo>
                  <a:lnTo>
                    <a:pt x="30480" y="3457289"/>
                  </a:lnTo>
                  <a:lnTo>
                    <a:pt x="63650" y="3479518"/>
                  </a:lnTo>
                  <a:lnTo>
                    <a:pt x="104394" y="3487674"/>
                  </a:lnTo>
                  <a:lnTo>
                    <a:pt x="2926842" y="3487674"/>
                  </a:lnTo>
                  <a:lnTo>
                    <a:pt x="2967585" y="3479518"/>
                  </a:lnTo>
                  <a:lnTo>
                    <a:pt x="3000755" y="3457289"/>
                  </a:lnTo>
                  <a:lnTo>
                    <a:pt x="3023068" y="3424344"/>
                  </a:lnTo>
                  <a:lnTo>
                    <a:pt x="3031236" y="3384042"/>
                  </a:lnTo>
                  <a:lnTo>
                    <a:pt x="3031236" y="104394"/>
                  </a:lnTo>
                  <a:lnTo>
                    <a:pt x="3023068" y="63650"/>
                  </a:lnTo>
                  <a:lnTo>
                    <a:pt x="3000756" y="30480"/>
                  </a:lnTo>
                  <a:lnTo>
                    <a:pt x="2967585" y="8167"/>
                  </a:lnTo>
                  <a:lnTo>
                    <a:pt x="292684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3745230" y="2417825"/>
              <a:ext cx="3031490" cy="3488054"/>
            </a:xfrm>
            <a:custGeom>
              <a:avLst/>
              <a:gdLst/>
              <a:ahLst/>
              <a:cxnLst/>
              <a:rect l="l" t="t" r="r" b="b"/>
              <a:pathLst>
                <a:path w="3031490" h="3488054">
                  <a:moveTo>
                    <a:pt x="0" y="104394"/>
                  </a:moveTo>
                  <a:lnTo>
                    <a:pt x="8167" y="63650"/>
                  </a:lnTo>
                  <a:lnTo>
                    <a:pt x="30480" y="30480"/>
                  </a:lnTo>
                  <a:lnTo>
                    <a:pt x="63650" y="8167"/>
                  </a:lnTo>
                  <a:lnTo>
                    <a:pt x="104394" y="0"/>
                  </a:lnTo>
                  <a:lnTo>
                    <a:pt x="2926842" y="0"/>
                  </a:lnTo>
                  <a:lnTo>
                    <a:pt x="2967585" y="8167"/>
                  </a:lnTo>
                  <a:lnTo>
                    <a:pt x="3000756" y="30480"/>
                  </a:lnTo>
                  <a:lnTo>
                    <a:pt x="3023068" y="63650"/>
                  </a:lnTo>
                  <a:lnTo>
                    <a:pt x="3031236" y="104394"/>
                  </a:lnTo>
                  <a:lnTo>
                    <a:pt x="3031236" y="3384042"/>
                  </a:lnTo>
                  <a:lnTo>
                    <a:pt x="3023068" y="3424344"/>
                  </a:lnTo>
                  <a:lnTo>
                    <a:pt x="3000755" y="3457289"/>
                  </a:lnTo>
                  <a:lnTo>
                    <a:pt x="2967585" y="3479518"/>
                  </a:lnTo>
                  <a:lnTo>
                    <a:pt x="2926842" y="3487674"/>
                  </a:lnTo>
                  <a:lnTo>
                    <a:pt x="104394" y="3487674"/>
                  </a:lnTo>
                  <a:lnTo>
                    <a:pt x="63650" y="3479518"/>
                  </a:lnTo>
                  <a:lnTo>
                    <a:pt x="30480" y="3457289"/>
                  </a:lnTo>
                  <a:lnTo>
                    <a:pt x="8167" y="3424344"/>
                  </a:lnTo>
                  <a:lnTo>
                    <a:pt x="0" y="3384042"/>
                  </a:lnTo>
                  <a:lnTo>
                    <a:pt x="0" y="104394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4025646" y="2698241"/>
              <a:ext cx="577850" cy="577850"/>
            </a:xfrm>
            <a:custGeom>
              <a:avLst/>
              <a:gdLst/>
              <a:ahLst/>
              <a:cxnLst/>
              <a:rect l="l" t="t" r="r" b="b"/>
              <a:pathLst>
                <a:path w="577850" h="577850">
                  <a:moveTo>
                    <a:pt x="481583" y="0"/>
                  </a:moveTo>
                  <a:lnTo>
                    <a:pt x="96774" y="0"/>
                  </a:lnTo>
                  <a:lnTo>
                    <a:pt x="59150" y="7608"/>
                  </a:lnTo>
                  <a:lnTo>
                    <a:pt x="28384" y="28289"/>
                  </a:lnTo>
                  <a:lnTo>
                    <a:pt x="7620" y="58828"/>
                  </a:lnTo>
                  <a:lnTo>
                    <a:pt x="0" y="96012"/>
                  </a:lnTo>
                  <a:lnTo>
                    <a:pt x="0" y="480822"/>
                  </a:lnTo>
                  <a:lnTo>
                    <a:pt x="7619" y="518445"/>
                  </a:lnTo>
                  <a:lnTo>
                    <a:pt x="28384" y="549211"/>
                  </a:lnTo>
                  <a:lnTo>
                    <a:pt x="59150" y="569976"/>
                  </a:lnTo>
                  <a:lnTo>
                    <a:pt x="96774" y="577596"/>
                  </a:lnTo>
                  <a:lnTo>
                    <a:pt x="481583" y="577596"/>
                  </a:lnTo>
                  <a:lnTo>
                    <a:pt x="518767" y="569976"/>
                  </a:lnTo>
                  <a:lnTo>
                    <a:pt x="549306" y="549211"/>
                  </a:lnTo>
                  <a:lnTo>
                    <a:pt x="569987" y="518445"/>
                  </a:lnTo>
                  <a:lnTo>
                    <a:pt x="577595" y="480822"/>
                  </a:lnTo>
                  <a:lnTo>
                    <a:pt x="577595" y="96012"/>
                  </a:lnTo>
                  <a:lnTo>
                    <a:pt x="569987" y="58828"/>
                  </a:lnTo>
                  <a:lnTo>
                    <a:pt x="549306" y="28289"/>
                  </a:lnTo>
                  <a:lnTo>
                    <a:pt x="518767" y="7608"/>
                  </a:lnTo>
                  <a:lnTo>
                    <a:pt x="481583" y="0"/>
                  </a:lnTo>
                  <a:close/>
                </a:path>
              </a:pathLst>
            </a:custGeom>
            <a:solidFill>
              <a:srgbClr val="2EB5D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6" name="object 2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68901" y="2843783"/>
              <a:ext cx="287273" cy="286511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4013707" y="3319895"/>
            <a:ext cx="1881505" cy="584200"/>
          </a:xfrm>
          <a:prstGeom prst="rect">
            <a:avLst/>
          </a:prstGeom>
        </p:spPr>
        <p:txBody>
          <a:bodyPr wrap="square" lIns="0" tIns="901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710"/>
              </a:spcBef>
            </a:pPr>
            <a:r>
              <a:rPr dirty="0" sz="800">
                <a:solidFill>
                  <a:srgbClr val="8FA2B0"/>
                </a:solidFill>
                <a:latin typeface="Segoe UI Semibold"/>
                <a:cs typeface="Segoe UI Semibold"/>
              </a:rPr>
              <a:t>C</a:t>
            </a:r>
            <a:r>
              <a:rPr dirty="0" sz="800" spc="-40">
                <a:solidFill>
                  <a:srgbClr val="8FA2B0"/>
                </a:solidFill>
                <a:latin typeface="Segoe UI Semibold"/>
                <a:cs typeface="Segoe UI Semibold"/>
              </a:rPr>
              <a:t> </a:t>
            </a:r>
            <a:r>
              <a:rPr dirty="0" sz="800">
                <a:solidFill>
                  <a:srgbClr val="8FA2B0"/>
                </a:solidFill>
                <a:latin typeface="Segoe UI Semibold"/>
                <a:cs typeface="Segoe UI Semibold"/>
              </a:rPr>
              <a:t>A</a:t>
            </a:r>
            <a:r>
              <a:rPr dirty="0" sz="800" spc="-35">
                <a:solidFill>
                  <a:srgbClr val="8FA2B0"/>
                </a:solidFill>
                <a:latin typeface="Segoe UI Semibold"/>
                <a:cs typeface="Segoe UI Semibold"/>
              </a:rPr>
              <a:t> </a:t>
            </a:r>
            <a:r>
              <a:rPr dirty="0" sz="800">
                <a:solidFill>
                  <a:srgbClr val="8FA2B0"/>
                </a:solidFill>
                <a:latin typeface="Segoe UI Semibold"/>
                <a:cs typeface="Segoe UI Semibold"/>
              </a:rPr>
              <a:t>S</a:t>
            </a:r>
            <a:r>
              <a:rPr dirty="0" sz="800" spc="-35">
                <a:solidFill>
                  <a:srgbClr val="8FA2B0"/>
                </a:solidFill>
                <a:latin typeface="Segoe UI Semibold"/>
                <a:cs typeface="Segoe UI Semibold"/>
              </a:rPr>
              <a:t> </a:t>
            </a:r>
            <a:r>
              <a:rPr dirty="0" sz="800">
                <a:solidFill>
                  <a:srgbClr val="8FA2B0"/>
                </a:solidFill>
                <a:latin typeface="Segoe UI Semibold"/>
                <a:cs typeface="Segoe UI Semibold"/>
              </a:rPr>
              <a:t>E</a:t>
            </a:r>
            <a:r>
              <a:rPr dirty="0" sz="800" spc="409">
                <a:solidFill>
                  <a:srgbClr val="8FA2B0"/>
                </a:solidFill>
                <a:latin typeface="Segoe UI Semibold"/>
                <a:cs typeface="Segoe UI Semibold"/>
              </a:rPr>
              <a:t> </a:t>
            </a:r>
            <a:r>
              <a:rPr dirty="0" sz="800">
                <a:solidFill>
                  <a:srgbClr val="8FA2B0"/>
                </a:solidFill>
                <a:latin typeface="Segoe UI Semibold"/>
                <a:cs typeface="Segoe UI Semibold"/>
              </a:rPr>
              <a:t>S</a:t>
            </a:r>
            <a:r>
              <a:rPr dirty="0" sz="800" spc="-30">
                <a:solidFill>
                  <a:srgbClr val="8FA2B0"/>
                </a:solidFill>
                <a:latin typeface="Segoe UI Semibold"/>
                <a:cs typeface="Segoe UI Semibold"/>
              </a:rPr>
              <a:t> </a:t>
            </a:r>
            <a:r>
              <a:rPr dirty="0" sz="800">
                <a:solidFill>
                  <a:srgbClr val="8FA2B0"/>
                </a:solidFill>
                <a:latin typeface="Segoe UI Semibold"/>
                <a:cs typeface="Segoe UI Semibold"/>
              </a:rPr>
              <a:t>T</a:t>
            </a:r>
            <a:r>
              <a:rPr dirty="0" sz="800" spc="-30">
                <a:solidFill>
                  <a:srgbClr val="8FA2B0"/>
                </a:solidFill>
                <a:latin typeface="Segoe UI Semibold"/>
                <a:cs typeface="Segoe UI Semibold"/>
              </a:rPr>
              <a:t> </a:t>
            </a:r>
            <a:r>
              <a:rPr dirty="0" sz="800">
                <a:solidFill>
                  <a:srgbClr val="8FA2B0"/>
                </a:solidFill>
                <a:latin typeface="Segoe UI Semibold"/>
                <a:cs typeface="Segoe UI Semibold"/>
              </a:rPr>
              <a:t>U</a:t>
            </a:r>
            <a:r>
              <a:rPr dirty="0" sz="800" spc="-35">
                <a:solidFill>
                  <a:srgbClr val="8FA2B0"/>
                </a:solidFill>
                <a:latin typeface="Segoe UI Semibold"/>
                <a:cs typeface="Segoe UI Semibold"/>
              </a:rPr>
              <a:t> </a:t>
            </a:r>
            <a:r>
              <a:rPr dirty="0" sz="800" spc="-25">
                <a:solidFill>
                  <a:srgbClr val="8FA2B0"/>
                </a:solidFill>
                <a:latin typeface="Segoe UI Semibold"/>
                <a:cs typeface="Segoe UI Semibold"/>
              </a:rPr>
              <a:t>DY</a:t>
            </a:r>
            <a:endParaRPr sz="800">
              <a:latin typeface="Segoe UI Semibold"/>
              <a:cs typeface="Segoe UI Semibold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800">
              <a:latin typeface="Segoe UI Semibold"/>
              <a:cs typeface="Segoe UI Semibold"/>
            </a:endParaRPr>
          </a:p>
          <a:p>
            <a:pPr marL="12700">
              <a:lnSpc>
                <a:spcPct val="100000"/>
              </a:lnSpc>
            </a:pPr>
            <a:r>
              <a:rPr dirty="0" sz="1450">
                <a:solidFill>
                  <a:srgbClr val="15212E"/>
                </a:solidFill>
                <a:latin typeface="Segoe UI Semibold"/>
                <a:cs typeface="Segoe UI Semibold"/>
              </a:rPr>
              <a:t>Growing</a:t>
            </a:r>
            <a:r>
              <a:rPr dirty="0" sz="1450" spc="85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450">
                <a:solidFill>
                  <a:srgbClr val="15212E"/>
                </a:solidFill>
                <a:latin typeface="Segoe UI Semibold"/>
                <a:cs typeface="Segoe UI Semibold"/>
              </a:rPr>
              <a:t>CAS</a:t>
            </a:r>
            <a:r>
              <a:rPr dirty="0" sz="1450" spc="80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450" spc="-10">
                <a:solidFill>
                  <a:srgbClr val="15212E"/>
                </a:solidFill>
                <a:latin typeface="Segoe UI Semibold"/>
                <a:cs typeface="Segoe UI Semibold"/>
              </a:rPr>
              <a:t>Practice</a:t>
            </a:r>
            <a:endParaRPr sz="1450">
              <a:latin typeface="Segoe UI Semibold"/>
              <a:cs typeface="Segoe UI Semibold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013707" y="4245356"/>
            <a:ext cx="2366645" cy="52768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9700"/>
              </a:lnSpc>
              <a:spcBef>
                <a:spcPts val="105"/>
              </a:spcBef>
            </a:pPr>
            <a:r>
              <a:rPr dirty="0" sz="1000" spc="-10">
                <a:solidFill>
                  <a:srgbClr val="546679"/>
                </a:solidFill>
                <a:latin typeface="Calibri"/>
                <a:cs typeface="Calibri"/>
              </a:rPr>
              <a:t>Added</a:t>
            </a:r>
            <a:r>
              <a:rPr dirty="0" sz="1000" spc="-4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46679"/>
                </a:solidFill>
                <a:latin typeface="Calibri"/>
                <a:cs typeface="Calibri"/>
              </a:rPr>
              <a:t>elastic</a:t>
            </a:r>
            <a:r>
              <a:rPr dirty="0" sz="1000" spc="-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546679"/>
                </a:solidFill>
                <a:latin typeface="Calibri"/>
                <a:cs typeface="Calibri"/>
              </a:rPr>
              <a:t>capacity</a:t>
            </a:r>
            <a:r>
              <a:rPr dirty="0" sz="1000" spc="-4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46679"/>
                </a:solidFill>
                <a:latin typeface="Calibri"/>
                <a:cs typeface="Calibri"/>
              </a:rPr>
              <a:t>to</a:t>
            </a:r>
            <a:r>
              <a:rPr dirty="0" sz="1000" spc="-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46679"/>
                </a:solidFill>
                <a:latin typeface="Calibri"/>
                <a:cs typeface="Calibri"/>
              </a:rPr>
              <a:t>scale</a:t>
            </a:r>
            <a:r>
              <a:rPr dirty="0" sz="1000" spc="-4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46679"/>
                </a:solidFill>
                <a:latin typeface="Calibri"/>
                <a:cs typeface="Calibri"/>
              </a:rPr>
              <a:t>from</a:t>
            </a:r>
            <a:r>
              <a:rPr dirty="0" sz="1000" spc="-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46679"/>
                </a:solidFill>
                <a:latin typeface="Calibri"/>
                <a:cs typeface="Calibri"/>
              </a:rPr>
              <a:t>25</a:t>
            </a:r>
            <a:r>
              <a:rPr dirty="0" sz="1000" spc="-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46679"/>
                </a:solidFill>
                <a:latin typeface="Calibri"/>
                <a:cs typeface="Calibri"/>
              </a:rPr>
              <a:t>to</a:t>
            </a:r>
            <a:r>
              <a:rPr dirty="0" sz="1000" spc="-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 spc="-25">
                <a:solidFill>
                  <a:srgbClr val="546679"/>
                </a:solidFill>
                <a:latin typeface="Calibri"/>
                <a:cs typeface="Calibri"/>
              </a:rPr>
              <a:t>70</a:t>
            </a:r>
            <a:r>
              <a:rPr dirty="0" sz="1000">
                <a:solidFill>
                  <a:srgbClr val="546679"/>
                </a:solidFill>
                <a:latin typeface="Calibri"/>
                <a:cs typeface="Calibri"/>
              </a:rPr>
              <a:t> monthly</a:t>
            </a:r>
            <a:r>
              <a:rPr dirty="0" sz="1000" spc="-2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546679"/>
                </a:solidFill>
                <a:latin typeface="Calibri"/>
                <a:cs typeface="Calibri"/>
              </a:rPr>
              <a:t>clients</a:t>
            </a:r>
            <a:r>
              <a:rPr dirty="0" sz="1000" spc="-3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46679"/>
                </a:solidFill>
                <a:latin typeface="Calibri"/>
                <a:cs typeface="Calibri"/>
              </a:rPr>
              <a:t>without</a:t>
            </a:r>
            <a:r>
              <a:rPr dirty="0" sz="1000" spc="-3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46679"/>
                </a:solidFill>
                <a:latin typeface="Calibri"/>
                <a:cs typeface="Calibri"/>
              </a:rPr>
              <a:t>a</a:t>
            </a:r>
            <a:r>
              <a:rPr dirty="0" sz="1000" spc="-3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46679"/>
                </a:solidFill>
                <a:latin typeface="Calibri"/>
                <a:cs typeface="Calibri"/>
              </a:rPr>
              <a:t>single</a:t>
            </a:r>
            <a:r>
              <a:rPr dirty="0" sz="1000" spc="-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46679"/>
                </a:solidFill>
                <a:latin typeface="Calibri"/>
                <a:cs typeface="Calibri"/>
              </a:rPr>
              <a:t>new</a:t>
            </a:r>
            <a:r>
              <a:rPr dirty="0" sz="1000" spc="-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546679"/>
                </a:solidFill>
                <a:latin typeface="Calibri"/>
                <a:cs typeface="Calibri"/>
              </a:rPr>
              <a:t>in-house hire.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4025646" y="5023865"/>
            <a:ext cx="2470150" cy="12700"/>
          </a:xfrm>
          <a:custGeom>
            <a:avLst/>
            <a:gdLst/>
            <a:ahLst/>
            <a:cxnLst/>
            <a:rect l="l" t="t" r="r" b="b"/>
            <a:pathLst>
              <a:path w="2470150" h="12700">
                <a:moveTo>
                  <a:pt x="2469642" y="0"/>
                </a:moveTo>
                <a:lnTo>
                  <a:pt x="0" y="0"/>
                </a:lnTo>
                <a:lnTo>
                  <a:pt x="0" y="12192"/>
                </a:lnTo>
                <a:lnTo>
                  <a:pt x="2469642" y="12192"/>
                </a:lnTo>
                <a:lnTo>
                  <a:pt x="2469642" y="0"/>
                </a:lnTo>
                <a:close/>
              </a:path>
            </a:pathLst>
          </a:custGeom>
          <a:solidFill>
            <a:srgbClr val="DBE7E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 txBox="1"/>
          <p:nvPr/>
        </p:nvSpPr>
        <p:spPr>
          <a:xfrm>
            <a:off x="4013707" y="5155945"/>
            <a:ext cx="624840" cy="56642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100" spc="-20">
                <a:solidFill>
                  <a:srgbClr val="137BA6"/>
                </a:solidFill>
                <a:latin typeface="Segoe UI Semibold"/>
                <a:cs typeface="Segoe UI Semibold"/>
              </a:rPr>
              <a:t>2.8x</a:t>
            </a:r>
            <a:endParaRPr sz="2100">
              <a:latin typeface="Segoe UI Semibold"/>
              <a:cs typeface="Segoe UI Semibold"/>
            </a:endParaRPr>
          </a:p>
          <a:p>
            <a:pPr marL="12700">
              <a:lnSpc>
                <a:spcPct val="100000"/>
              </a:lnSpc>
              <a:spcBef>
                <a:spcPts val="705"/>
              </a:spcBef>
            </a:pP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client</a:t>
            </a:r>
            <a:r>
              <a:rPr dirty="0" sz="850" spc="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 spc="-10">
                <a:solidFill>
                  <a:srgbClr val="546679"/>
                </a:solidFill>
                <a:latin typeface="Calibri"/>
                <a:cs typeface="Calibri"/>
              </a:rPr>
              <a:t>growth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248147" y="5155945"/>
            <a:ext cx="672465" cy="56642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100" spc="-25">
                <a:solidFill>
                  <a:srgbClr val="137BA6"/>
                </a:solidFill>
                <a:latin typeface="Segoe UI Semibold"/>
                <a:cs typeface="Segoe UI Semibold"/>
              </a:rPr>
              <a:t>$0</a:t>
            </a:r>
            <a:endParaRPr sz="2100">
              <a:latin typeface="Segoe UI Semibold"/>
              <a:cs typeface="Segoe UI Semibold"/>
            </a:endParaRPr>
          </a:p>
          <a:p>
            <a:pPr marL="12700">
              <a:lnSpc>
                <a:spcPct val="100000"/>
              </a:lnSpc>
              <a:spcBef>
                <a:spcPts val="705"/>
              </a:spcBef>
            </a:pP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new</a:t>
            </a:r>
            <a:r>
              <a:rPr dirty="0" sz="850" spc="3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 spc="-10">
                <a:solidFill>
                  <a:srgbClr val="546679"/>
                </a:solidFill>
                <a:latin typeface="Calibri"/>
                <a:cs typeface="Calibri"/>
              </a:rPr>
              <a:t>overhead</a:t>
            </a:r>
            <a:endParaRPr sz="850">
              <a:latin typeface="Calibri"/>
              <a:cs typeface="Calibri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6923151" y="2412110"/>
            <a:ext cx="3042920" cy="3499485"/>
            <a:chOff x="6923151" y="2412110"/>
            <a:chExt cx="3042920" cy="3499485"/>
          </a:xfrm>
        </p:grpSpPr>
        <p:sp>
          <p:nvSpPr>
            <p:cNvPr id="33" name="object 33"/>
            <p:cNvSpPr/>
            <p:nvPr/>
          </p:nvSpPr>
          <p:spPr>
            <a:xfrm>
              <a:off x="6928866" y="2417825"/>
              <a:ext cx="3031490" cy="3488054"/>
            </a:xfrm>
            <a:custGeom>
              <a:avLst/>
              <a:gdLst/>
              <a:ahLst/>
              <a:cxnLst/>
              <a:rect l="l" t="t" r="r" b="b"/>
              <a:pathLst>
                <a:path w="3031490" h="3488054">
                  <a:moveTo>
                    <a:pt x="100598" y="3486914"/>
                  </a:moveTo>
                  <a:lnTo>
                    <a:pt x="104393" y="3487674"/>
                  </a:lnTo>
                  <a:lnTo>
                    <a:pt x="2939033" y="3487674"/>
                  </a:lnTo>
                  <a:lnTo>
                    <a:pt x="100598" y="3486914"/>
                  </a:lnTo>
                  <a:close/>
                </a:path>
                <a:path w="3031490" h="3488054">
                  <a:moveTo>
                    <a:pt x="2926842" y="0"/>
                  </a:moveTo>
                  <a:lnTo>
                    <a:pt x="104393" y="0"/>
                  </a:lnTo>
                  <a:lnTo>
                    <a:pt x="63650" y="8167"/>
                  </a:lnTo>
                  <a:lnTo>
                    <a:pt x="30479" y="30480"/>
                  </a:lnTo>
                  <a:lnTo>
                    <a:pt x="8387" y="63323"/>
                  </a:lnTo>
                  <a:lnTo>
                    <a:pt x="8142" y="63775"/>
                  </a:lnTo>
                  <a:lnTo>
                    <a:pt x="0" y="104393"/>
                  </a:lnTo>
                  <a:lnTo>
                    <a:pt x="0" y="3384042"/>
                  </a:lnTo>
                  <a:lnTo>
                    <a:pt x="7702" y="3422125"/>
                  </a:lnTo>
                  <a:lnTo>
                    <a:pt x="8236" y="3424344"/>
                  </a:lnTo>
                  <a:lnTo>
                    <a:pt x="8273" y="3424501"/>
                  </a:lnTo>
                  <a:lnTo>
                    <a:pt x="30598" y="3457289"/>
                  </a:lnTo>
                  <a:lnTo>
                    <a:pt x="63826" y="3479532"/>
                  </a:lnTo>
                  <a:lnTo>
                    <a:pt x="2939033" y="3487674"/>
                  </a:lnTo>
                  <a:lnTo>
                    <a:pt x="2926825" y="3487674"/>
                  </a:lnTo>
                  <a:lnTo>
                    <a:pt x="2967268" y="3479532"/>
                  </a:lnTo>
                  <a:lnTo>
                    <a:pt x="3001699" y="3455488"/>
                  </a:lnTo>
                  <a:lnTo>
                    <a:pt x="3022854" y="3422904"/>
                  </a:lnTo>
                  <a:lnTo>
                    <a:pt x="3023571" y="3421370"/>
                  </a:lnTo>
                  <a:lnTo>
                    <a:pt x="3030258" y="3388805"/>
                  </a:lnTo>
                  <a:lnTo>
                    <a:pt x="3030474" y="3385566"/>
                  </a:lnTo>
                  <a:lnTo>
                    <a:pt x="3031235" y="104393"/>
                  </a:lnTo>
                  <a:lnTo>
                    <a:pt x="3030765" y="102108"/>
                  </a:lnTo>
                  <a:lnTo>
                    <a:pt x="3030474" y="102108"/>
                  </a:lnTo>
                  <a:lnTo>
                    <a:pt x="3030474" y="100690"/>
                  </a:lnTo>
                  <a:lnTo>
                    <a:pt x="3023088" y="64790"/>
                  </a:lnTo>
                  <a:lnTo>
                    <a:pt x="3022855" y="64790"/>
                  </a:lnTo>
                  <a:lnTo>
                    <a:pt x="3022739" y="63323"/>
                  </a:lnTo>
                  <a:lnTo>
                    <a:pt x="3022091" y="63323"/>
                  </a:lnTo>
                  <a:lnTo>
                    <a:pt x="3022091" y="62368"/>
                  </a:lnTo>
                  <a:lnTo>
                    <a:pt x="3021653" y="61722"/>
                  </a:lnTo>
                  <a:lnTo>
                    <a:pt x="3021329" y="61722"/>
                  </a:lnTo>
                  <a:lnTo>
                    <a:pt x="3021329" y="61245"/>
                  </a:lnTo>
                  <a:lnTo>
                    <a:pt x="3000470" y="30480"/>
                  </a:lnTo>
                  <a:lnTo>
                    <a:pt x="2967263" y="8167"/>
                  </a:lnTo>
                  <a:lnTo>
                    <a:pt x="2926842" y="0"/>
                  </a:lnTo>
                  <a:close/>
                </a:path>
                <a:path w="3031490" h="3488054">
                  <a:moveTo>
                    <a:pt x="3001699" y="3455488"/>
                  </a:moveTo>
                  <a:lnTo>
                    <a:pt x="2998741" y="3458446"/>
                  </a:lnTo>
                  <a:lnTo>
                    <a:pt x="3000470" y="3457289"/>
                  </a:lnTo>
                  <a:lnTo>
                    <a:pt x="3001699" y="3455488"/>
                  </a:lnTo>
                  <a:close/>
                </a:path>
                <a:path w="3031490" h="3488054">
                  <a:moveTo>
                    <a:pt x="3023571" y="3421370"/>
                  </a:moveTo>
                  <a:lnTo>
                    <a:pt x="3022854" y="3422904"/>
                  </a:lnTo>
                  <a:lnTo>
                    <a:pt x="3022091" y="3425190"/>
                  </a:lnTo>
                  <a:lnTo>
                    <a:pt x="3021292" y="3426788"/>
                  </a:lnTo>
                  <a:lnTo>
                    <a:pt x="3022854" y="3424501"/>
                  </a:lnTo>
                  <a:lnTo>
                    <a:pt x="3022961" y="3424344"/>
                  </a:lnTo>
                  <a:lnTo>
                    <a:pt x="3023571" y="3421370"/>
                  </a:lnTo>
                  <a:close/>
                </a:path>
                <a:path w="3031490" h="3488054">
                  <a:moveTo>
                    <a:pt x="3031235" y="104393"/>
                  </a:moveTo>
                  <a:lnTo>
                    <a:pt x="3030474" y="3384042"/>
                  </a:lnTo>
                  <a:lnTo>
                    <a:pt x="3030474" y="3385566"/>
                  </a:lnTo>
                  <a:lnTo>
                    <a:pt x="3030258" y="3388805"/>
                  </a:lnTo>
                  <a:lnTo>
                    <a:pt x="3031235" y="3384042"/>
                  </a:lnTo>
                  <a:lnTo>
                    <a:pt x="3031235" y="104393"/>
                  </a:lnTo>
                  <a:close/>
                </a:path>
                <a:path w="3031490" h="3488054">
                  <a:moveTo>
                    <a:pt x="3030483" y="100690"/>
                  </a:moveTo>
                  <a:lnTo>
                    <a:pt x="3030474" y="102108"/>
                  </a:lnTo>
                  <a:lnTo>
                    <a:pt x="3030771" y="102108"/>
                  </a:lnTo>
                  <a:lnTo>
                    <a:pt x="3030483" y="100690"/>
                  </a:lnTo>
                  <a:close/>
                </a:path>
                <a:path w="3031490" h="3488054">
                  <a:moveTo>
                    <a:pt x="3022879" y="63775"/>
                  </a:moveTo>
                  <a:lnTo>
                    <a:pt x="3022855" y="64790"/>
                  </a:lnTo>
                  <a:lnTo>
                    <a:pt x="3023088" y="64790"/>
                  </a:lnTo>
                  <a:lnTo>
                    <a:pt x="3022879" y="63775"/>
                  </a:lnTo>
                  <a:close/>
                </a:path>
                <a:path w="3031490" h="3488054">
                  <a:moveTo>
                    <a:pt x="3022091" y="62368"/>
                  </a:moveTo>
                  <a:lnTo>
                    <a:pt x="3022091" y="63323"/>
                  </a:lnTo>
                  <a:lnTo>
                    <a:pt x="3022739" y="63323"/>
                  </a:lnTo>
                  <a:lnTo>
                    <a:pt x="3022091" y="62368"/>
                  </a:lnTo>
                  <a:close/>
                </a:path>
                <a:path w="3031490" h="3488054">
                  <a:moveTo>
                    <a:pt x="3021329" y="61245"/>
                  </a:moveTo>
                  <a:lnTo>
                    <a:pt x="3021329" y="61722"/>
                  </a:lnTo>
                  <a:lnTo>
                    <a:pt x="3021653" y="61722"/>
                  </a:lnTo>
                  <a:lnTo>
                    <a:pt x="3021329" y="612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/>
            <p:cNvSpPr/>
            <p:nvPr/>
          </p:nvSpPr>
          <p:spPr>
            <a:xfrm>
              <a:off x="6928866" y="2417825"/>
              <a:ext cx="3031490" cy="3488054"/>
            </a:xfrm>
            <a:custGeom>
              <a:avLst/>
              <a:gdLst/>
              <a:ahLst/>
              <a:cxnLst/>
              <a:rect l="l" t="t" r="r" b="b"/>
              <a:pathLst>
                <a:path w="3031490" h="3488054">
                  <a:moveTo>
                    <a:pt x="104393" y="0"/>
                  </a:moveTo>
                  <a:lnTo>
                    <a:pt x="2926841" y="0"/>
                  </a:lnTo>
                </a:path>
                <a:path w="3031490" h="3488054">
                  <a:moveTo>
                    <a:pt x="2926842" y="3487670"/>
                  </a:moveTo>
                  <a:lnTo>
                    <a:pt x="104393" y="3487674"/>
                  </a:lnTo>
                  <a:lnTo>
                    <a:pt x="100598" y="3486914"/>
                  </a:lnTo>
                </a:path>
                <a:path w="3031490" h="3488054">
                  <a:moveTo>
                    <a:pt x="0" y="3384042"/>
                  </a:moveTo>
                  <a:lnTo>
                    <a:pt x="0" y="104393"/>
                  </a:lnTo>
                </a:path>
                <a:path w="3031490" h="3488054">
                  <a:moveTo>
                    <a:pt x="3021653" y="61722"/>
                  </a:moveTo>
                  <a:lnTo>
                    <a:pt x="3022091" y="62368"/>
                  </a:lnTo>
                </a:path>
                <a:path w="3031490" h="3488054">
                  <a:moveTo>
                    <a:pt x="3022739" y="63323"/>
                  </a:moveTo>
                  <a:lnTo>
                    <a:pt x="3022854" y="63650"/>
                  </a:lnTo>
                </a:path>
                <a:path w="3031490" h="3488054">
                  <a:moveTo>
                    <a:pt x="3023188" y="64770"/>
                  </a:moveTo>
                  <a:lnTo>
                    <a:pt x="3023651" y="67048"/>
                  </a:lnTo>
                  <a:lnTo>
                    <a:pt x="3030474" y="100642"/>
                  </a:lnTo>
                </a:path>
                <a:path w="3031490" h="3488054">
                  <a:moveTo>
                    <a:pt x="3030771" y="102108"/>
                  </a:moveTo>
                  <a:lnTo>
                    <a:pt x="3031235" y="104393"/>
                  </a:lnTo>
                </a:path>
                <a:path w="3031490" h="3488054">
                  <a:moveTo>
                    <a:pt x="3030258" y="3388805"/>
                  </a:moveTo>
                  <a:lnTo>
                    <a:pt x="3023571" y="3421370"/>
                  </a:lnTo>
                </a:path>
                <a:path w="3031490" h="3488054">
                  <a:moveTo>
                    <a:pt x="3021292" y="3426788"/>
                  </a:moveTo>
                  <a:lnTo>
                    <a:pt x="3001699" y="3455488"/>
                  </a:lnTo>
                </a:path>
                <a:path w="3031490" h="3488054">
                  <a:moveTo>
                    <a:pt x="2998741" y="3458446"/>
                  </a:moveTo>
                  <a:lnTo>
                    <a:pt x="2967268" y="3479532"/>
                  </a:lnTo>
                  <a:lnTo>
                    <a:pt x="2926842" y="3487670"/>
                  </a:lnTo>
                </a:path>
                <a:path w="3031490" h="3488054">
                  <a:moveTo>
                    <a:pt x="100598" y="3486914"/>
                  </a:moveTo>
                  <a:lnTo>
                    <a:pt x="30527" y="3457241"/>
                  </a:lnTo>
                  <a:lnTo>
                    <a:pt x="8273" y="3424501"/>
                  </a:lnTo>
                  <a:lnTo>
                    <a:pt x="0" y="3384041"/>
                  </a:lnTo>
                  <a:lnTo>
                    <a:pt x="0" y="104394"/>
                  </a:lnTo>
                  <a:lnTo>
                    <a:pt x="8167" y="63650"/>
                  </a:lnTo>
                  <a:lnTo>
                    <a:pt x="30479" y="30480"/>
                  </a:lnTo>
                  <a:lnTo>
                    <a:pt x="63650" y="8167"/>
                  </a:lnTo>
                  <a:lnTo>
                    <a:pt x="104393" y="0"/>
                  </a:lnTo>
                  <a:lnTo>
                    <a:pt x="2926842" y="0"/>
                  </a:lnTo>
                  <a:lnTo>
                    <a:pt x="2967263" y="8167"/>
                  </a:lnTo>
                  <a:lnTo>
                    <a:pt x="3000470" y="30480"/>
                  </a:lnTo>
                  <a:lnTo>
                    <a:pt x="3021329" y="61245"/>
                  </a:lnTo>
                </a:path>
                <a:path w="3031490" h="3488054">
                  <a:moveTo>
                    <a:pt x="3021329" y="61245"/>
                  </a:moveTo>
                  <a:lnTo>
                    <a:pt x="3021653" y="61722"/>
                  </a:lnTo>
                </a:path>
                <a:path w="3031490" h="3488054">
                  <a:moveTo>
                    <a:pt x="3022091" y="62368"/>
                  </a:moveTo>
                  <a:lnTo>
                    <a:pt x="3022739" y="63323"/>
                  </a:lnTo>
                  <a:lnTo>
                    <a:pt x="3022854" y="63650"/>
                  </a:lnTo>
                  <a:lnTo>
                    <a:pt x="3023084" y="64770"/>
                  </a:lnTo>
                </a:path>
                <a:path w="3031490" h="3488054">
                  <a:moveTo>
                    <a:pt x="3030474" y="100690"/>
                  </a:moveTo>
                  <a:lnTo>
                    <a:pt x="3030765" y="102108"/>
                  </a:lnTo>
                </a:path>
                <a:path w="3031490" h="3488054">
                  <a:moveTo>
                    <a:pt x="3031235" y="104393"/>
                  </a:moveTo>
                  <a:lnTo>
                    <a:pt x="3031235" y="3384042"/>
                  </a:lnTo>
                  <a:lnTo>
                    <a:pt x="3030258" y="3388805"/>
                  </a:lnTo>
                </a:path>
                <a:path w="3031490" h="3488054">
                  <a:moveTo>
                    <a:pt x="3023571" y="3421370"/>
                  </a:moveTo>
                  <a:lnTo>
                    <a:pt x="3022961" y="3424344"/>
                  </a:lnTo>
                  <a:lnTo>
                    <a:pt x="3021292" y="3426788"/>
                  </a:lnTo>
                </a:path>
                <a:path w="3031490" h="3488054">
                  <a:moveTo>
                    <a:pt x="3001699" y="3455488"/>
                  </a:moveTo>
                  <a:lnTo>
                    <a:pt x="3000470" y="3457289"/>
                  </a:lnTo>
                  <a:lnTo>
                    <a:pt x="2998741" y="3458446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/>
            <p:cNvSpPr/>
            <p:nvPr/>
          </p:nvSpPr>
          <p:spPr>
            <a:xfrm>
              <a:off x="6928866" y="2417825"/>
              <a:ext cx="3031490" cy="3488054"/>
            </a:xfrm>
            <a:custGeom>
              <a:avLst/>
              <a:gdLst/>
              <a:ahLst/>
              <a:cxnLst/>
              <a:rect l="l" t="t" r="r" b="b"/>
              <a:pathLst>
                <a:path w="3031490" h="3488054">
                  <a:moveTo>
                    <a:pt x="2926841" y="0"/>
                  </a:moveTo>
                  <a:lnTo>
                    <a:pt x="104393" y="0"/>
                  </a:lnTo>
                  <a:lnTo>
                    <a:pt x="63650" y="8167"/>
                  </a:lnTo>
                  <a:lnTo>
                    <a:pt x="30479" y="30480"/>
                  </a:lnTo>
                  <a:lnTo>
                    <a:pt x="8167" y="63650"/>
                  </a:lnTo>
                  <a:lnTo>
                    <a:pt x="0" y="104394"/>
                  </a:lnTo>
                  <a:lnTo>
                    <a:pt x="0" y="3384042"/>
                  </a:lnTo>
                  <a:lnTo>
                    <a:pt x="8167" y="3424344"/>
                  </a:lnTo>
                  <a:lnTo>
                    <a:pt x="30479" y="3457289"/>
                  </a:lnTo>
                  <a:lnTo>
                    <a:pt x="63650" y="3479518"/>
                  </a:lnTo>
                  <a:lnTo>
                    <a:pt x="104393" y="3487674"/>
                  </a:lnTo>
                  <a:lnTo>
                    <a:pt x="2926841" y="3487674"/>
                  </a:lnTo>
                  <a:lnTo>
                    <a:pt x="2967263" y="3479518"/>
                  </a:lnTo>
                  <a:lnTo>
                    <a:pt x="3000470" y="3457289"/>
                  </a:lnTo>
                  <a:lnTo>
                    <a:pt x="3022961" y="3424344"/>
                  </a:lnTo>
                  <a:lnTo>
                    <a:pt x="3031235" y="3384042"/>
                  </a:lnTo>
                  <a:lnTo>
                    <a:pt x="3031235" y="104394"/>
                  </a:lnTo>
                  <a:lnTo>
                    <a:pt x="3022961" y="63650"/>
                  </a:lnTo>
                  <a:lnTo>
                    <a:pt x="3000470" y="30480"/>
                  </a:lnTo>
                  <a:lnTo>
                    <a:pt x="2967263" y="8167"/>
                  </a:lnTo>
                  <a:lnTo>
                    <a:pt x="292684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/>
            <p:cNvSpPr/>
            <p:nvPr/>
          </p:nvSpPr>
          <p:spPr>
            <a:xfrm>
              <a:off x="6928866" y="2417825"/>
              <a:ext cx="3031490" cy="3488054"/>
            </a:xfrm>
            <a:custGeom>
              <a:avLst/>
              <a:gdLst/>
              <a:ahLst/>
              <a:cxnLst/>
              <a:rect l="l" t="t" r="r" b="b"/>
              <a:pathLst>
                <a:path w="3031490" h="3488054">
                  <a:moveTo>
                    <a:pt x="0" y="104394"/>
                  </a:moveTo>
                  <a:lnTo>
                    <a:pt x="8167" y="63650"/>
                  </a:lnTo>
                  <a:lnTo>
                    <a:pt x="30479" y="30480"/>
                  </a:lnTo>
                  <a:lnTo>
                    <a:pt x="63650" y="8167"/>
                  </a:lnTo>
                  <a:lnTo>
                    <a:pt x="104393" y="0"/>
                  </a:lnTo>
                  <a:lnTo>
                    <a:pt x="2926841" y="0"/>
                  </a:lnTo>
                  <a:lnTo>
                    <a:pt x="2967263" y="8167"/>
                  </a:lnTo>
                  <a:lnTo>
                    <a:pt x="3000470" y="30480"/>
                  </a:lnTo>
                  <a:lnTo>
                    <a:pt x="3022961" y="63650"/>
                  </a:lnTo>
                  <a:lnTo>
                    <a:pt x="3031235" y="104394"/>
                  </a:lnTo>
                  <a:lnTo>
                    <a:pt x="3031235" y="3384042"/>
                  </a:lnTo>
                  <a:lnTo>
                    <a:pt x="3022961" y="3424344"/>
                  </a:lnTo>
                  <a:lnTo>
                    <a:pt x="3000470" y="3457289"/>
                  </a:lnTo>
                  <a:lnTo>
                    <a:pt x="2967263" y="3479518"/>
                  </a:lnTo>
                  <a:lnTo>
                    <a:pt x="2926841" y="3487674"/>
                  </a:lnTo>
                  <a:lnTo>
                    <a:pt x="104393" y="3487674"/>
                  </a:lnTo>
                  <a:lnTo>
                    <a:pt x="63650" y="3479518"/>
                  </a:lnTo>
                  <a:lnTo>
                    <a:pt x="30479" y="3457289"/>
                  </a:lnTo>
                  <a:lnTo>
                    <a:pt x="8167" y="3424344"/>
                  </a:lnTo>
                  <a:lnTo>
                    <a:pt x="0" y="3384042"/>
                  </a:lnTo>
                  <a:lnTo>
                    <a:pt x="0" y="104394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/>
            <p:cNvSpPr/>
            <p:nvPr/>
          </p:nvSpPr>
          <p:spPr>
            <a:xfrm>
              <a:off x="7209282" y="2698241"/>
              <a:ext cx="577850" cy="577850"/>
            </a:xfrm>
            <a:custGeom>
              <a:avLst/>
              <a:gdLst/>
              <a:ahLst/>
              <a:cxnLst/>
              <a:rect l="l" t="t" r="r" b="b"/>
              <a:pathLst>
                <a:path w="577850" h="577850">
                  <a:moveTo>
                    <a:pt x="480822" y="0"/>
                  </a:moveTo>
                  <a:lnTo>
                    <a:pt x="96012" y="0"/>
                  </a:lnTo>
                  <a:lnTo>
                    <a:pt x="58828" y="7608"/>
                  </a:lnTo>
                  <a:lnTo>
                    <a:pt x="28289" y="28289"/>
                  </a:lnTo>
                  <a:lnTo>
                    <a:pt x="7608" y="58828"/>
                  </a:lnTo>
                  <a:lnTo>
                    <a:pt x="0" y="96012"/>
                  </a:lnTo>
                  <a:lnTo>
                    <a:pt x="0" y="480822"/>
                  </a:lnTo>
                  <a:lnTo>
                    <a:pt x="7608" y="518445"/>
                  </a:lnTo>
                  <a:lnTo>
                    <a:pt x="28289" y="549211"/>
                  </a:lnTo>
                  <a:lnTo>
                    <a:pt x="58828" y="569976"/>
                  </a:lnTo>
                  <a:lnTo>
                    <a:pt x="96012" y="577596"/>
                  </a:lnTo>
                  <a:lnTo>
                    <a:pt x="480822" y="577596"/>
                  </a:lnTo>
                  <a:lnTo>
                    <a:pt x="518445" y="569976"/>
                  </a:lnTo>
                  <a:lnTo>
                    <a:pt x="549211" y="549211"/>
                  </a:lnTo>
                  <a:lnTo>
                    <a:pt x="569976" y="518445"/>
                  </a:lnTo>
                  <a:lnTo>
                    <a:pt x="577596" y="480822"/>
                  </a:lnTo>
                  <a:lnTo>
                    <a:pt x="577596" y="96012"/>
                  </a:lnTo>
                  <a:lnTo>
                    <a:pt x="569976" y="58828"/>
                  </a:lnTo>
                  <a:lnTo>
                    <a:pt x="549211" y="28289"/>
                  </a:lnTo>
                  <a:lnTo>
                    <a:pt x="518445" y="7608"/>
                  </a:lnTo>
                  <a:lnTo>
                    <a:pt x="480822" y="0"/>
                  </a:lnTo>
                  <a:close/>
                </a:path>
              </a:pathLst>
            </a:custGeom>
            <a:solidFill>
              <a:srgbClr val="071F3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8" name="object 3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353300" y="2843783"/>
              <a:ext cx="286511" cy="286511"/>
            </a:xfrm>
            <a:prstGeom prst="rect">
              <a:avLst/>
            </a:prstGeom>
          </p:spPr>
        </p:pic>
      </p:grpSp>
      <p:sp>
        <p:nvSpPr>
          <p:cNvPr id="39" name="object 39"/>
          <p:cNvSpPr txBox="1"/>
          <p:nvPr/>
        </p:nvSpPr>
        <p:spPr>
          <a:xfrm>
            <a:off x="7196581" y="3319895"/>
            <a:ext cx="1569720" cy="584200"/>
          </a:xfrm>
          <a:prstGeom prst="rect">
            <a:avLst/>
          </a:prstGeom>
        </p:spPr>
        <p:txBody>
          <a:bodyPr wrap="square" lIns="0" tIns="901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710"/>
              </a:spcBef>
            </a:pPr>
            <a:r>
              <a:rPr dirty="0" sz="800">
                <a:solidFill>
                  <a:srgbClr val="8FA2B0"/>
                </a:solidFill>
                <a:latin typeface="Segoe UI Semibold"/>
                <a:cs typeface="Segoe UI Semibold"/>
              </a:rPr>
              <a:t>C</a:t>
            </a:r>
            <a:r>
              <a:rPr dirty="0" sz="800" spc="-40">
                <a:solidFill>
                  <a:srgbClr val="8FA2B0"/>
                </a:solidFill>
                <a:latin typeface="Segoe UI Semibold"/>
                <a:cs typeface="Segoe UI Semibold"/>
              </a:rPr>
              <a:t> </a:t>
            </a:r>
            <a:r>
              <a:rPr dirty="0" sz="800">
                <a:solidFill>
                  <a:srgbClr val="8FA2B0"/>
                </a:solidFill>
                <a:latin typeface="Segoe UI Semibold"/>
                <a:cs typeface="Segoe UI Semibold"/>
              </a:rPr>
              <a:t>A</a:t>
            </a:r>
            <a:r>
              <a:rPr dirty="0" sz="800" spc="-35">
                <a:solidFill>
                  <a:srgbClr val="8FA2B0"/>
                </a:solidFill>
                <a:latin typeface="Segoe UI Semibold"/>
                <a:cs typeface="Segoe UI Semibold"/>
              </a:rPr>
              <a:t> </a:t>
            </a:r>
            <a:r>
              <a:rPr dirty="0" sz="800">
                <a:solidFill>
                  <a:srgbClr val="8FA2B0"/>
                </a:solidFill>
                <a:latin typeface="Segoe UI Semibold"/>
                <a:cs typeface="Segoe UI Semibold"/>
              </a:rPr>
              <a:t>S</a:t>
            </a:r>
            <a:r>
              <a:rPr dirty="0" sz="800" spc="-35">
                <a:solidFill>
                  <a:srgbClr val="8FA2B0"/>
                </a:solidFill>
                <a:latin typeface="Segoe UI Semibold"/>
                <a:cs typeface="Segoe UI Semibold"/>
              </a:rPr>
              <a:t> </a:t>
            </a:r>
            <a:r>
              <a:rPr dirty="0" sz="800">
                <a:solidFill>
                  <a:srgbClr val="8FA2B0"/>
                </a:solidFill>
                <a:latin typeface="Segoe UI Semibold"/>
                <a:cs typeface="Segoe UI Semibold"/>
              </a:rPr>
              <a:t>E</a:t>
            </a:r>
            <a:r>
              <a:rPr dirty="0" sz="800" spc="409">
                <a:solidFill>
                  <a:srgbClr val="8FA2B0"/>
                </a:solidFill>
                <a:latin typeface="Segoe UI Semibold"/>
                <a:cs typeface="Segoe UI Semibold"/>
              </a:rPr>
              <a:t> </a:t>
            </a:r>
            <a:r>
              <a:rPr dirty="0" sz="800">
                <a:solidFill>
                  <a:srgbClr val="8FA2B0"/>
                </a:solidFill>
                <a:latin typeface="Segoe UI Semibold"/>
                <a:cs typeface="Segoe UI Semibold"/>
              </a:rPr>
              <a:t>S</a:t>
            </a:r>
            <a:r>
              <a:rPr dirty="0" sz="800" spc="-30">
                <a:solidFill>
                  <a:srgbClr val="8FA2B0"/>
                </a:solidFill>
                <a:latin typeface="Segoe UI Semibold"/>
                <a:cs typeface="Segoe UI Semibold"/>
              </a:rPr>
              <a:t> </a:t>
            </a:r>
            <a:r>
              <a:rPr dirty="0" sz="800">
                <a:solidFill>
                  <a:srgbClr val="8FA2B0"/>
                </a:solidFill>
                <a:latin typeface="Segoe UI Semibold"/>
                <a:cs typeface="Segoe UI Semibold"/>
              </a:rPr>
              <a:t>T</a:t>
            </a:r>
            <a:r>
              <a:rPr dirty="0" sz="800" spc="-30">
                <a:solidFill>
                  <a:srgbClr val="8FA2B0"/>
                </a:solidFill>
                <a:latin typeface="Segoe UI Semibold"/>
                <a:cs typeface="Segoe UI Semibold"/>
              </a:rPr>
              <a:t> </a:t>
            </a:r>
            <a:r>
              <a:rPr dirty="0" sz="800">
                <a:solidFill>
                  <a:srgbClr val="8FA2B0"/>
                </a:solidFill>
                <a:latin typeface="Segoe UI Semibold"/>
                <a:cs typeface="Segoe UI Semibold"/>
              </a:rPr>
              <a:t>U</a:t>
            </a:r>
            <a:r>
              <a:rPr dirty="0" sz="800" spc="-35">
                <a:solidFill>
                  <a:srgbClr val="8FA2B0"/>
                </a:solidFill>
                <a:latin typeface="Segoe UI Semibold"/>
                <a:cs typeface="Segoe UI Semibold"/>
              </a:rPr>
              <a:t> </a:t>
            </a:r>
            <a:r>
              <a:rPr dirty="0" sz="800" spc="-25">
                <a:solidFill>
                  <a:srgbClr val="8FA2B0"/>
                </a:solidFill>
                <a:latin typeface="Segoe UI Semibold"/>
                <a:cs typeface="Segoe UI Semibold"/>
              </a:rPr>
              <a:t>DY</a:t>
            </a:r>
            <a:endParaRPr sz="800">
              <a:latin typeface="Segoe UI Semibold"/>
              <a:cs typeface="Segoe UI Semibold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800">
              <a:latin typeface="Segoe UI Semibold"/>
              <a:cs typeface="Segoe UI Semibold"/>
            </a:endParaRPr>
          </a:p>
          <a:p>
            <a:pPr marL="12700">
              <a:lnSpc>
                <a:spcPct val="100000"/>
              </a:lnSpc>
            </a:pPr>
            <a:r>
              <a:rPr dirty="0" sz="1450">
                <a:solidFill>
                  <a:srgbClr val="15212E"/>
                </a:solidFill>
                <a:latin typeface="Segoe UI Semibold"/>
                <a:cs typeface="Segoe UI Semibold"/>
              </a:rPr>
              <a:t>Boutique</a:t>
            </a:r>
            <a:r>
              <a:rPr dirty="0" sz="1450" spc="-10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450">
                <a:solidFill>
                  <a:srgbClr val="15212E"/>
                </a:solidFill>
                <a:latin typeface="Segoe UI Semibold"/>
                <a:cs typeface="Segoe UI Semibold"/>
              </a:rPr>
              <a:t>Tax </a:t>
            </a:r>
            <a:r>
              <a:rPr dirty="0" sz="1450" spc="-20">
                <a:solidFill>
                  <a:srgbClr val="15212E"/>
                </a:solidFill>
                <a:latin typeface="Segoe UI Semibold"/>
                <a:cs typeface="Segoe UI Semibold"/>
              </a:rPr>
              <a:t>Firm</a:t>
            </a:r>
            <a:endParaRPr sz="1450">
              <a:latin typeface="Segoe UI Semibold"/>
              <a:cs typeface="Segoe UI Semibold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7196581" y="4245356"/>
            <a:ext cx="2324100" cy="52768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just" marL="12700" marR="5080">
              <a:lnSpc>
                <a:spcPct val="109700"/>
              </a:lnSpc>
              <a:spcBef>
                <a:spcPts val="105"/>
              </a:spcBef>
            </a:pPr>
            <a:r>
              <a:rPr dirty="0" sz="1000" spc="-10">
                <a:solidFill>
                  <a:srgbClr val="546679"/>
                </a:solidFill>
                <a:latin typeface="Calibri"/>
                <a:cs typeface="Calibri"/>
              </a:rPr>
              <a:t>Surged</a:t>
            </a:r>
            <a:r>
              <a:rPr dirty="0" sz="1000" spc="-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546679"/>
                </a:solidFill>
                <a:latin typeface="Calibri"/>
                <a:cs typeface="Calibri"/>
              </a:rPr>
              <a:t>tax-season</a:t>
            </a:r>
            <a:r>
              <a:rPr dirty="0" sz="1000" spc="-3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46679"/>
                </a:solidFill>
                <a:latin typeface="Calibri"/>
                <a:cs typeface="Calibri"/>
              </a:rPr>
              <a:t>capacity</a:t>
            </a:r>
            <a:r>
              <a:rPr dirty="0" sz="1000" spc="-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546679"/>
                </a:solidFill>
                <a:latin typeface="Calibri"/>
                <a:cs typeface="Calibri"/>
              </a:rPr>
              <a:t>across</a:t>
            </a:r>
            <a:r>
              <a:rPr dirty="0" sz="1000" spc="-4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546679"/>
                </a:solidFill>
                <a:latin typeface="Calibri"/>
                <a:cs typeface="Calibri"/>
              </a:rPr>
              <a:t>1040s</a:t>
            </a:r>
            <a:r>
              <a:rPr dirty="0" sz="1000" spc="-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 spc="-25">
                <a:solidFill>
                  <a:srgbClr val="546679"/>
                </a:solidFill>
                <a:latin typeface="Calibri"/>
                <a:cs typeface="Calibri"/>
              </a:rPr>
              <a:t>and</a:t>
            </a:r>
            <a:r>
              <a:rPr dirty="0" sz="1000" spc="-20">
                <a:solidFill>
                  <a:srgbClr val="546679"/>
                </a:solidFill>
                <a:latin typeface="Calibri"/>
                <a:cs typeface="Calibri"/>
              </a:rPr>
              <a:t> 1120-</a:t>
            </a:r>
            <a:r>
              <a:rPr dirty="0" sz="1000">
                <a:solidFill>
                  <a:srgbClr val="546679"/>
                </a:solidFill>
                <a:latin typeface="Calibri"/>
                <a:cs typeface="Calibri"/>
              </a:rPr>
              <a:t>S</a:t>
            </a:r>
            <a:r>
              <a:rPr dirty="0" sz="1000" spc="-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546679"/>
                </a:solidFill>
                <a:latin typeface="Calibri"/>
                <a:cs typeface="Calibri"/>
              </a:rPr>
              <a:t>returns</a:t>
            </a:r>
            <a:r>
              <a:rPr dirty="0" sz="1000" spc="-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46679"/>
                </a:solidFill>
                <a:latin typeface="Calibri"/>
                <a:cs typeface="Calibri"/>
              </a:rPr>
              <a:t>while</a:t>
            </a:r>
            <a:r>
              <a:rPr dirty="0" sz="1000" spc="-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46679"/>
                </a:solidFill>
                <a:latin typeface="Calibri"/>
                <a:cs typeface="Calibri"/>
              </a:rPr>
              <a:t>holding</a:t>
            </a:r>
            <a:r>
              <a:rPr dirty="0" sz="1000" spc="-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46679"/>
                </a:solidFill>
                <a:latin typeface="Calibri"/>
                <a:cs typeface="Calibri"/>
              </a:rPr>
              <a:t>a</a:t>
            </a:r>
            <a:r>
              <a:rPr dirty="0" sz="1000" spc="-3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 spc="-20">
                <a:solidFill>
                  <a:srgbClr val="546679"/>
                </a:solidFill>
                <a:latin typeface="Calibri"/>
                <a:cs typeface="Calibri"/>
              </a:rPr>
              <a:t>3-</a:t>
            </a:r>
            <a:r>
              <a:rPr dirty="0" sz="1000">
                <a:solidFill>
                  <a:srgbClr val="546679"/>
                </a:solidFill>
                <a:latin typeface="Calibri"/>
                <a:cs typeface="Calibri"/>
              </a:rPr>
              <a:t>level</a:t>
            </a:r>
            <a:r>
              <a:rPr dirty="0" sz="1000" spc="-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546679"/>
                </a:solidFill>
                <a:latin typeface="Calibri"/>
                <a:cs typeface="Calibri"/>
              </a:rPr>
              <a:t>review standard.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7209281" y="5023865"/>
            <a:ext cx="2470150" cy="12700"/>
          </a:xfrm>
          <a:custGeom>
            <a:avLst/>
            <a:gdLst/>
            <a:ahLst/>
            <a:cxnLst/>
            <a:rect l="l" t="t" r="r" b="b"/>
            <a:pathLst>
              <a:path w="2470150" h="12700">
                <a:moveTo>
                  <a:pt x="2469642" y="0"/>
                </a:moveTo>
                <a:lnTo>
                  <a:pt x="0" y="0"/>
                </a:lnTo>
                <a:lnTo>
                  <a:pt x="0" y="12192"/>
                </a:lnTo>
                <a:lnTo>
                  <a:pt x="2469642" y="12192"/>
                </a:lnTo>
                <a:lnTo>
                  <a:pt x="2469642" y="0"/>
                </a:lnTo>
                <a:close/>
              </a:path>
            </a:pathLst>
          </a:custGeom>
          <a:solidFill>
            <a:srgbClr val="DBE7E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 txBox="1"/>
          <p:nvPr/>
        </p:nvSpPr>
        <p:spPr>
          <a:xfrm>
            <a:off x="7196581" y="5155945"/>
            <a:ext cx="828675" cy="56642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100" spc="-10">
                <a:solidFill>
                  <a:srgbClr val="071F33"/>
                </a:solidFill>
                <a:latin typeface="Segoe UI Semibold"/>
                <a:cs typeface="Segoe UI Semibold"/>
              </a:rPr>
              <a:t>1,200+</a:t>
            </a:r>
            <a:endParaRPr sz="2100">
              <a:latin typeface="Segoe UI Semibold"/>
              <a:cs typeface="Segoe UI Semibold"/>
            </a:endParaRPr>
          </a:p>
          <a:p>
            <a:pPr marL="12700">
              <a:lnSpc>
                <a:spcPct val="100000"/>
              </a:lnSpc>
              <a:spcBef>
                <a:spcPts val="705"/>
              </a:spcBef>
            </a:pP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returns</a:t>
            </a:r>
            <a:r>
              <a:rPr dirty="0" sz="850" spc="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/</a:t>
            </a:r>
            <a:r>
              <a:rPr dirty="0" sz="850" spc="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 spc="-10">
                <a:solidFill>
                  <a:srgbClr val="546679"/>
                </a:solidFill>
                <a:latin typeface="Calibri"/>
                <a:cs typeface="Calibri"/>
              </a:rPr>
              <a:t>season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8431783" y="5155945"/>
            <a:ext cx="762635" cy="56642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100" spc="-10">
                <a:solidFill>
                  <a:srgbClr val="071F33"/>
                </a:solidFill>
                <a:latin typeface="Segoe UI Semibold"/>
                <a:cs typeface="Segoe UI Semibold"/>
              </a:rPr>
              <a:t>99.6%</a:t>
            </a:r>
            <a:endParaRPr sz="2100">
              <a:latin typeface="Segoe UI Semibold"/>
              <a:cs typeface="Segoe UI Semibold"/>
            </a:endParaRPr>
          </a:p>
          <a:p>
            <a:pPr marL="12700">
              <a:lnSpc>
                <a:spcPct val="100000"/>
              </a:lnSpc>
              <a:spcBef>
                <a:spcPts val="705"/>
              </a:spcBef>
            </a:pPr>
            <a:r>
              <a:rPr dirty="0" sz="850" spc="-10">
                <a:solidFill>
                  <a:srgbClr val="546679"/>
                </a:solidFill>
                <a:latin typeface="Calibri"/>
                <a:cs typeface="Calibri"/>
              </a:rPr>
              <a:t>accuracy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3434588" y="6042914"/>
            <a:ext cx="3818254" cy="15303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800" i="1">
                <a:solidFill>
                  <a:srgbClr val="8FA2B0"/>
                </a:solidFill>
                <a:latin typeface="Calibri"/>
                <a:cs typeface="Calibri"/>
              </a:rPr>
              <a:t>Illustrative</a:t>
            </a:r>
            <a:r>
              <a:rPr dirty="0" sz="800" spc="10" i="1">
                <a:solidFill>
                  <a:srgbClr val="8FA2B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8FA2B0"/>
                </a:solidFill>
                <a:latin typeface="Calibri"/>
                <a:cs typeface="Calibri"/>
              </a:rPr>
              <a:t>scenarios</a:t>
            </a:r>
            <a:r>
              <a:rPr dirty="0" sz="800" spc="60" i="1">
                <a:solidFill>
                  <a:srgbClr val="8FA2B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8FA2B0"/>
                </a:solidFill>
                <a:latin typeface="Calibri"/>
                <a:cs typeface="Calibri"/>
              </a:rPr>
              <a:t>based</a:t>
            </a:r>
            <a:r>
              <a:rPr dirty="0" sz="800" spc="60" i="1">
                <a:solidFill>
                  <a:srgbClr val="8FA2B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8FA2B0"/>
                </a:solidFill>
                <a:latin typeface="Calibri"/>
                <a:cs typeface="Calibri"/>
              </a:rPr>
              <a:t>on</a:t>
            </a:r>
            <a:r>
              <a:rPr dirty="0" sz="800" spc="55" i="1">
                <a:solidFill>
                  <a:srgbClr val="8FA2B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8FA2B0"/>
                </a:solidFill>
                <a:latin typeface="Calibri"/>
                <a:cs typeface="Calibri"/>
              </a:rPr>
              <a:t>typical</a:t>
            </a:r>
            <a:r>
              <a:rPr dirty="0" sz="800" spc="35" i="1">
                <a:solidFill>
                  <a:srgbClr val="8FA2B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8FA2B0"/>
                </a:solidFill>
                <a:latin typeface="Calibri"/>
                <a:cs typeface="Calibri"/>
              </a:rPr>
              <a:t>engagements</a:t>
            </a:r>
            <a:r>
              <a:rPr dirty="0" sz="800" spc="50" i="1">
                <a:solidFill>
                  <a:srgbClr val="8FA2B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8FA2B0"/>
                </a:solidFill>
                <a:latin typeface="Calibri"/>
                <a:cs typeface="Calibri"/>
              </a:rPr>
              <a:t>—</a:t>
            </a:r>
            <a:r>
              <a:rPr dirty="0" sz="800" spc="60" i="1">
                <a:solidFill>
                  <a:srgbClr val="8FA2B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8FA2B0"/>
                </a:solidFill>
                <a:latin typeface="Calibri"/>
                <a:cs typeface="Calibri"/>
              </a:rPr>
              <a:t>client</a:t>
            </a:r>
            <a:r>
              <a:rPr dirty="0" sz="800" spc="35" i="1">
                <a:solidFill>
                  <a:srgbClr val="8FA2B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8FA2B0"/>
                </a:solidFill>
                <a:latin typeface="Calibri"/>
                <a:cs typeface="Calibri"/>
              </a:rPr>
              <a:t>names</a:t>
            </a:r>
            <a:r>
              <a:rPr dirty="0" sz="800" spc="55" i="1">
                <a:solidFill>
                  <a:srgbClr val="8FA2B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8FA2B0"/>
                </a:solidFill>
                <a:latin typeface="Calibri"/>
                <a:cs typeface="Calibri"/>
              </a:rPr>
              <a:t>withheld</a:t>
            </a:r>
            <a:r>
              <a:rPr dirty="0" sz="800" spc="35" i="1">
                <a:solidFill>
                  <a:srgbClr val="8FA2B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8FA2B0"/>
                </a:solidFill>
                <a:latin typeface="Calibri"/>
                <a:cs typeface="Calibri"/>
              </a:rPr>
              <a:t>under</a:t>
            </a:r>
            <a:r>
              <a:rPr dirty="0" sz="800" spc="60" i="1">
                <a:solidFill>
                  <a:srgbClr val="8FA2B0"/>
                </a:solidFill>
                <a:latin typeface="Calibri"/>
                <a:cs typeface="Calibri"/>
              </a:rPr>
              <a:t> </a:t>
            </a:r>
            <a:r>
              <a:rPr dirty="0" sz="800" spc="-20" i="1">
                <a:solidFill>
                  <a:srgbClr val="8FA2B0"/>
                </a:solidFill>
                <a:latin typeface="Calibri"/>
                <a:cs typeface="Calibri"/>
              </a:rPr>
              <a:t>NDA.</a:t>
            </a:r>
            <a:endParaRPr sz="800">
              <a:latin typeface="Calibri"/>
              <a:cs typeface="Calibri"/>
            </a:endParaRPr>
          </a:p>
        </p:txBody>
      </p:sp>
      <p:pic>
        <p:nvPicPr>
          <p:cNvPr id="45" name="object 4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57022" y="6368033"/>
            <a:ext cx="233171" cy="216407"/>
          </a:xfrm>
          <a:prstGeom prst="rect">
            <a:avLst/>
          </a:prstGeom>
        </p:spPr>
      </p:pic>
      <p:sp>
        <p:nvSpPr>
          <p:cNvPr id="46" name="object 4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968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dirty="0" spc="-25"/>
              <a:t>29</a:t>
            </a:fld>
          </a:p>
        </p:txBody>
      </p:sp>
      <p:sp>
        <p:nvSpPr>
          <p:cNvPr id="47" name="object 47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90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dirty="0" spc="-10"/>
              <a:t>O</a:t>
            </a:r>
            <a:r>
              <a:rPr dirty="0" spc="-75"/>
              <a:t> </a:t>
            </a:r>
            <a:r>
              <a:rPr dirty="0" spc="-10"/>
              <a:t>B</a:t>
            </a:r>
            <a:r>
              <a:rPr dirty="0" spc="-75"/>
              <a:t> </a:t>
            </a:r>
            <a:r>
              <a:rPr dirty="0"/>
              <a:t>G</a:t>
            </a:r>
            <a:r>
              <a:rPr dirty="0" spc="254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 spc="-10"/>
              <a:t>T</a:t>
            </a:r>
            <a:r>
              <a:rPr dirty="0" spc="-75"/>
              <a:t> </a:t>
            </a:r>
            <a:r>
              <a:rPr dirty="0" spc="-10"/>
              <a:t>S</a:t>
            </a:r>
            <a:r>
              <a:rPr dirty="0" spc="-75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/>
              <a:t>R</a:t>
            </a:r>
            <a:r>
              <a:rPr dirty="0" spc="-75"/>
              <a:t> </a:t>
            </a:r>
            <a:r>
              <a:rPr dirty="0" spc="-10"/>
              <a:t>C</a:t>
            </a:r>
            <a:r>
              <a:rPr dirty="0" spc="-75"/>
              <a:t> </a:t>
            </a:r>
            <a:r>
              <a:rPr dirty="0"/>
              <a:t>I</a:t>
            </a:r>
            <a:r>
              <a:rPr dirty="0" spc="-80"/>
              <a:t> </a:t>
            </a:r>
            <a:r>
              <a:rPr dirty="0" spc="-25"/>
              <a:t>NG</a:t>
            </a:r>
          </a:p>
        </p:txBody>
      </p:sp>
      <p:sp>
        <p:nvSpPr>
          <p:cNvPr id="48" name="object 48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10"/>
              </a:lnSpc>
            </a:pPr>
            <a:r>
              <a:rPr dirty="0" spc="-10"/>
              <a:t>Confidential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9655" y="1286509"/>
            <a:ext cx="1938020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W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H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A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T</a:t>
            </a:r>
            <a:r>
              <a:rPr dirty="0" sz="1100" spc="484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P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A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R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T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N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E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R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S</a:t>
            </a:r>
            <a:r>
              <a:rPr dirty="0" sz="1100" spc="47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S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 spc="-25">
                <a:solidFill>
                  <a:srgbClr val="137BA6"/>
                </a:solidFill>
                <a:latin typeface="Segoe UI Semibold"/>
                <a:cs typeface="Segoe UI Semibold"/>
              </a:rPr>
              <a:t>AY</a:t>
            </a:r>
            <a:endParaRPr sz="1100">
              <a:latin typeface="Segoe UI Semibold"/>
              <a:cs typeface="Segoe UI Semibold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pc="-30"/>
              <a:t>Trusted</a:t>
            </a:r>
            <a:r>
              <a:rPr dirty="0" spc="-95"/>
              <a:t> </a:t>
            </a:r>
            <a:r>
              <a:rPr dirty="0"/>
              <a:t>as</a:t>
            </a:r>
            <a:r>
              <a:rPr dirty="0" spc="-90"/>
              <a:t> </a:t>
            </a:r>
            <a:r>
              <a:rPr dirty="0"/>
              <a:t>an</a:t>
            </a:r>
            <a:r>
              <a:rPr dirty="0" spc="-95"/>
              <a:t> </a:t>
            </a:r>
            <a:r>
              <a:rPr dirty="0"/>
              <a:t>extension</a:t>
            </a:r>
            <a:r>
              <a:rPr dirty="0" spc="-70"/>
              <a:t> </a:t>
            </a:r>
            <a:r>
              <a:rPr dirty="0"/>
              <a:t>of</a:t>
            </a:r>
            <a:r>
              <a:rPr dirty="0" spc="-90"/>
              <a:t> </a:t>
            </a:r>
            <a:r>
              <a:rPr dirty="0"/>
              <a:t>the</a:t>
            </a:r>
            <a:r>
              <a:rPr dirty="0" spc="-95"/>
              <a:t> </a:t>
            </a:r>
            <a:r>
              <a:rPr dirty="0" spc="-20"/>
              <a:t>team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555879" y="2412110"/>
            <a:ext cx="3042920" cy="3138805"/>
            <a:chOff x="555879" y="2412110"/>
            <a:chExt cx="3042920" cy="3138805"/>
          </a:xfrm>
        </p:grpSpPr>
        <p:sp>
          <p:nvSpPr>
            <p:cNvPr id="5" name="object 5"/>
            <p:cNvSpPr/>
            <p:nvPr/>
          </p:nvSpPr>
          <p:spPr>
            <a:xfrm>
              <a:off x="561594" y="2417825"/>
              <a:ext cx="3031490" cy="3127375"/>
            </a:xfrm>
            <a:custGeom>
              <a:avLst/>
              <a:gdLst/>
              <a:ahLst/>
              <a:cxnLst/>
              <a:rect l="l" t="t" r="r" b="b"/>
              <a:pathLst>
                <a:path w="3031490" h="3127375">
                  <a:moveTo>
                    <a:pt x="100598" y="3126487"/>
                  </a:moveTo>
                  <a:lnTo>
                    <a:pt x="104393" y="3127248"/>
                  </a:lnTo>
                  <a:lnTo>
                    <a:pt x="2934462" y="3127248"/>
                  </a:lnTo>
                  <a:lnTo>
                    <a:pt x="100598" y="3126487"/>
                  </a:lnTo>
                  <a:close/>
                </a:path>
                <a:path w="3031490" h="3127375">
                  <a:moveTo>
                    <a:pt x="3022092" y="3064764"/>
                  </a:moveTo>
                  <a:lnTo>
                    <a:pt x="9143" y="3064764"/>
                  </a:lnTo>
                  <a:lnTo>
                    <a:pt x="9143" y="3065048"/>
                  </a:lnTo>
                  <a:lnTo>
                    <a:pt x="32807" y="3098333"/>
                  </a:lnTo>
                  <a:lnTo>
                    <a:pt x="66159" y="3119583"/>
                  </a:lnTo>
                  <a:lnTo>
                    <a:pt x="2934462" y="3127248"/>
                  </a:lnTo>
                  <a:lnTo>
                    <a:pt x="2926831" y="3127248"/>
                  </a:lnTo>
                  <a:lnTo>
                    <a:pt x="2965076" y="3119583"/>
                  </a:lnTo>
                  <a:lnTo>
                    <a:pt x="2998428" y="3098333"/>
                  </a:lnTo>
                  <a:lnTo>
                    <a:pt x="3021537" y="3065872"/>
                  </a:lnTo>
                  <a:lnTo>
                    <a:pt x="3022092" y="3064764"/>
                  </a:lnTo>
                  <a:close/>
                </a:path>
                <a:path w="3031490" h="3127375">
                  <a:moveTo>
                    <a:pt x="61375" y="3117549"/>
                  </a:moveTo>
                  <a:lnTo>
                    <a:pt x="63650" y="3119080"/>
                  </a:lnTo>
                  <a:lnTo>
                    <a:pt x="66159" y="3119583"/>
                  </a:lnTo>
                  <a:lnTo>
                    <a:pt x="64007" y="3118866"/>
                  </a:lnTo>
                  <a:lnTo>
                    <a:pt x="61375" y="3117549"/>
                  </a:lnTo>
                  <a:close/>
                </a:path>
                <a:path w="3031490" h="3127375">
                  <a:moveTo>
                    <a:pt x="2969860" y="3117549"/>
                  </a:moveTo>
                  <a:lnTo>
                    <a:pt x="2967228" y="3118866"/>
                  </a:lnTo>
                  <a:lnTo>
                    <a:pt x="2965076" y="3119583"/>
                  </a:lnTo>
                  <a:lnTo>
                    <a:pt x="2967585" y="3119080"/>
                  </a:lnTo>
                  <a:lnTo>
                    <a:pt x="2969860" y="3117549"/>
                  </a:lnTo>
                  <a:close/>
                </a:path>
                <a:path w="3031490" h="3127375">
                  <a:moveTo>
                    <a:pt x="28914" y="3094440"/>
                  </a:moveTo>
                  <a:lnTo>
                    <a:pt x="30480" y="3096768"/>
                  </a:lnTo>
                  <a:lnTo>
                    <a:pt x="32807" y="3098333"/>
                  </a:lnTo>
                  <a:lnTo>
                    <a:pt x="28914" y="3094440"/>
                  </a:lnTo>
                  <a:close/>
                </a:path>
                <a:path w="3031490" h="3127375">
                  <a:moveTo>
                    <a:pt x="3002321" y="3094440"/>
                  </a:moveTo>
                  <a:lnTo>
                    <a:pt x="2998428" y="3098333"/>
                  </a:lnTo>
                  <a:lnTo>
                    <a:pt x="3000756" y="3096768"/>
                  </a:lnTo>
                  <a:lnTo>
                    <a:pt x="3002321" y="3094440"/>
                  </a:lnTo>
                  <a:close/>
                </a:path>
                <a:path w="3031490" h="3127375">
                  <a:moveTo>
                    <a:pt x="3023571" y="3061088"/>
                  </a:moveTo>
                  <a:lnTo>
                    <a:pt x="3022854" y="3063240"/>
                  </a:lnTo>
                  <a:lnTo>
                    <a:pt x="3021537" y="3065872"/>
                  </a:lnTo>
                  <a:lnTo>
                    <a:pt x="3023068" y="3063597"/>
                  </a:lnTo>
                  <a:lnTo>
                    <a:pt x="3023571" y="3061088"/>
                  </a:lnTo>
                  <a:close/>
                </a:path>
                <a:path w="3031490" h="3127375">
                  <a:moveTo>
                    <a:pt x="3023108" y="3062478"/>
                  </a:moveTo>
                  <a:lnTo>
                    <a:pt x="8382" y="3062478"/>
                  </a:lnTo>
                  <a:lnTo>
                    <a:pt x="8382" y="3063915"/>
                  </a:lnTo>
                  <a:lnTo>
                    <a:pt x="9143" y="3065048"/>
                  </a:lnTo>
                  <a:lnTo>
                    <a:pt x="9143" y="3064764"/>
                  </a:lnTo>
                  <a:lnTo>
                    <a:pt x="3022092" y="3064764"/>
                  </a:lnTo>
                  <a:lnTo>
                    <a:pt x="3022854" y="3063240"/>
                  </a:lnTo>
                  <a:lnTo>
                    <a:pt x="3023108" y="3062478"/>
                  </a:lnTo>
                  <a:close/>
                </a:path>
                <a:path w="3031490" h="3127375">
                  <a:moveTo>
                    <a:pt x="2926842" y="0"/>
                  </a:moveTo>
                  <a:lnTo>
                    <a:pt x="104394" y="0"/>
                  </a:lnTo>
                  <a:lnTo>
                    <a:pt x="63650" y="8167"/>
                  </a:lnTo>
                  <a:lnTo>
                    <a:pt x="30479" y="30480"/>
                  </a:lnTo>
                  <a:lnTo>
                    <a:pt x="8167" y="63650"/>
                  </a:lnTo>
                  <a:lnTo>
                    <a:pt x="0" y="104393"/>
                  </a:lnTo>
                  <a:lnTo>
                    <a:pt x="0" y="3022854"/>
                  </a:lnTo>
                  <a:lnTo>
                    <a:pt x="8096" y="3063240"/>
                  </a:lnTo>
                  <a:lnTo>
                    <a:pt x="8167" y="3063597"/>
                  </a:lnTo>
                  <a:lnTo>
                    <a:pt x="8382" y="3063915"/>
                  </a:lnTo>
                  <a:lnTo>
                    <a:pt x="8382" y="3062478"/>
                  </a:lnTo>
                  <a:lnTo>
                    <a:pt x="3023108" y="3062478"/>
                  </a:lnTo>
                  <a:lnTo>
                    <a:pt x="3023571" y="3061088"/>
                  </a:lnTo>
                  <a:lnTo>
                    <a:pt x="3030474" y="3026650"/>
                  </a:lnTo>
                  <a:lnTo>
                    <a:pt x="3031233" y="104393"/>
                  </a:lnTo>
                  <a:lnTo>
                    <a:pt x="3023139" y="64008"/>
                  </a:lnTo>
                  <a:lnTo>
                    <a:pt x="3022854" y="64008"/>
                  </a:lnTo>
                  <a:lnTo>
                    <a:pt x="3022854" y="63332"/>
                  </a:lnTo>
                  <a:lnTo>
                    <a:pt x="3022283" y="62484"/>
                  </a:lnTo>
                  <a:lnTo>
                    <a:pt x="3022092" y="62484"/>
                  </a:lnTo>
                  <a:lnTo>
                    <a:pt x="3022092" y="62199"/>
                  </a:lnTo>
                  <a:lnTo>
                    <a:pt x="3001781" y="32003"/>
                  </a:lnTo>
                  <a:lnTo>
                    <a:pt x="3001518" y="32003"/>
                  </a:lnTo>
                  <a:lnTo>
                    <a:pt x="3001518" y="31612"/>
                  </a:lnTo>
                  <a:lnTo>
                    <a:pt x="3000756" y="30480"/>
                  </a:lnTo>
                  <a:lnTo>
                    <a:pt x="2967585" y="8167"/>
                  </a:lnTo>
                  <a:lnTo>
                    <a:pt x="2926842" y="0"/>
                  </a:lnTo>
                  <a:close/>
                </a:path>
                <a:path w="3031490" h="3127375">
                  <a:moveTo>
                    <a:pt x="3031233" y="104393"/>
                  </a:moveTo>
                  <a:lnTo>
                    <a:pt x="3030475" y="3022854"/>
                  </a:lnTo>
                  <a:lnTo>
                    <a:pt x="3030474" y="3026650"/>
                  </a:lnTo>
                  <a:lnTo>
                    <a:pt x="3031235" y="3022854"/>
                  </a:lnTo>
                  <a:lnTo>
                    <a:pt x="3031233" y="104393"/>
                  </a:lnTo>
                  <a:close/>
                </a:path>
                <a:path w="3031490" h="3127375">
                  <a:moveTo>
                    <a:pt x="3022854" y="63332"/>
                  </a:moveTo>
                  <a:lnTo>
                    <a:pt x="3022854" y="64008"/>
                  </a:lnTo>
                  <a:lnTo>
                    <a:pt x="3023139" y="64008"/>
                  </a:lnTo>
                  <a:lnTo>
                    <a:pt x="3023068" y="63650"/>
                  </a:lnTo>
                  <a:lnTo>
                    <a:pt x="3022854" y="63332"/>
                  </a:lnTo>
                  <a:close/>
                </a:path>
                <a:path w="3031490" h="3127375">
                  <a:moveTo>
                    <a:pt x="3022092" y="62199"/>
                  </a:moveTo>
                  <a:lnTo>
                    <a:pt x="3022092" y="62484"/>
                  </a:lnTo>
                  <a:lnTo>
                    <a:pt x="3022283" y="62484"/>
                  </a:lnTo>
                  <a:lnTo>
                    <a:pt x="3022092" y="62199"/>
                  </a:lnTo>
                  <a:close/>
                </a:path>
                <a:path w="3031490" h="3127375">
                  <a:moveTo>
                    <a:pt x="3001518" y="31612"/>
                  </a:moveTo>
                  <a:lnTo>
                    <a:pt x="3001518" y="32003"/>
                  </a:lnTo>
                  <a:lnTo>
                    <a:pt x="3001781" y="32003"/>
                  </a:lnTo>
                  <a:lnTo>
                    <a:pt x="3001518" y="3161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662192" y="2417825"/>
              <a:ext cx="2826385" cy="3127375"/>
            </a:xfrm>
            <a:custGeom>
              <a:avLst/>
              <a:gdLst/>
              <a:ahLst/>
              <a:cxnLst/>
              <a:rect l="l" t="t" r="r" b="b"/>
              <a:pathLst>
                <a:path w="2826385" h="3127375">
                  <a:moveTo>
                    <a:pt x="3795" y="0"/>
                  </a:moveTo>
                  <a:lnTo>
                    <a:pt x="2826243" y="0"/>
                  </a:lnTo>
                </a:path>
                <a:path w="2826385" h="3127375">
                  <a:moveTo>
                    <a:pt x="2826243" y="3127245"/>
                  </a:moveTo>
                  <a:lnTo>
                    <a:pt x="3795" y="3127248"/>
                  </a:lnTo>
                  <a:lnTo>
                    <a:pt x="0" y="3126487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63822" y="5474588"/>
              <a:ext cx="69646" cy="68535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561594" y="2417825"/>
              <a:ext cx="3031490" cy="3127375"/>
            </a:xfrm>
            <a:custGeom>
              <a:avLst/>
              <a:gdLst/>
              <a:ahLst/>
              <a:cxnLst/>
              <a:rect l="l" t="t" r="r" b="b"/>
              <a:pathLst>
                <a:path w="3031490" h="3127375">
                  <a:moveTo>
                    <a:pt x="0" y="3022854"/>
                  </a:moveTo>
                  <a:lnTo>
                    <a:pt x="0" y="104393"/>
                  </a:lnTo>
                </a:path>
                <a:path w="3031490" h="3127375">
                  <a:moveTo>
                    <a:pt x="3001781" y="32003"/>
                  </a:moveTo>
                  <a:lnTo>
                    <a:pt x="3021280" y="60993"/>
                  </a:lnTo>
                  <a:lnTo>
                    <a:pt x="3022092" y="62199"/>
                  </a:lnTo>
                </a:path>
                <a:path w="3031490" h="3127375">
                  <a:moveTo>
                    <a:pt x="3022283" y="62484"/>
                  </a:moveTo>
                  <a:lnTo>
                    <a:pt x="3022854" y="63332"/>
                  </a:lnTo>
                </a:path>
                <a:path w="3031490" h="3127375">
                  <a:moveTo>
                    <a:pt x="3023139" y="64008"/>
                  </a:moveTo>
                  <a:lnTo>
                    <a:pt x="3023598" y="66297"/>
                  </a:lnTo>
                  <a:lnTo>
                    <a:pt x="3031233" y="104393"/>
                  </a:lnTo>
                </a:path>
                <a:path w="3031490" h="3127375">
                  <a:moveTo>
                    <a:pt x="3030474" y="3026650"/>
                  </a:moveTo>
                  <a:lnTo>
                    <a:pt x="3023571" y="3061088"/>
                  </a:lnTo>
                </a:path>
                <a:path w="3031490" h="3127375">
                  <a:moveTo>
                    <a:pt x="3021537" y="3065872"/>
                  </a:moveTo>
                  <a:lnTo>
                    <a:pt x="3002321" y="3094440"/>
                  </a:lnTo>
                </a:path>
                <a:path w="3031490" h="3127375">
                  <a:moveTo>
                    <a:pt x="2998428" y="3098333"/>
                  </a:moveTo>
                  <a:lnTo>
                    <a:pt x="2969860" y="3117549"/>
                  </a:lnTo>
                </a:path>
                <a:path w="3031490" h="3127375">
                  <a:moveTo>
                    <a:pt x="2965076" y="3119583"/>
                  </a:moveTo>
                  <a:lnTo>
                    <a:pt x="2926842" y="3127245"/>
                  </a:lnTo>
                </a:path>
                <a:path w="3031490" h="3127375">
                  <a:moveTo>
                    <a:pt x="100598" y="3126487"/>
                  </a:moveTo>
                  <a:lnTo>
                    <a:pt x="66159" y="3119583"/>
                  </a:lnTo>
                </a:path>
                <a:path w="3031490" h="3127375">
                  <a:moveTo>
                    <a:pt x="61375" y="3117549"/>
                  </a:moveTo>
                  <a:lnTo>
                    <a:pt x="32807" y="3098333"/>
                  </a:lnTo>
                </a:path>
                <a:path w="3031490" h="3127375">
                  <a:moveTo>
                    <a:pt x="28914" y="3094440"/>
                  </a:moveTo>
                  <a:lnTo>
                    <a:pt x="9955" y="3066254"/>
                  </a:lnTo>
                  <a:lnTo>
                    <a:pt x="9143" y="3065048"/>
                  </a:lnTo>
                </a:path>
                <a:path w="3031490" h="3127375">
                  <a:moveTo>
                    <a:pt x="8952" y="3064764"/>
                  </a:moveTo>
                  <a:lnTo>
                    <a:pt x="8382" y="3063915"/>
                  </a:lnTo>
                </a:path>
                <a:path w="3031490" h="3127375">
                  <a:moveTo>
                    <a:pt x="7943" y="3062478"/>
                  </a:moveTo>
                  <a:lnTo>
                    <a:pt x="7637" y="3060950"/>
                  </a:lnTo>
                  <a:lnTo>
                    <a:pt x="0" y="3022854"/>
                  </a:lnTo>
                  <a:lnTo>
                    <a:pt x="0" y="104393"/>
                  </a:lnTo>
                  <a:lnTo>
                    <a:pt x="8167" y="63650"/>
                  </a:lnTo>
                  <a:lnTo>
                    <a:pt x="30479" y="30480"/>
                  </a:lnTo>
                  <a:lnTo>
                    <a:pt x="63650" y="8167"/>
                  </a:lnTo>
                  <a:lnTo>
                    <a:pt x="104394" y="0"/>
                  </a:lnTo>
                  <a:lnTo>
                    <a:pt x="2926842" y="0"/>
                  </a:lnTo>
                  <a:lnTo>
                    <a:pt x="2967585" y="8167"/>
                  </a:lnTo>
                  <a:lnTo>
                    <a:pt x="3000756" y="30480"/>
                  </a:lnTo>
                  <a:lnTo>
                    <a:pt x="3001518" y="31612"/>
                  </a:lnTo>
                </a:path>
                <a:path w="3031490" h="3127375">
                  <a:moveTo>
                    <a:pt x="3001518" y="31612"/>
                  </a:moveTo>
                  <a:lnTo>
                    <a:pt x="3001781" y="32003"/>
                  </a:lnTo>
                </a:path>
                <a:path w="3031490" h="3127375">
                  <a:moveTo>
                    <a:pt x="3022092" y="62199"/>
                  </a:moveTo>
                  <a:lnTo>
                    <a:pt x="3022283" y="62484"/>
                  </a:lnTo>
                </a:path>
                <a:path w="3031490" h="3127375">
                  <a:moveTo>
                    <a:pt x="3022854" y="63332"/>
                  </a:moveTo>
                  <a:lnTo>
                    <a:pt x="3023068" y="63650"/>
                  </a:lnTo>
                  <a:lnTo>
                    <a:pt x="3023139" y="64008"/>
                  </a:lnTo>
                </a:path>
                <a:path w="3031490" h="3127375">
                  <a:moveTo>
                    <a:pt x="3031233" y="104393"/>
                  </a:moveTo>
                  <a:lnTo>
                    <a:pt x="3031235" y="3022854"/>
                  </a:lnTo>
                  <a:lnTo>
                    <a:pt x="3030474" y="3026650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20954" y="5473198"/>
              <a:ext cx="69925" cy="69925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561594" y="2417825"/>
              <a:ext cx="3031490" cy="3127375"/>
            </a:xfrm>
            <a:custGeom>
              <a:avLst/>
              <a:gdLst/>
              <a:ahLst/>
              <a:cxnLst/>
              <a:rect l="l" t="t" r="r" b="b"/>
              <a:pathLst>
                <a:path w="3031490" h="3127375">
                  <a:moveTo>
                    <a:pt x="2926842" y="0"/>
                  </a:moveTo>
                  <a:lnTo>
                    <a:pt x="104393" y="0"/>
                  </a:lnTo>
                  <a:lnTo>
                    <a:pt x="63650" y="8167"/>
                  </a:lnTo>
                  <a:lnTo>
                    <a:pt x="30479" y="30480"/>
                  </a:lnTo>
                  <a:lnTo>
                    <a:pt x="8167" y="63650"/>
                  </a:lnTo>
                  <a:lnTo>
                    <a:pt x="0" y="104394"/>
                  </a:lnTo>
                  <a:lnTo>
                    <a:pt x="0" y="3022854"/>
                  </a:lnTo>
                  <a:lnTo>
                    <a:pt x="8167" y="3063597"/>
                  </a:lnTo>
                  <a:lnTo>
                    <a:pt x="30480" y="3096768"/>
                  </a:lnTo>
                  <a:lnTo>
                    <a:pt x="63650" y="3119080"/>
                  </a:lnTo>
                  <a:lnTo>
                    <a:pt x="104393" y="3127248"/>
                  </a:lnTo>
                  <a:lnTo>
                    <a:pt x="2926842" y="3127248"/>
                  </a:lnTo>
                  <a:lnTo>
                    <a:pt x="2967585" y="3119080"/>
                  </a:lnTo>
                  <a:lnTo>
                    <a:pt x="3000756" y="3096768"/>
                  </a:lnTo>
                  <a:lnTo>
                    <a:pt x="3023068" y="3063597"/>
                  </a:lnTo>
                  <a:lnTo>
                    <a:pt x="3031235" y="3022854"/>
                  </a:lnTo>
                  <a:lnTo>
                    <a:pt x="3031235" y="104394"/>
                  </a:lnTo>
                  <a:lnTo>
                    <a:pt x="3023068" y="63650"/>
                  </a:lnTo>
                  <a:lnTo>
                    <a:pt x="3000756" y="30480"/>
                  </a:lnTo>
                  <a:lnTo>
                    <a:pt x="2967585" y="8167"/>
                  </a:lnTo>
                  <a:lnTo>
                    <a:pt x="292684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561594" y="2417825"/>
              <a:ext cx="3031490" cy="3127375"/>
            </a:xfrm>
            <a:custGeom>
              <a:avLst/>
              <a:gdLst/>
              <a:ahLst/>
              <a:cxnLst/>
              <a:rect l="l" t="t" r="r" b="b"/>
              <a:pathLst>
                <a:path w="3031490" h="3127375">
                  <a:moveTo>
                    <a:pt x="0" y="104394"/>
                  </a:moveTo>
                  <a:lnTo>
                    <a:pt x="8167" y="63650"/>
                  </a:lnTo>
                  <a:lnTo>
                    <a:pt x="30479" y="30480"/>
                  </a:lnTo>
                  <a:lnTo>
                    <a:pt x="63650" y="8167"/>
                  </a:lnTo>
                  <a:lnTo>
                    <a:pt x="104393" y="0"/>
                  </a:lnTo>
                  <a:lnTo>
                    <a:pt x="2926842" y="0"/>
                  </a:lnTo>
                  <a:lnTo>
                    <a:pt x="2967585" y="8167"/>
                  </a:lnTo>
                  <a:lnTo>
                    <a:pt x="3000756" y="30480"/>
                  </a:lnTo>
                  <a:lnTo>
                    <a:pt x="3023068" y="63650"/>
                  </a:lnTo>
                  <a:lnTo>
                    <a:pt x="3031235" y="104394"/>
                  </a:lnTo>
                  <a:lnTo>
                    <a:pt x="3031235" y="3022854"/>
                  </a:lnTo>
                  <a:lnTo>
                    <a:pt x="3023068" y="3063597"/>
                  </a:lnTo>
                  <a:lnTo>
                    <a:pt x="3000756" y="3096768"/>
                  </a:lnTo>
                  <a:lnTo>
                    <a:pt x="2967585" y="3119080"/>
                  </a:lnTo>
                  <a:lnTo>
                    <a:pt x="2926842" y="3127248"/>
                  </a:lnTo>
                  <a:lnTo>
                    <a:pt x="104393" y="3127248"/>
                  </a:lnTo>
                  <a:lnTo>
                    <a:pt x="63650" y="3119080"/>
                  </a:lnTo>
                  <a:lnTo>
                    <a:pt x="30480" y="3096768"/>
                  </a:lnTo>
                  <a:lnTo>
                    <a:pt x="8167" y="3063597"/>
                  </a:lnTo>
                  <a:lnTo>
                    <a:pt x="0" y="3022854"/>
                  </a:lnTo>
                  <a:lnTo>
                    <a:pt x="0" y="104394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" name="object 12"/>
          <p:cNvSpPr txBox="1"/>
          <p:nvPr/>
        </p:nvSpPr>
        <p:spPr>
          <a:xfrm>
            <a:off x="830072" y="3648252"/>
            <a:ext cx="2258060" cy="87249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20700"/>
              </a:lnSpc>
              <a:spcBef>
                <a:spcPts val="95"/>
              </a:spcBef>
            </a:pPr>
            <a:r>
              <a:rPr dirty="0" sz="1150" i="1">
                <a:solidFill>
                  <a:srgbClr val="15212E"/>
                </a:solidFill>
                <a:latin typeface="Calibri"/>
                <a:cs typeface="Calibri"/>
              </a:rPr>
              <a:t>“OBG</a:t>
            </a:r>
            <a:r>
              <a:rPr dirty="0" sz="1150" spc="30" i="1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150" i="1">
                <a:solidFill>
                  <a:srgbClr val="15212E"/>
                </a:solidFill>
                <a:latin typeface="Calibri"/>
                <a:cs typeface="Calibri"/>
              </a:rPr>
              <a:t>feels</a:t>
            </a:r>
            <a:r>
              <a:rPr dirty="0" sz="1150" spc="30" i="1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150" i="1">
                <a:solidFill>
                  <a:srgbClr val="15212E"/>
                </a:solidFill>
                <a:latin typeface="Calibri"/>
                <a:cs typeface="Calibri"/>
              </a:rPr>
              <a:t>like</a:t>
            </a:r>
            <a:r>
              <a:rPr dirty="0" sz="1150" spc="30" i="1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150" i="1">
                <a:solidFill>
                  <a:srgbClr val="15212E"/>
                </a:solidFill>
                <a:latin typeface="Calibri"/>
                <a:cs typeface="Calibri"/>
              </a:rPr>
              <a:t>part</a:t>
            </a:r>
            <a:r>
              <a:rPr dirty="0" sz="1150" spc="30" i="1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150" i="1">
                <a:solidFill>
                  <a:srgbClr val="15212E"/>
                </a:solidFill>
                <a:latin typeface="Calibri"/>
                <a:cs typeface="Calibri"/>
              </a:rPr>
              <a:t>of</a:t>
            </a:r>
            <a:r>
              <a:rPr dirty="0" sz="1150" spc="30" i="1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150" i="1">
                <a:solidFill>
                  <a:srgbClr val="15212E"/>
                </a:solidFill>
                <a:latin typeface="Calibri"/>
                <a:cs typeface="Calibri"/>
              </a:rPr>
              <a:t>our</a:t>
            </a:r>
            <a:r>
              <a:rPr dirty="0" sz="1150" spc="30" i="1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150" i="1">
                <a:solidFill>
                  <a:srgbClr val="15212E"/>
                </a:solidFill>
                <a:latin typeface="Calibri"/>
                <a:cs typeface="Calibri"/>
              </a:rPr>
              <a:t>firm.</a:t>
            </a:r>
            <a:r>
              <a:rPr dirty="0" sz="1150" spc="30" i="1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150" spc="-25" i="1">
                <a:solidFill>
                  <a:srgbClr val="15212E"/>
                </a:solidFill>
                <a:latin typeface="Calibri"/>
                <a:cs typeface="Calibri"/>
              </a:rPr>
              <a:t>The </a:t>
            </a:r>
            <a:r>
              <a:rPr dirty="0" sz="1150" i="1">
                <a:solidFill>
                  <a:srgbClr val="15212E"/>
                </a:solidFill>
                <a:latin typeface="Calibri"/>
                <a:cs typeface="Calibri"/>
              </a:rPr>
              <a:t>books</a:t>
            </a:r>
            <a:r>
              <a:rPr dirty="0" sz="1150" spc="30" i="1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150" i="1">
                <a:solidFill>
                  <a:srgbClr val="15212E"/>
                </a:solidFill>
                <a:latin typeface="Calibri"/>
                <a:cs typeface="Calibri"/>
              </a:rPr>
              <a:t>come</a:t>
            </a:r>
            <a:r>
              <a:rPr dirty="0" sz="1150" spc="40" i="1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150" i="1">
                <a:solidFill>
                  <a:srgbClr val="15212E"/>
                </a:solidFill>
                <a:latin typeface="Calibri"/>
                <a:cs typeface="Calibri"/>
              </a:rPr>
              <a:t>back</a:t>
            </a:r>
            <a:r>
              <a:rPr dirty="0" sz="1150" spc="60" i="1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150" i="1">
                <a:solidFill>
                  <a:srgbClr val="15212E"/>
                </a:solidFill>
                <a:latin typeface="Calibri"/>
                <a:cs typeface="Calibri"/>
              </a:rPr>
              <a:t>clean,</a:t>
            </a:r>
            <a:r>
              <a:rPr dirty="0" sz="1150" spc="60" i="1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150" i="1">
                <a:solidFill>
                  <a:srgbClr val="15212E"/>
                </a:solidFill>
                <a:latin typeface="Calibri"/>
                <a:cs typeface="Calibri"/>
              </a:rPr>
              <a:t>on</a:t>
            </a:r>
            <a:r>
              <a:rPr dirty="0" sz="1150" spc="55" i="1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150" i="1">
                <a:solidFill>
                  <a:srgbClr val="15212E"/>
                </a:solidFill>
                <a:latin typeface="Calibri"/>
                <a:cs typeface="Calibri"/>
              </a:rPr>
              <a:t>time,</a:t>
            </a:r>
            <a:r>
              <a:rPr dirty="0" sz="1150" spc="60" i="1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150" spc="-25" i="1">
                <a:solidFill>
                  <a:srgbClr val="15212E"/>
                </a:solidFill>
                <a:latin typeface="Calibri"/>
                <a:cs typeface="Calibri"/>
              </a:rPr>
              <a:t>and </a:t>
            </a:r>
            <a:r>
              <a:rPr dirty="0" sz="1150" i="1">
                <a:solidFill>
                  <a:srgbClr val="15212E"/>
                </a:solidFill>
                <a:latin typeface="Calibri"/>
                <a:cs typeface="Calibri"/>
              </a:rPr>
              <a:t>our</a:t>
            </a:r>
            <a:r>
              <a:rPr dirty="0" sz="1150" spc="55" i="1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150" i="1">
                <a:solidFill>
                  <a:srgbClr val="15212E"/>
                </a:solidFill>
                <a:latin typeface="Calibri"/>
                <a:cs typeface="Calibri"/>
              </a:rPr>
              <a:t>clients</a:t>
            </a:r>
            <a:r>
              <a:rPr dirty="0" sz="1150" spc="55" i="1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150" i="1">
                <a:solidFill>
                  <a:srgbClr val="15212E"/>
                </a:solidFill>
                <a:latin typeface="Calibri"/>
                <a:cs typeface="Calibri"/>
              </a:rPr>
              <a:t>never</a:t>
            </a:r>
            <a:r>
              <a:rPr dirty="0" sz="1150" spc="55" i="1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150" i="1">
                <a:solidFill>
                  <a:srgbClr val="15212E"/>
                </a:solidFill>
                <a:latin typeface="Calibri"/>
                <a:cs typeface="Calibri"/>
              </a:rPr>
              <a:t>know</a:t>
            </a:r>
            <a:r>
              <a:rPr dirty="0" sz="1150" spc="60" i="1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150" i="1">
                <a:solidFill>
                  <a:srgbClr val="15212E"/>
                </a:solidFill>
                <a:latin typeface="Calibri"/>
                <a:cs typeface="Calibri"/>
              </a:rPr>
              <a:t>anyone</a:t>
            </a:r>
            <a:r>
              <a:rPr dirty="0" sz="1150" spc="55" i="1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150" spc="-20" i="1">
                <a:solidFill>
                  <a:srgbClr val="15212E"/>
                </a:solidFill>
                <a:latin typeface="Calibri"/>
                <a:cs typeface="Calibri"/>
              </a:rPr>
              <a:t>else </a:t>
            </a:r>
            <a:r>
              <a:rPr dirty="0" sz="1150" i="1">
                <a:solidFill>
                  <a:srgbClr val="15212E"/>
                </a:solidFill>
                <a:latin typeface="Calibri"/>
                <a:cs typeface="Calibri"/>
              </a:rPr>
              <a:t>touched</a:t>
            </a:r>
            <a:r>
              <a:rPr dirty="0" sz="1150" spc="90" i="1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150" spc="-10" i="1">
                <a:solidFill>
                  <a:srgbClr val="15212E"/>
                </a:solidFill>
                <a:latin typeface="Calibri"/>
                <a:cs typeface="Calibri"/>
              </a:rPr>
              <a:t>them.”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842010" y="4943855"/>
            <a:ext cx="401955" cy="40005"/>
          </a:xfrm>
          <a:custGeom>
            <a:avLst/>
            <a:gdLst/>
            <a:ahLst/>
            <a:cxnLst/>
            <a:rect l="l" t="t" r="r" b="b"/>
            <a:pathLst>
              <a:path w="401955" h="40004">
                <a:moveTo>
                  <a:pt x="401574" y="0"/>
                </a:moveTo>
                <a:lnTo>
                  <a:pt x="0" y="0"/>
                </a:lnTo>
                <a:lnTo>
                  <a:pt x="0" y="39623"/>
                </a:lnTo>
                <a:lnTo>
                  <a:pt x="401574" y="39623"/>
                </a:lnTo>
                <a:lnTo>
                  <a:pt x="401574" y="0"/>
                </a:lnTo>
                <a:close/>
              </a:path>
            </a:pathLst>
          </a:custGeom>
          <a:solidFill>
            <a:srgbClr val="137BA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830072" y="4971979"/>
            <a:ext cx="1213485" cy="511809"/>
          </a:xfrm>
          <a:prstGeom prst="rect">
            <a:avLst/>
          </a:prstGeom>
        </p:spPr>
        <p:txBody>
          <a:bodyPr wrap="square" lIns="0" tIns="1066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dirty="0" sz="1150">
                <a:solidFill>
                  <a:srgbClr val="15212E"/>
                </a:solidFill>
                <a:latin typeface="Segoe UI Semibold"/>
                <a:cs typeface="Segoe UI Semibold"/>
              </a:rPr>
              <a:t>Managing</a:t>
            </a:r>
            <a:r>
              <a:rPr dirty="0" sz="1150" spc="-55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150" spc="-10">
                <a:solidFill>
                  <a:srgbClr val="15212E"/>
                </a:solidFill>
                <a:latin typeface="Segoe UI Semibold"/>
                <a:cs typeface="Segoe UI Semibold"/>
              </a:rPr>
              <a:t>Partner</a:t>
            </a:r>
            <a:endParaRPr sz="1150">
              <a:latin typeface="Segoe UI Semibold"/>
              <a:cs typeface="Segoe UI Semibold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Regional</a:t>
            </a:r>
            <a:r>
              <a:rPr dirty="0" sz="900" spc="1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CPA</a:t>
            </a:r>
            <a:r>
              <a:rPr dirty="0" sz="900" spc="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Firm,</a:t>
            </a:r>
            <a:r>
              <a:rPr dirty="0" sz="900" spc="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546679"/>
                </a:solidFill>
                <a:latin typeface="Calibri"/>
                <a:cs typeface="Calibri"/>
              </a:rPr>
              <a:t>Texas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739515" y="2412110"/>
            <a:ext cx="3042920" cy="3138805"/>
            <a:chOff x="3739515" y="2412110"/>
            <a:chExt cx="3042920" cy="3138805"/>
          </a:xfrm>
        </p:grpSpPr>
        <p:sp>
          <p:nvSpPr>
            <p:cNvPr id="16" name="object 16"/>
            <p:cNvSpPr/>
            <p:nvPr/>
          </p:nvSpPr>
          <p:spPr>
            <a:xfrm>
              <a:off x="3745230" y="2417825"/>
              <a:ext cx="3031490" cy="3127375"/>
            </a:xfrm>
            <a:custGeom>
              <a:avLst/>
              <a:gdLst/>
              <a:ahLst/>
              <a:cxnLst/>
              <a:rect l="l" t="t" r="r" b="b"/>
              <a:pathLst>
                <a:path w="3031490" h="3127375">
                  <a:moveTo>
                    <a:pt x="100598" y="3126487"/>
                  </a:moveTo>
                  <a:lnTo>
                    <a:pt x="104394" y="3127248"/>
                  </a:lnTo>
                  <a:lnTo>
                    <a:pt x="2934462" y="3127248"/>
                  </a:lnTo>
                  <a:lnTo>
                    <a:pt x="100598" y="3126487"/>
                  </a:lnTo>
                  <a:close/>
                </a:path>
                <a:path w="3031490" h="3127375">
                  <a:moveTo>
                    <a:pt x="3022092" y="3064764"/>
                  </a:moveTo>
                  <a:lnTo>
                    <a:pt x="9144" y="3064764"/>
                  </a:lnTo>
                  <a:lnTo>
                    <a:pt x="9144" y="3065048"/>
                  </a:lnTo>
                  <a:lnTo>
                    <a:pt x="32807" y="3098333"/>
                  </a:lnTo>
                  <a:lnTo>
                    <a:pt x="66159" y="3119583"/>
                  </a:lnTo>
                  <a:lnTo>
                    <a:pt x="2934462" y="3127248"/>
                  </a:lnTo>
                  <a:lnTo>
                    <a:pt x="2926831" y="3127248"/>
                  </a:lnTo>
                  <a:lnTo>
                    <a:pt x="2965076" y="3119583"/>
                  </a:lnTo>
                  <a:lnTo>
                    <a:pt x="2998428" y="3098333"/>
                  </a:lnTo>
                  <a:lnTo>
                    <a:pt x="3021537" y="3065872"/>
                  </a:lnTo>
                  <a:lnTo>
                    <a:pt x="3022092" y="3064764"/>
                  </a:lnTo>
                  <a:close/>
                </a:path>
                <a:path w="3031490" h="3127375">
                  <a:moveTo>
                    <a:pt x="61375" y="3117549"/>
                  </a:moveTo>
                  <a:lnTo>
                    <a:pt x="63650" y="3119080"/>
                  </a:lnTo>
                  <a:lnTo>
                    <a:pt x="66159" y="3119583"/>
                  </a:lnTo>
                  <a:lnTo>
                    <a:pt x="64008" y="3118866"/>
                  </a:lnTo>
                  <a:lnTo>
                    <a:pt x="61375" y="3117549"/>
                  </a:lnTo>
                  <a:close/>
                </a:path>
                <a:path w="3031490" h="3127375">
                  <a:moveTo>
                    <a:pt x="2969860" y="3117549"/>
                  </a:moveTo>
                  <a:lnTo>
                    <a:pt x="2967228" y="3118866"/>
                  </a:lnTo>
                  <a:lnTo>
                    <a:pt x="2965076" y="3119583"/>
                  </a:lnTo>
                  <a:lnTo>
                    <a:pt x="2967585" y="3119080"/>
                  </a:lnTo>
                  <a:lnTo>
                    <a:pt x="2969860" y="3117549"/>
                  </a:lnTo>
                  <a:close/>
                </a:path>
                <a:path w="3031490" h="3127375">
                  <a:moveTo>
                    <a:pt x="28914" y="3094440"/>
                  </a:moveTo>
                  <a:lnTo>
                    <a:pt x="30480" y="3096768"/>
                  </a:lnTo>
                  <a:lnTo>
                    <a:pt x="32807" y="3098333"/>
                  </a:lnTo>
                  <a:lnTo>
                    <a:pt x="28914" y="3094440"/>
                  </a:lnTo>
                  <a:close/>
                </a:path>
                <a:path w="3031490" h="3127375">
                  <a:moveTo>
                    <a:pt x="3002321" y="3094440"/>
                  </a:moveTo>
                  <a:lnTo>
                    <a:pt x="2998428" y="3098333"/>
                  </a:lnTo>
                  <a:lnTo>
                    <a:pt x="3000755" y="3096768"/>
                  </a:lnTo>
                  <a:lnTo>
                    <a:pt x="3002321" y="3094440"/>
                  </a:lnTo>
                  <a:close/>
                </a:path>
                <a:path w="3031490" h="3127375">
                  <a:moveTo>
                    <a:pt x="3023598" y="3060950"/>
                  </a:moveTo>
                  <a:lnTo>
                    <a:pt x="3022854" y="3062478"/>
                  </a:lnTo>
                  <a:lnTo>
                    <a:pt x="3022092" y="3064764"/>
                  </a:lnTo>
                  <a:lnTo>
                    <a:pt x="3021537" y="3065872"/>
                  </a:lnTo>
                  <a:lnTo>
                    <a:pt x="3023068" y="3063597"/>
                  </a:lnTo>
                  <a:lnTo>
                    <a:pt x="3023598" y="3060950"/>
                  </a:lnTo>
                  <a:close/>
                </a:path>
                <a:path w="3031490" h="3127375">
                  <a:moveTo>
                    <a:pt x="3022600" y="3063240"/>
                  </a:moveTo>
                  <a:lnTo>
                    <a:pt x="8382" y="3063240"/>
                  </a:lnTo>
                  <a:lnTo>
                    <a:pt x="8382" y="3063915"/>
                  </a:lnTo>
                  <a:lnTo>
                    <a:pt x="9144" y="3065048"/>
                  </a:lnTo>
                  <a:lnTo>
                    <a:pt x="9144" y="3064764"/>
                  </a:lnTo>
                  <a:lnTo>
                    <a:pt x="3022092" y="3064764"/>
                  </a:lnTo>
                  <a:lnTo>
                    <a:pt x="3022374" y="3063915"/>
                  </a:lnTo>
                  <a:lnTo>
                    <a:pt x="3022480" y="3063597"/>
                  </a:lnTo>
                  <a:lnTo>
                    <a:pt x="3022600" y="3063240"/>
                  </a:lnTo>
                  <a:close/>
                </a:path>
                <a:path w="3031490" h="3127375">
                  <a:moveTo>
                    <a:pt x="2926842" y="0"/>
                  </a:moveTo>
                  <a:lnTo>
                    <a:pt x="104394" y="0"/>
                  </a:lnTo>
                  <a:lnTo>
                    <a:pt x="63650" y="8167"/>
                  </a:lnTo>
                  <a:lnTo>
                    <a:pt x="30479" y="30480"/>
                  </a:lnTo>
                  <a:lnTo>
                    <a:pt x="8167" y="63650"/>
                  </a:lnTo>
                  <a:lnTo>
                    <a:pt x="0" y="104394"/>
                  </a:lnTo>
                  <a:lnTo>
                    <a:pt x="0" y="3022854"/>
                  </a:lnTo>
                  <a:lnTo>
                    <a:pt x="8096" y="3063240"/>
                  </a:lnTo>
                  <a:lnTo>
                    <a:pt x="8167" y="3063597"/>
                  </a:lnTo>
                  <a:lnTo>
                    <a:pt x="8382" y="3063915"/>
                  </a:lnTo>
                  <a:lnTo>
                    <a:pt x="8382" y="3063240"/>
                  </a:lnTo>
                  <a:lnTo>
                    <a:pt x="3022600" y="3063240"/>
                  </a:lnTo>
                  <a:lnTo>
                    <a:pt x="3022854" y="3062478"/>
                  </a:lnTo>
                  <a:lnTo>
                    <a:pt x="3023598" y="3060950"/>
                  </a:lnTo>
                  <a:lnTo>
                    <a:pt x="3030474" y="3026653"/>
                  </a:lnTo>
                  <a:lnTo>
                    <a:pt x="3031234" y="104394"/>
                  </a:lnTo>
                  <a:lnTo>
                    <a:pt x="3023292" y="64770"/>
                  </a:lnTo>
                  <a:lnTo>
                    <a:pt x="3022854" y="64770"/>
                  </a:lnTo>
                  <a:lnTo>
                    <a:pt x="3022854" y="63332"/>
                  </a:lnTo>
                  <a:lnTo>
                    <a:pt x="3022283" y="62484"/>
                  </a:lnTo>
                  <a:lnTo>
                    <a:pt x="3022092" y="62484"/>
                  </a:lnTo>
                  <a:lnTo>
                    <a:pt x="3022092" y="62199"/>
                  </a:lnTo>
                  <a:lnTo>
                    <a:pt x="3000756" y="30480"/>
                  </a:lnTo>
                  <a:lnTo>
                    <a:pt x="2967585" y="8167"/>
                  </a:lnTo>
                  <a:lnTo>
                    <a:pt x="2926842" y="0"/>
                  </a:lnTo>
                  <a:close/>
                </a:path>
                <a:path w="3031490" h="3127375">
                  <a:moveTo>
                    <a:pt x="3031234" y="104394"/>
                  </a:moveTo>
                  <a:lnTo>
                    <a:pt x="3030475" y="3022854"/>
                  </a:lnTo>
                  <a:lnTo>
                    <a:pt x="3030474" y="3026653"/>
                  </a:lnTo>
                  <a:lnTo>
                    <a:pt x="3031236" y="3022854"/>
                  </a:lnTo>
                  <a:lnTo>
                    <a:pt x="3031234" y="104394"/>
                  </a:lnTo>
                  <a:close/>
                </a:path>
                <a:path w="3031490" h="3127375">
                  <a:moveTo>
                    <a:pt x="3022854" y="63332"/>
                  </a:moveTo>
                  <a:lnTo>
                    <a:pt x="3022854" y="64770"/>
                  </a:lnTo>
                  <a:lnTo>
                    <a:pt x="3023292" y="64770"/>
                  </a:lnTo>
                  <a:lnTo>
                    <a:pt x="3023068" y="63650"/>
                  </a:lnTo>
                  <a:lnTo>
                    <a:pt x="3022854" y="63332"/>
                  </a:lnTo>
                  <a:close/>
                </a:path>
                <a:path w="3031490" h="3127375">
                  <a:moveTo>
                    <a:pt x="3022092" y="62199"/>
                  </a:moveTo>
                  <a:lnTo>
                    <a:pt x="3022092" y="62484"/>
                  </a:lnTo>
                  <a:lnTo>
                    <a:pt x="3022283" y="62484"/>
                  </a:lnTo>
                  <a:lnTo>
                    <a:pt x="3022092" y="621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3845828" y="2417825"/>
              <a:ext cx="2826385" cy="3127375"/>
            </a:xfrm>
            <a:custGeom>
              <a:avLst/>
              <a:gdLst/>
              <a:ahLst/>
              <a:cxnLst/>
              <a:rect l="l" t="t" r="r" b="b"/>
              <a:pathLst>
                <a:path w="2826384" h="3127375">
                  <a:moveTo>
                    <a:pt x="3795" y="0"/>
                  </a:moveTo>
                  <a:lnTo>
                    <a:pt x="2826243" y="0"/>
                  </a:lnTo>
                </a:path>
                <a:path w="2826384" h="3127375">
                  <a:moveTo>
                    <a:pt x="2826243" y="3127245"/>
                  </a:moveTo>
                  <a:lnTo>
                    <a:pt x="3795" y="3127248"/>
                  </a:lnTo>
                  <a:lnTo>
                    <a:pt x="0" y="3126487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47611" y="5475350"/>
              <a:ext cx="69493" cy="67773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3745230" y="2417825"/>
              <a:ext cx="3031490" cy="3127375"/>
            </a:xfrm>
            <a:custGeom>
              <a:avLst/>
              <a:gdLst/>
              <a:ahLst/>
              <a:cxnLst/>
              <a:rect l="l" t="t" r="r" b="b"/>
              <a:pathLst>
                <a:path w="3031490" h="3127375">
                  <a:moveTo>
                    <a:pt x="0" y="3022854"/>
                  </a:moveTo>
                  <a:lnTo>
                    <a:pt x="0" y="104394"/>
                  </a:lnTo>
                </a:path>
                <a:path w="3031490" h="3127375">
                  <a:moveTo>
                    <a:pt x="3022283" y="62484"/>
                  </a:moveTo>
                  <a:lnTo>
                    <a:pt x="3022854" y="63332"/>
                  </a:lnTo>
                </a:path>
                <a:path w="3031490" h="3127375">
                  <a:moveTo>
                    <a:pt x="3023292" y="64770"/>
                  </a:moveTo>
                  <a:lnTo>
                    <a:pt x="3023598" y="66297"/>
                  </a:lnTo>
                  <a:lnTo>
                    <a:pt x="3031234" y="104393"/>
                  </a:lnTo>
                </a:path>
                <a:path w="3031490" h="3127375">
                  <a:moveTo>
                    <a:pt x="3030474" y="3026653"/>
                  </a:moveTo>
                  <a:lnTo>
                    <a:pt x="3023598" y="3060950"/>
                  </a:lnTo>
                </a:path>
                <a:path w="3031490" h="3127375">
                  <a:moveTo>
                    <a:pt x="3021537" y="3065872"/>
                  </a:moveTo>
                  <a:lnTo>
                    <a:pt x="3002321" y="3094440"/>
                  </a:lnTo>
                </a:path>
                <a:path w="3031490" h="3127375">
                  <a:moveTo>
                    <a:pt x="2998428" y="3098333"/>
                  </a:moveTo>
                  <a:lnTo>
                    <a:pt x="2969860" y="3117549"/>
                  </a:lnTo>
                </a:path>
                <a:path w="3031490" h="3127375">
                  <a:moveTo>
                    <a:pt x="2965076" y="3119583"/>
                  </a:moveTo>
                  <a:lnTo>
                    <a:pt x="2926842" y="3127245"/>
                  </a:lnTo>
                </a:path>
                <a:path w="3031490" h="3127375">
                  <a:moveTo>
                    <a:pt x="100598" y="3126487"/>
                  </a:moveTo>
                  <a:lnTo>
                    <a:pt x="66159" y="3119583"/>
                  </a:lnTo>
                </a:path>
                <a:path w="3031490" h="3127375">
                  <a:moveTo>
                    <a:pt x="61375" y="3117549"/>
                  </a:moveTo>
                  <a:lnTo>
                    <a:pt x="32807" y="3098333"/>
                  </a:lnTo>
                </a:path>
                <a:path w="3031490" h="3127375">
                  <a:moveTo>
                    <a:pt x="28914" y="3094440"/>
                  </a:moveTo>
                  <a:lnTo>
                    <a:pt x="9955" y="3066254"/>
                  </a:lnTo>
                  <a:lnTo>
                    <a:pt x="9144" y="3065048"/>
                  </a:lnTo>
                </a:path>
                <a:path w="3031490" h="3127375">
                  <a:moveTo>
                    <a:pt x="8952" y="3064764"/>
                  </a:moveTo>
                  <a:lnTo>
                    <a:pt x="8382" y="3063915"/>
                  </a:lnTo>
                </a:path>
                <a:path w="3031490" h="3127375">
                  <a:moveTo>
                    <a:pt x="8096" y="3063240"/>
                  </a:moveTo>
                  <a:lnTo>
                    <a:pt x="7637" y="3060950"/>
                  </a:lnTo>
                  <a:lnTo>
                    <a:pt x="0" y="3022854"/>
                  </a:lnTo>
                  <a:lnTo>
                    <a:pt x="0" y="104394"/>
                  </a:lnTo>
                  <a:lnTo>
                    <a:pt x="8167" y="63650"/>
                  </a:lnTo>
                  <a:lnTo>
                    <a:pt x="30480" y="30480"/>
                  </a:lnTo>
                  <a:lnTo>
                    <a:pt x="63650" y="8167"/>
                  </a:lnTo>
                  <a:lnTo>
                    <a:pt x="104394" y="0"/>
                  </a:lnTo>
                  <a:lnTo>
                    <a:pt x="2926842" y="0"/>
                  </a:lnTo>
                  <a:lnTo>
                    <a:pt x="2967585" y="8167"/>
                  </a:lnTo>
                  <a:lnTo>
                    <a:pt x="3000756" y="30480"/>
                  </a:lnTo>
                  <a:lnTo>
                    <a:pt x="3021280" y="60993"/>
                  </a:lnTo>
                  <a:lnTo>
                    <a:pt x="3022092" y="62199"/>
                  </a:lnTo>
                </a:path>
                <a:path w="3031490" h="3127375">
                  <a:moveTo>
                    <a:pt x="3022092" y="62199"/>
                  </a:moveTo>
                  <a:lnTo>
                    <a:pt x="3022283" y="62484"/>
                  </a:lnTo>
                </a:path>
                <a:path w="3031490" h="3127375">
                  <a:moveTo>
                    <a:pt x="3022854" y="63332"/>
                  </a:moveTo>
                  <a:lnTo>
                    <a:pt x="3023068" y="63650"/>
                  </a:lnTo>
                  <a:lnTo>
                    <a:pt x="3023292" y="64770"/>
                  </a:lnTo>
                </a:path>
                <a:path w="3031490" h="3127375">
                  <a:moveTo>
                    <a:pt x="3031234" y="104393"/>
                  </a:moveTo>
                  <a:lnTo>
                    <a:pt x="3031236" y="3022854"/>
                  </a:lnTo>
                  <a:lnTo>
                    <a:pt x="3030474" y="3026653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704591" y="5473061"/>
              <a:ext cx="69952" cy="70062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3745230" y="2417825"/>
              <a:ext cx="3031490" cy="3127375"/>
            </a:xfrm>
            <a:custGeom>
              <a:avLst/>
              <a:gdLst/>
              <a:ahLst/>
              <a:cxnLst/>
              <a:rect l="l" t="t" r="r" b="b"/>
              <a:pathLst>
                <a:path w="3031490" h="3127375">
                  <a:moveTo>
                    <a:pt x="2926842" y="0"/>
                  </a:moveTo>
                  <a:lnTo>
                    <a:pt x="104394" y="0"/>
                  </a:lnTo>
                  <a:lnTo>
                    <a:pt x="63650" y="8167"/>
                  </a:lnTo>
                  <a:lnTo>
                    <a:pt x="30480" y="30480"/>
                  </a:lnTo>
                  <a:lnTo>
                    <a:pt x="8167" y="63650"/>
                  </a:lnTo>
                  <a:lnTo>
                    <a:pt x="0" y="104394"/>
                  </a:lnTo>
                  <a:lnTo>
                    <a:pt x="0" y="3022854"/>
                  </a:lnTo>
                  <a:lnTo>
                    <a:pt x="8167" y="3063597"/>
                  </a:lnTo>
                  <a:lnTo>
                    <a:pt x="30480" y="3096768"/>
                  </a:lnTo>
                  <a:lnTo>
                    <a:pt x="63650" y="3119080"/>
                  </a:lnTo>
                  <a:lnTo>
                    <a:pt x="104394" y="3127248"/>
                  </a:lnTo>
                  <a:lnTo>
                    <a:pt x="2926842" y="3127248"/>
                  </a:lnTo>
                  <a:lnTo>
                    <a:pt x="2967585" y="3119080"/>
                  </a:lnTo>
                  <a:lnTo>
                    <a:pt x="3000755" y="3096768"/>
                  </a:lnTo>
                  <a:lnTo>
                    <a:pt x="3023068" y="3063597"/>
                  </a:lnTo>
                  <a:lnTo>
                    <a:pt x="3031236" y="3022854"/>
                  </a:lnTo>
                  <a:lnTo>
                    <a:pt x="3031236" y="104394"/>
                  </a:lnTo>
                  <a:lnTo>
                    <a:pt x="3023068" y="63650"/>
                  </a:lnTo>
                  <a:lnTo>
                    <a:pt x="3000756" y="30480"/>
                  </a:lnTo>
                  <a:lnTo>
                    <a:pt x="2967585" y="8167"/>
                  </a:lnTo>
                  <a:lnTo>
                    <a:pt x="292684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3745230" y="2417825"/>
              <a:ext cx="3031490" cy="3127375"/>
            </a:xfrm>
            <a:custGeom>
              <a:avLst/>
              <a:gdLst/>
              <a:ahLst/>
              <a:cxnLst/>
              <a:rect l="l" t="t" r="r" b="b"/>
              <a:pathLst>
                <a:path w="3031490" h="3127375">
                  <a:moveTo>
                    <a:pt x="0" y="104394"/>
                  </a:moveTo>
                  <a:lnTo>
                    <a:pt x="8167" y="63650"/>
                  </a:lnTo>
                  <a:lnTo>
                    <a:pt x="30480" y="30480"/>
                  </a:lnTo>
                  <a:lnTo>
                    <a:pt x="63650" y="8167"/>
                  </a:lnTo>
                  <a:lnTo>
                    <a:pt x="104394" y="0"/>
                  </a:lnTo>
                  <a:lnTo>
                    <a:pt x="2926842" y="0"/>
                  </a:lnTo>
                  <a:lnTo>
                    <a:pt x="2967585" y="8167"/>
                  </a:lnTo>
                  <a:lnTo>
                    <a:pt x="3000756" y="30480"/>
                  </a:lnTo>
                  <a:lnTo>
                    <a:pt x="3023068" y="63650"/>
                  </a:lnTo>
                  <a:lnTo>
                    <a:pt x="3031236" y="104394"/>
                  </a:lnTo>
                  <a:lnTo>
                    <a:pt x="3031236" y="3022854"/>
                  </a:lnTo>
                  <a:lnTo>
                    <a:pt x="3023068" y="3063597"/>
                  </a:lnTo>
                  <a:lnTo>
                    <a:pt x="3000755" y="3096768"/>
                  </a:lnTo>
                  <a:lnTo>
                    <a:pt x="2967585" y="3119080"/>
                  </a:lnTo>
                  <a:lnTo>
                    <a:pt x="2926842" y="3127248"/>
                  </a:lnTo>
                  <a:lnTo>
                    <a:pt x="104394" y="3127248"/>
                  </a:lnTo>
                  <a:lnTo>
                    <a:pt x="63650" y="3119080"/>
                  </a:lnTo>
                  <a:lnTo>
                    <a:pt x="30480" y="3096768"/>
                  </a:lnTo>
                  <a:lnTo>
                    <a:pt x="8167" y="3063597"/>
                  </a:lnTo>
                  <a:lnTo>
                    <a:pt x="0" y="3022854"/>
                  </a:lnTo>
                  <a:lnTo>
                    <a:pt x="0" y="104394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3" name="object 23"/>
          <p:cNvSpPr txBox="1"/>
          <p:nvPr/>
        </p:nvSpPr>
        <p:spPr>
          <a:xfrm>
            <a:off x="773683" y="2279395"/>
            <a:ext cx="3553460" cy="9874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3195955" algn="l"/>
              </a:tabLst>
            </a:pPr>
            <a:r>
              <a:rPr dirty="0" sz="6300" spc="-50">
                <a:solidFill>
                  <a:srgbClr val="137BA6"/>
                </a:solidFill>
                <a:latin typeface="Segoe UI Semibold"/>
                <a:cs typeface="Segoe UI Semibold"/>
              </a:rPr>
              <a:t>“</a:t>
            </a:r>
            <a:r>
              <a:rPr dirty="0" sz="6300">
                <a:solidFill>
                  <a:srgbClr val="137BA6"/>
                </a:solidFill>
                <a:latin typeface="Segoe UI Semibold"/>
                <a:cs typeface="Segoe UI Semibold"/>
              </a:rPr>
              <a:t>	</a:t>
            </a:r>
            <a:r>
              <a:rPr dirty="0" sz="6300" spc="-50">
                <a:solidFill>
                  <a:srgbClr val="2EB5DE"/>
                </a:solidFill>
                <a:latin typeface="Segoe UI Semibold"/>
                <a:cs typeface="Segoe UI Semibold"/>
              </a:rPr>
              <a:t>“</a:t>
            </a:r>
            <a:endParaRPr sz="6300">
              <a:latin typeface="Segoe UI Semibold"/>
              <a:cs typeface="Segoe UI Semibold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013707" y="3754170"/>
            <a:ext cx="2376805" cy="6604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20700"/>
              </a:lnSpc>
              <a:spcBef>
                <a:spcPts val="95"/>
              </a:spcBef>
            </a:pPr>
            <a:r>
              <a:rPr dirty="0" sz="1150" i="1">
                <a:solidFill>
                  <a:srgbClr val="15212E"/>
                </a:solidFill>
                <a:latin typeface="Calibri"/>
                <a:cs typeface="Calibri"/>
              </a:rPr>
              <a:t>“They</a:t>
            </a:r>
            <a:r>
              <a:rPr dirty="0" sz="1150" spc="70" i="1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150" i="1">
                <a:solidFill>
                  <a:srgbClr val="15212E"/>
                </a:solidFill>
                <a:latin typeface="Calibri"/>
                <a:cs typeface="Calibri"/>
              </a:rPr>
              <a:t>absorbed</a:t>
            </a:r>
            <a:r>
              <a:rPr dirty="0" sz="1150" spc="70" i="1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150" i="1">
                <a:solidFill>
                  <a:srgbClr val="15212E"/>
                </a:solidFill>
                <a:latin typeface="Calibri"/>
                <a:cs typeface="Calibri"/>
              </a:rPr>
              <a:t>our</a:t>
            </a:r>
            <a:r>
              <a:rPr dirty="0" sz="1150" spc="70" i="1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150" i="1">
                <a:solidFill>
                  <a:srgbClr val="15212E"/>
                </a:solidFill>
                <a:latin typeface="Calibri"/>
                <a:cs typeface="Calibri"/>
              </a:rPr>
              <a:t>busy-season</a:t>
            </a:r>
            <a:r>
              <a:rPr dirty="0" sz="1150" spc="75" i="1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150" spc="-10" i="1">
                <a:solidFill>
                  <a:srgbClr val="15212E"/>
                </a:solidFill>
                <a:latin typeface="Calibri"/>
                <a:cs typeface="Calibri"/>
              </a:rPr>
              <a:t>surge </a:t>
            </a:r>
            <a:r>
              <a:rPr dirty="0" sz="1150" i="1">
                <a:solidFill>
                  <a:srgbClr val="15212E"/>
                </a:solidFill>
                <a:latin typeface="Calibri"/>
                <a:cs typeface="Calibri"/>
              </a:rPr>
              <a:t>without</a:t>
            </a:r>
            <a:r>
              <a:rPr dirty="0" sz="1150" spc="55" i="1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150" i="1">
                <a:solidFill>
                  <a:srgbClr val="15212E"/>
                </a:solidFill>
                <a:latin typeface="Calibri"/>
                <a:cs typeface="Calibri"/>
              </a:rPr>
              <a:t>a</a:t>
            </a:r>
            <a:r>
              <a:rPr dirty="0" sz="1150" spc="60" i="1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150" i="1">
                <a:solidFill>
                  <a:srgbClr val="15212E"/>
                </a:solidFill>
                <a:latin typeface="Calibri"/>
                <a:cs typeface="Calibri"/>
              </a:rPr>
              <a:t>hitch.</a:t>
            </a:r>
            <a:r>
              <a:rPr dirty="0" sz="1150" spc="55" i="1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150" i="1">
                <a:solidFill>
                  <a:srgbClr val="15212E"/>
                </a:solidFill>
                <a:latin typeface="Calibri"/>
                <a:cs typeface="Calibri"/>
              </a:rPr>
              <a:t>The</a:t>
            </a:r>
            <a:r>
              <a:rPr dirty="0" sz="1150" spc="60" i="1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150" i="1">
                <a:solidFill>
                  <a:srgbClr val="15212E"/>
                </a:solidFill>
                <a:latin typeface="Calibri"/>
                <a:cs typeface="Calibri"/>
              </a:rPr>
              <a:t>three-level</a:t>
            </a:r>
            <a:r>
              <a:rPr dirty="0" sz="1150" spc="55" i="1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150" spc="-10" i="1">
                <a:solidFill>
                  <a:srgbClr val="15212E"/>
                </a:solidFill>
                <a:latin typeface="Calibri"/>
                <a:cs typeface="Calibri"/>
              </a:rPr>
              <a:t>review </a:t>
            </a:r>
            <a:r>
              <a:rPr dirty="0" sz="1150" i="1">
                <a:solidFill>
                  <a:srgbClr val="15212E"/>
                </a:solidFill>
                <a:latin typeface="Calibri"/>
                <a:cs typeface="Calibri"/>
              </a:rPr>
              <a:t>means</a:t>
            </a:r>
            <a:r>
              <a:rPr dirty="0" sz="1150" spc="30" i="1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150" i="1">
                <a:solidFill>
                  <a:srgbClr val="15212E"/>
                </a:solidFill>
                <a:latin typeface="Calibri"/>
                <a:cs typeface="Calibri"/>
              </a:rPr>
              <a:t>I</a:t>
            </a:r>
            <a:r>
              <a:rPr dirty="0" sz="1150" spc="35" i="1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150" i="1">
                <a:solidFill>
                  <a:srgbClr val="15212E"/>
                </a:solidFill>
                <a:latin typeface="Calibri"/>
                <a:cs typeface="Calibri"/>
              </a:rPr>
              <a:t>sign</a:t>
            </a:r>
            <a:r>
              <a:rPr dirty="0" sz="1150" spc="35" i="1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150" i="1">
                <a:solidFill>
                  <a:srgbClr val="15212E"/>
                </a:solidFill>
                <a:latin typeface="Calibri"/>
                <a:cs typeface="Calibri"/>
              </a:rPr>
              <a:t>off</a:t>
            </a:r>
            <a:r>
              <a:rPr dirty="0" sz="1150" spc="35" i="1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150" i="1">
                <a:solidFill>
                  <a:srgbClr val="15212E"/>
                </a:solidFill>
                <a:latin typeface="Calibri"/>
                <a:cs typeface="Calibri"/>
              </a:rPr>
              <a:t>with</a:t>
            </a:r>
            <a:r>
              <a:rPr dirty="0" sz="1150" spc="35" i="1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150" spc="-10" i="1">
                <a:solidFill>
                  <a:srgbClr val="15212E"/>
                </a:solidFill>
                <a:latin typeface="Calibri"/>
                <a:cs typeface="Calibri"/>
              </a:rPr>
              <a:t>confidence.”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4025646" y="4943855"/>
            <a:ext cx="401320" cy="40005"/>
          </a:xfrm>
          <a:custGeom>
            <a:avLst/>
            <a:gdLst/>
            <a:ahLst/>
            <a:cxnLst/>
            <a:rect l="l" t="t" r="r" b="b"/>
            <a:pathLst>
              <a:path w="401320" h="40004">
                <a:moveTo>
                  <a:pt x="400812" y="0"/>
                </a:moveTo>
                <a:lnTo>
                  <a:pt x="0" y="0"/>
                </a:lnTo>
                <a:lnTo>
                  <a:pt x="0" y="39623"/>
                </a:lnTo>
                <a:lnTo>
                  <a:pt x="400812" y="39623"/>
                </a:lnTo>
                <a:lnTo>
                  <a:pt x="400812" y="0"/>
                </a:lnTo>
                <a:close/>
              </a:path>
            </a:pathLst>
          </a:custGeom>
          <a:solidFill>
            <a:srgbClr val="2EB5D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 txBox="1"/>
          <p:nvPr/>
        </p:nvSpPr>
        <p:spPr>
          <a:xfrm>
            <a:off x="4013707" y="4971979"/>
            <a:ext cx="1562735" cy="511809"/>
          </a:xfrm>
          <a:prstGeom prst="rect">
            <a:avLst/>
          </a:prstGeom>
        </p:spPr>
        <p:txBody>
          <a:bodyPr wrap="square" lIns="0" tIns="1066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dirty="0" sz="1150" spc="-40">
                <a:solidFill>
                  <a:srgbClr val="15212E"/>
                </a:solidFill>
                <a:latin typeface="Segoe UI Semibold"/>
                <a:cs typeface="Segoe UI Semibold"/>
              </a:rPr>
              <a:t>Tax</a:t>
            </a:r>
            <a:r>
              <a:rPr dirty="0" sz="1150" spc="-20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150" spc="-10">
                <a:solidFill>
                  <a:srgbClr val="15212E"/>
                </a:solidFill>
                <a:latin typeface="Segoe UI Semibold"/>
                <a:cs typeface="Segoe UI Semibold"/>
              </a:rPr>
              <a:t>Principal</a:t>
            </a:r>
            <a:endParaRPr sz="1150">
              <a:latin typeface="Segoe UI Semibold"/>
              <a:cs typeface="Segoe UI Semibold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Boutique</a:t>
            </a:r>
            <a:r>
              <a:rPr dirty="0" sz="900" spc="3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Tax</a:t>
            </a:r>
            <a:r>
              <a:rPr dirty="0" sz="900" spc="3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Practice,</a:t>
            </a:r>
            <a:r>
              <a:rPr dirty="0" sz="900" spc="4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546679"/>
                </a:solidFill>
                <a:latin typeface="Calibri"/>
                <a:cs typeface="Calibri"/>
              </a:rPr>
              <a:t>California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6923151" y="2412110"/>
            <a:ext cx="3042920" cy="3138805"/>
            <a:chOff x="6923151" y="2412110"/>
            <a:chExt cx="3042920" cy="3138805"/>
          </a:xfrm>
        </p:grpSpPr>
        <p:sp>
          <p:nvSpPr>
            <p:cNvPr id="28" name="object 28"/>
            <p:cNvSpPr/>
            <p:nvPr/>
          </p:nvSpPr>
          <p:spPr>
            <a:xfrm>
              <a:off x="6928866" y="2417825"/>
              <a:ext cx="3031490" cy="3127375"/>
            </a:xfrm>
            <a:custGeom>
              <a:avLst/>
              <a:gdLst/>
              <a:ahLst/>
              <a:cxnLst/>
              <a:rect l="l" t="t" r="r" b="b"/>
              <a:pathLst>
                <a:path w="3031490" h="3127375">
                  <a:moveTo>
                    <a:pt x="100599" y="3126487"/>
                  </a:moveTo>
                  <a:lnTo>
                    <a:pt x="104393" y="3127248"/>
                  </a:lnTo>
                  <a:lnTo>
                    <a:pt x="2934462" y="3127248"/>
                  </a:lnTo>
                  <a:lnTo>
                    <a:pt x="100599" y="3126487"/>
                  </a:lnTo>
                  <a:close/>
                </a:path>
                <a:path w="3031490" h="3127375">
                  <a:moveTo>
                    <a:pt x="3022473" y="3063240"/>
                  </a:moveTo>
                  <a:lnTo>
                    <a:pt x="8381" y="3063240"/>
                  </a:lnTo>
                  <a:lnTo>
                    <a:pt x="8381" y="3063915"/>
                  </a:lnTo>
                  <a:lnTo>
                    <a:pt x="28914" y="3094440"/>
                  </a:lnTo>
                  <a:lnTo>
                    <a:pt x="29717" y="3095288"/>
                  </a:lnTo>
                  <a:lnTo>
                    <a:pt x="29717" y="3095635"/>
                  </a:lnTo>
                  <a:lnTo>
                    <a:pt x="30480" y="3096768"/>
                  </a:lnTo>
                  <a:lnTo>
                    <a:pt x="32003" y="3097530"/>
                  </a:lnTo>
                  <a:lnTo>
                    <a:pt x="32807" y="3098333"/>
                  </a:lnTo>
                  <a:lnTo>
                    <a:pt x="66297" y="3119610"/>
                  </a:lnTo>
                  <a:lnTo>
                    <a:pt x="2934462" y="3127248"/>
                  </a:lnTo>
                  <a:lnTo>
                    <a:pt x="2926831" y="3127248"/>
                  </a:lnTo>
                  <a:lnTo>
                    <a:pt x="2964637" y="3119610"/>
                  </a:lnTo>
                  <a:lnTo>
                    <a:pt x="2964795" y="3119610"/>
                  </a:lnTo>
                  <a:lnTo>
                    <a:pt x="2966465" y="3118866"/>
                  </a:lnTo>
                  <a:lnTo>
                    <a:pt x="2968741" y="3118087"/>
                  </a:lnTo>
                  <a:lnTo>
                    <a:pt x="2999018" y="3097743"/>
                  </a:lnTo>
                  <a:lnTo>
                    <a:pt x="3001473" y="3095288"/>
                  </a:lnTo>
                  <a:lnTo>
                    <a:pt x="3020421" y="3067342"/>
                  </a:lnTo>
                  <a:lnTo>
                    <a:pt x="3022473" y="3063240"/>
                  </a:lnTo>
                  <a:close/>
                </a:path>
                <a:path w="3031490" h="3127375">
                  <a:moveTo>
                    <a:pt x="61375" y="3117549"/>
                  </a:moveTo>
                  <a:lnTo>
                    <a:pt x="63650" y="3119080"/>
                  </a:lnTo>
                  <a:lnTo>
                    <a:pt x="66297" y="3119610"/>
                  </a:lnTo>
                  <a:lnTo>
                    <a:pt x="64007" y="3118866"/>
                  </a:lnTo>
                  <a:lnTo>
                    <a:pt x="61375" y="3117549"/>
                  </a:lnTo>
                  <a:close/>
                </a:path>
                <a:path w="3031490" h="3127375">
                  <a:moveTo>
                    <a:pt x="2968741" y="3118087"/>
                  </a:moveTo>
                  <a:lnTo>
                    <a:pt x="2966465" y="3118866"/>
                  </a:lnTo>
                  <a:lnTo>
                    <a:pt x="2964795" y="3119610"/>
                  </a:lnTo>
                  <a:lnTo>
                    <a:pt x="2964637" y="3119610"/>
                  </a:lnTo>
                  <a:lnTo>
                    <a:pt x="2967263" y="3119080"/>
                  </a:lnTo>
                  <a:lnTo>
                    <a:pt x="2968741" y="3118087"/>
                  </a:lnTo>
                  <a:close/>
                </a:path>
                <a:path w="3031490" h="3127375">
                  <a:moveTo>
                    <a:pt x="30479" y="3096768"/>
                  </a:moveTo>
                  <a:lnTo>
                    <a:pt x="32807" y="3098333"/>
                  </a:lnTo>
                  <a:lnTo>
                    <a:pt x="32003" y="3097530"/>
                  </a:lnTo>
                  <a:lnTo>
                    <a:pt x="30479" y="3096768"/>
                  </a:lnTo>
                  <a:close/>
                </a:path>
                <a:path w="3031490" h="3127375">
                  <a:moveTo>
                    <a:pt x="3001238" y="3095635"/>
                  </a:moveTo>
                  <a:lnTo>
                    <a:pt x="2999993" y="3096768"/>
                  </a:lnTo>
                  <a:lnTo>
                    <a:pt x="2999231" y="3097530"/>
                  </a:lnTo>
                  <a:lnTo>
                    <a:pt x="3000470" y="3096768"/>
                  </a:lnTo>
                  <a:lnTo>
                    <a:pt x="3001238" y="3095635"/>
                  </a:lnTo>
                  <a:close/>
                </a:path>
                <a:path w="3031490" h="3127375">
                  <a:moveTo>
                    <a:pt x="28914" y="3094440"/>
                  </a:moveTo>
                  <a:lnTo>
                    <a:pt x="29717" y="3095635"/>
                  </a:lnTo>
                  <a:lnTo>
                    <a:pt x="29717" y="3095288"/>
                  </a:lnTo>
                  <a:lnTo>
                    <a:pt x="28914" y="3094440"/>
                  </a:lnTo>
                  <a:close/>
                </a:path>
                <a:path w="3031490" h="3127375">
                  <a:moveTo>
                    <a:pt x="3023710" y="3059909"/>
                  </a:moveTo>
                  <a:lnTo>
                    <a:pt x="3022854" y="3062478"/>
                  </a:lnTo>
                  <a:lnTo>
                    <a:pt x="3020421" y="3067342"/>
                  </a:lnTo>
                  <a:lnTo>
                    <a:pt x="3022961" y="3063597"/>
                  </a:lnTo>
                  <a:lnTo>
                    <a:pt x="3023710" y="3059909"/>
                  </a:lnTo>
                  <a:close/>
                </a:path>
                <a:path w="3031490" h="3127375">
                  <a:moveTo>
                    <a:pt x="2926842" y="0"/>
                  </a:moveTo>
                  <a:lnTo>
                    <a:pt x="104393" y="0"/>
                  </a:lnTo>
                  <a:lnTo>
                    <a:pt x="63650" y="8167"/>
                  </a:lnTo>
                  <a:lnTo>
                    <a:pt x="30479" y="30480"/>
                  </a:lnTo>
                  <a:lnTo>
                    <a:pt x="8387" y="63323"/>
                  </a:lnTo>
                  <a:lnTo>
                    <a:pt x="8142" y="63775"/>
                  </a:lnTo>
                  <a:lnTo>
                    <a:pt x="0" y="104394"/>
                  </a:lnTo>
                  <a:lnTo>
                    <a:pt x="0" y="3022854"/>
                  </a:lnTo>
                  <a:lnTo>
                    <a:pt x="8096" y="3063240"/>
                  </a:lnTo>
                  <a:lnTo>
                    <a:pt x="8167" y="3063597"/>
                  </a:lnTo>
                  <a:lnTo>
                    <a:pt x="8381" y="3063915"/>
                  </a:lnTo>
                  <a:lnTo>
                    <a:pt x="8381" y="3063240"/>
                  </a:lnTo>
                  <a:lnTo>
                    <a:pt x="3022473" y="3063240"/>
                  </a:lnTo>
                  <a:lnTo>
                    <a:pt x="3030474" y="3025140"/>
                  </a:lnTo>
                  <a:lnTo>
                    <a:pt x="3031235" y="104394"/>
                  </a:lnTo>
                  <a:lnTo>
                    <a:pt x="3030765" y="102108"/>
                  </a:lnTo>
                  <a:lnTo>
                    <a:pt x="3030474" y="102108"/>
                  </a:lnTo>
                  <a:lnTo>
                    <a:pt x="3030474" y="100690"/>
                  </a:lnTo>
                  <a:lnTo>
                    <a:pt x="3023088" y="64790"/>
                  </a:lnTo>
                  <a:lnTo>
                    <a:pt x="3022855" y="64790"/>
                  </a:lnTo>
                  <a:lnTo>
                    <a:pt x="3022739" y="63323"/>
                  </a:lnTo>
                  <a:lnTo>
                    <a:pt x="3022091" y="63323"/>
                  </a:lnTo>
                  <a:lnTo>
                    <a:pt x="3022091" y="62368"/>
                  </a:lnTo>
                  <a:lnTo>
                    <a:pt x="3021653" y="61722"/>
                  </a:lnTo>
                  <a:lnTo>
                    <a:pt x="3021329" y="61722"/>
                  </a:lnTo>
                  <a:lnTo>
                    <a:pt x="3021329" y="61245"/>
                  </a:lnTo>
                  <a:lnTo>
                    <a:pt x="3000470" y="30480"/>
                  </a:lnTo>
                  <a:lnTo>
                    <a:pt x="2967263" y="8167"/>
                  </a:lnTo>
                  <a:lnTo>
                    <a:pt x="2926842" y="0"/>
                  </a:lnTo>
                  <a:close/>
                </a:path>
                <a:path w="3031490" h="3127375">
                  <a:moveTo>
                    <a:pt x="3031235" y="104394"/>
                  </a:moveTo>
                  <a:lnTo>
                    <a:pt x="3030474" y="3022854"/>
                  </a:lnTo>
                  <a:lnTo>
                    <a:pt x="3030474" y="3025140"/>
                  </a:lnTo>
                  <a:lnTo>
                    <a:pt x="3030312" y="3027401"/>
                  </a:lnTo>
                  <a:lnTo>
                    <a:pt x="3031235" y="3022854"/>
                  </a:lnTo>
                  <a:lnTo>
                    <a:pt x="3031235" y="104394"/>
                  </a:lnTo>
                  <a:close/>
                </a:path>
                <a:path w="3031490" h="3127375">
                  <a:moveTo>
                    <a:pt x="3030483" y="100690"/>
                  </a:moveTo>
                  <a:lnTo>
                    <a:pt x="3030474" y="102108"/>
                  </a:lnTo>
                  <a:lnTo>
                    <a:pt x="3030771" y="102108"/>
                  </a:lnTo>
                  <a:lnTo>
                    <a:pt x="3030483" y="100690"/>
                  </a:lnTo>
                  <a:close/>
                </a:path>
                <a:path w="3031490" h="3127375">
                  <a:moveTo>
                    <a:pt x="3022879" y="63775"/>
                  </a:moveTo>
                  <a:lnTo>
                    <a:pt x="3022855" y="64790"/>
                  </a:lnTo>
                  <a:lnTo>
                    <a:pt x="3023088" y="64790"/>
                  </a:lnTo>
                  <a:lnTo>
                    <a:pt x="3022879" y="63775"/>
                  </a:lnTo>
                  <a:close/>
                </a:path>
                <a:path w="3031490" h="3127375">
                  <a:moveTo>
                    <a:pt x="3022091" y="62368"/>
                  </a:moveTo>
                  <a:lnTo>
                    <a:pt x="3022091" y="63323"/>
                  </a:lnTo>
                  <a:lnTo>
                    <a:pt x="3022739" y="63323"/>
                  </a:lnTo>
                  <a:lnTo>
                    <a:pt x="3022091" y="62368"/>
                  </a:lnTo>
                  <a:close/>
                </a:path>
                <a:path w="3031490" h="3127375">
                  <a:moveTo>
                    <a:pt x="3021329" y="61245"/>
                  </a:moveTo>
                  <a:lnTo>
                    <a:pt x="3021329" y="61722"/>
                  </a:lnTo>
                  <a:lnTo>
                    <a:pt x="3021653" y="61722"/>
                  </a:lnTo>
                  <a:lnTo>
                    <a:pt x="3021329" y="612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6928866" y="2417825"/>
              <a:ext cx="3031490" cy="3127375"/>
            </a:xfrm>
            <a:custGeom>
              <a:avLst/>
              <a:gdLst/>
              <a:ahLst/>
              <a:cxnLst/>
              <a:rect l="l" t="t" r="r" b="b"/>
              <a:pathLst>
                <a:path w="3031490" h="3127375">
                  <a:moveTo>
                    <a:pt x="104393" y="0"/>
                  </a:moveTo>
                  <a:lnTo>
                    <a:pt x="2926841" y="0"/>
                  </a:lnTo>
                </a:path>
                <a:path w="3031490" h="3127375">
                  <a:moveTo>
                    <a:pt x="2926842" y="3127245"/>
                  </a:moveTo>
                  <a:lnTo>
                    <a:pt x="104393" y="3127248"/>
                  </a:lnTo>
                  <a:lnTo>
                    <a:pt x="100599" y="3126487"/>
                  </a:lnTo>
                </a:path>
                <a:path w="3031490" h="3127375">
                  <a:moveTo>
                    <a:pt x="66297" y="3119610"/>
                  </a:moveTo>
                  <a:lnTo>
                    <a:pt x="63650" y="3119080"/>
                  </a:lnTo>
                  <a:lnTo>
                    <a:pt x="61375" y="3117549"/>
                  </a:lnTo>
                </a:path>
                <a:path w="3031490" h="3127375">
                  <a:moveTo>
                    <a:pt x="32807" y="3098333"/>
                  </a:moveTo>
                  <a:lnTo>
                    <a:pt x="30479" y="3096768"/>
                  </a:lnTo>
                </a:path>
                <a:path w="3031490" h="3127375">
                  <a:moveTo>
                    <a:pt x="29717" y="3095635"/>
                  </a:moveTo>
                  <a:lnTo>
                    <a:pt x="28914" y="3094440"/>
                  </a:lnTo>
                </a:path>
                <a:path w="3031490" h="3127375">
                  <a:moveTo>
                    <a:pt x="8381" y="3063915"/>
                  </a:moveTo>
                  <a:lnTo>
                    <a:pt x="8167" y="3063597"/>
                  </a:lnTo>
                  <a:lnTo>
                    <a:pt x="8096" y="3063240"/>
                  </a:lnTo>
                </a:path>
                <a:path w="3031490" h="3127375">
                  <a:moveTo>
                    <a:pt x="0" y="3022854"/>
                  </a:moveTo>
                  <a:lnTo>
                    <a:pt x="0" y="104394"/>
                  </a:lnTo>
                </a:path>
                <a:path w="3031490" h="3127375">
                  <a:moveTo>
                    <a:pt x="3021653" y="61722"/>
                  </a:moveTo>
                  <a:lnTo>
                    <a:pt x="3022091" y="62368"/>
                  </a:lnTo>
                </a:path>
                <a:path w="3031490" h="3127375">
                  <a:moveTo>
                    <a:pt x="3022739" y="63323"/>
                  </a:moveTo>
                  <a:lnTo>
                    <a:pt x="3022854" y="63650"/>
                  </a:lnTo>
                </a:path>
                <a:path w="3031490" h="3127375">
                  <a:moveTo>
                    <a:pt x="3023188" y="64770"/>
                  </a:moveTo>
                  <a:lnTo>
                    <a:pt x="3023651" y="67048"/>
                  </a:lnTo>
                  <a:lnTo>
                    <a:pt x="3030474" y="100642"/>
                  </a:lnTo>
                </a:path>
                <a:path w="3031490" h="3127375">
                  <a:moveTo>
                    <a:pt x="3030771" y="102108"/>
                  </a:moveTo>
                  <a:lnTo>
                    <a:pt x="3031235" y="104393"/>
                  </a:lnTo>
                </a:path>
                <a:path w="3031490" h="3127375">
                  <a:moveTo>
                    <a:pt x="3030312" y="3027401"/>
                  </a:moveTo>
                  <a:lnTo>
                    <a:pt x="3023710" y="3059909"/>
                  </a:lnTo>
                </a:path>
                <a:path w="3031490" h="3127375">
                  <a:moveTo>
                    <a:pt x="3020421" y="3067342"/>
                  </a:moveTo>
                  <a:lnTo>
                    <a:pt x="3001473" y="3095288"/>
                  </a:lnTo>
                </a:path>
                <a:path w="3031490" h="3127375">
                  <a:moveTo>
                    <a:pt x="2999018" y="3097743"/>
                  </a:moveTo>
                  <a:lnTo>
                    <a:pt x="2968741" y="3118087"/>
                  </a:lnTo>
                </a:path>
                <a:path w="3031490" h="3127375">
                  <a:moveTo>
                    <a:pt x="2964926" y="3119552"/>
                  </a:moveTo>
                  <a:lnTo>
                    <a:pt x="2926842" y="3127245"/>
                  </a:lnTo>
                </a:path>
                <a:path w="3031490" h="3127375">
                  <a:moveTo>
                    <a:pt x="100599" y="3126487"/>
                  </a:moveTo>
                  <a:lnTo>
                    <a:pt x="66297" y="3119610"/>
                  </a:lnTo>
                </a:path>
                <a:path w="3031490" h="3127375">
                  <a:moveTo>
                    <a:pt x="61375" y="3117549"/>
                  </a:moveTo>
                  <a:lnTo>
                    <a:pt x="32807" y="3098333"/>
                  </a:lnTo>
                </a:path>
                <a:path w="3031490" h="3127375">
                  <a:moveTo>
                    <a:pt x="30480" y="3096768"/>
                  </a:moveTo>
                  <a:lnTo>
                    <a:pt x="29717" y="3095635"/>
                  </a:lnTo>
                </a:path>
                <a:path w="3031490" h="3127375">
                  <a:moveTo>
                    <a:pt x="28914" y="3094440"/>
                  </a:moveTo>
                  <a:lnTo>
                    <a:pt x="8381" y="3063915"/>
                  </a:lnTo>
                </a:path>
                <a:path w="3031490" h="3127375">
                  <a:moveTo>
                    <a:pt x="8096" y="3063240"/>
                  </a:moveTo>
                  <a:lnTo>
                    <a:pt x="0" y="3022854"/>
                  </a:lnTo>
                  <a:lnTo>
                    <a:pt x="0" y="104394"/>
                  </a:lnTo>
                  <a:lnTo>
                    <a:pt x="8167" y="63650"/>
                  </a:lnTo>
                  <a:lnTo>
                    <a:pt x="30479" y="30480"/>
                  </a:lnTo>
                  <a:lnTo>
                    <a:pt x="63650" y="8167"/>
                  </a:lnTo>
                  <a:lnTo>
                    <a:pt x="104393" y="0"/>
                  </a:lnTo>
                  <a:lnTo>
                    <a:pt x="2926842" y="0"/>
                  </a:lnTo>
                  <a:lnTo>
                    <a:pt x="2967263" y="8167"/>
                  </a:lnTo>
                  <a:lnTo>
                    <a:pt x="3000470" y="30480"/>
                  </a:lnTo>
                  <a:lnTo>
                    <a:pt x="3021329" y="61245"/>
                  </a:lnTo>
                </a:path>
                <a:path w="3031490" h="3127375">
                  <a:moveTo>
                    <a:pt x="3021329" y="61245"/>
                  </a:moveTo>
                  <a:lnTo>
                    <a:pt x="3021653" y="61722"/>
                  </a:lnTo>
                </a:path>
                <a:path w="3031490" h="3127375">
                  <a:moveTo>
                    <a:pt x="3022091" y="62368"/>
                  </a:moveTo>
                  <a:lnTo>
                    <a:pt x="3022739" y="63323"/>
                  </a:lnTo>
                  <a:lnTo>
                    <a:pt x="3022854" y="63650"/>
                  </a:lnTo>
                  <a:lnTo>
                    <a:pt x="3023084" y="64770"/>
                  </a:lnTo>
                </a:path>
                <a:path w="3031490" h="3127375">
                  <a:moveTo>
                    <a:pt x="3030474" y="100690"/>
                  </a:moveTo>
                  <a:lnTo>
                    <a:pt x="3030765" y="102108"/>
                  </a:lnTo>
                </a:path>
                <a:path w="3031490" h="3127375">
                  <a:moveTo>
                    <a:pt x="3031235" y="104393"/>
                  </a:moveTo>
                  <a:lnTo>
                    <a:pt x="3031235" y="3022854"/>
                  </a:lnTo>
                  <a:lnTo>
                    <a:pt x="3030312" y="3027401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0" name="object 3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888077" y="5472020"/>
              <a:ext cx="70213" cy="71072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6928866" y="2417825"/>
              <a:ext cx="3031490" cy="3127375"/>
            </a:xfrm>
            <a:custGeom>
              <a:avLst/>
              <a:gdLst/>
              <a:ahLst/>
              <a:cxnLst/>
              <a:rect l="l" t="t" r="r" b="b"/>
              <a:pathLst>
                <a:path w="3031490" h="3127375">
                  <a:moveTo>
                    <a:pt x="2926841" y="0"/>
                  </a:moveTo>
                  <a:lnTo>
                    <a:pt x="104393" y="0"/>
                  </a:lnTo>
                  <a:lnTo>
                    <a:pt x="63650" y="8167"/>
                  </a:lnTo>
                  <a:lnTo>
                    <a:pt x="30479" y="30480"/>
                  </a:lnTo>
                  <a:lnTo>
                    <a:pt x="8167" y="63650"/>
                  </a:lnTo>
                  <a:lnTo>
                    <a:pt x="0" y="104394"/>
                  </a:lnTo>
                  <a:lnTo>
                    <a:pt x="0" y="3022854"/>
                  </a:lnTo>
                  <a:lnTo>
                    <a:pt x="8167" y="3063597"/>
                  </a:lnTo>
                  <a:lnTo>
                    <a:pt x="30479" y="3096768"/>
                  </a:lnTo>
                  <a:lnTo>
                    <a:pt x="63650" y="3119080"/>
                  </a:lnTo>
                  <a:lnTo>
                    <a:pt x="104393" y="3127248"/>
                  </a:lnTo>
                  <a:lnTo>
                    <a:pt x="2926841" y="3127248"/>
                  </a:lnTo>
                  <a:lnTo>
                    <a:pt x="2967263" y="3119080"/>
                  </a:lnTo>
                  <a:lnTo>
                    <a:pt x="3000470" y="3096768"/>
                  </a:lnTo>
                  <a:lnTo>
                    <a:pt x="3022961" y="3063597"/>
                  </a:lnTo>
                  <a:lnTo>
                    <a:pt x="3031235" y="3022854"/>
                  </a:lnTo>
                  <a:lnTo>
                    <a:pt x="3031235" y="104394"/>
                  </a:lnTo>
                  <a:lnTo>
                    <a:pt x="3022961" y="63650"/>
                  </a:lnTo>
                  <a:lnTo>
                    <a:pt x="3000470" y="30480"/>
                  </a:lnTo>
                  <a:lnTo>
                    <a:pt x="2967263" y="8167"/>
                  </a:lnTo>
                  <a:lnTo>
                    <a:pt x="292684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/>
            <p:cNvSpPr/>
            <p:nvPr/>
          </p:nvSpPr>
          <p:spPr>
            <a:xfrm>
              <a:off x="6928866" y="2417825"/>
              <a:ext cx="3031490" cy="3127375"/>
            </a:xfrm>
            <a:custGeom>
              <a:avLst/>
              <a:gdLst/>
              <a:ahLst/>
              <a:cxnLst/>
              <a:rect l="l" t="t" r="r" b="b"/>
              <a:pathLst>
                <a:path w="3031490" h="3127375">
                  <a:moveTo>
                    <a:pt x="0" y="104394"/>
                  </a:moveTo>
                  <a:lnTo>
                    <a:pt x="8167" y="63650"/>
                  </a:lnTo>
                  <a:lnTo>
                    <a:pt x="30479" y="30480"/>
                  </a:lnTo>
                  <a:lnTo>
                    <a:pt x="63650" y="8167"/>
                  </a:lnTo>
                  <a:lnTo>
                    <a:pt x="104393" y="0"/>
                  </a:lnTo>
                  <a:lnTo>
                    <a:pt x="2926841" y="0"/>
                  </a:lnTo>
                  <a:lnTo>
                    <a:pt x="2967263" y="8167"/>
                  </a:lnTo>
                  <a:lnTo>
                    <a:pt x="3000470" y="30480"/>
                  </a:lnTo>
                  <a:lnTo>
                    <a:pt x="3022961" y="63650"/>
                  </a:lnTo>
                  <a:lnTo>
                    <a:pt x="3031235" y="104394"/>
                  </a:lnTo>
                  <a:lnTo>
                    <a:pt x="3031235" y="3022854"/>
                  </a:lnTo>
                  <a:lnTo>
                    <a:pt x="3022961" y="3063597"/>
                  </a:lnTo>
                  <a:lnTo>
                    <a:pt x="3000470" y="3096768"/>
                  </a:lnTo>
                  <a:lnTo>
                    <a:pt x="2967263" y="3119080"/>
                  </a:lnTo>
                  <a:lnTo>
                    <a:pt x="2926841" y="3127248"/>
                  </a:lnTo>
                  <a:lnTo>
                    <a:pt x="104393" y="3127248"/>
                  </a:lnTo>
                  <a:lnTo>
                    <a:pt x="63650" y="3119080"/>
                  </a:lnTo>
                  <a:lnTo>
                    <a:pt x="30479" y="3096768"/>
                  </a:lnTo>
                  <a:lnTo>
                    <a:pt x="8167" y="3063597"/>
                  </a:lnTo>
                  <a:lnTo>
                    <a:pt x="0" y="3022854"/>
                  </a:lnTo>
                  <a:lnTo>
                    <a:pt x="0" y="104394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3" name="object 33"/>
          <p:cNvSpPr txBox="1"/>
          <p:nvPr/>
        </p:nvSpPr>
        <p:spPr>
          <a:xfrm>
            <a:off x="7140955" y="2279395"/>
            <a:ext cx="369570" cy="9874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300" spc="-50">
                <a:solidFill>
                  <a:srgbClr val="071F33"/>
                </a:solidFill>
                <a:latin typeface="Segoe UI Semibold"/>
                <a:cs typeface="Segoe UI Semibold"/>
              </a:rPr>
              <a:t>“</a:t>
            </a:r>
            <a:endParaRPr sz="6300">
              <a:latin typeface="Segoe UI Semibold"/>
              <a:cs typeface="Segoe UI Semibold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7196581" y="3754170"/>
            <a:ext cx="2448560" cy="660400"/>
          </a:xfrm>
          <a:prstGeom prst="rect">
            <a:avLst/>
          </a:prstGeom>
        </p:spPr>
        <p:txBody>
          <a:bodyPr wrap="square" lIns="0" tIns="482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80"/>
              </a:spcBef>
            </a:pPr>
            <a:r>
              <a:rPr dirty="0" sz="1150" i="1">
                <a:solidFill>
                  <a:srgbClr val="15212E"/>
                </a:solidFill>
                <a:latin typeface="Calibri"/>
                <a:cs typeface="Calibri"/>
              </a:rPr>
              <a:t>“We</a:t>
            </a:r>
            <a:r>
              <a:rPr dirty="0" sz="1150" spc="40" i="1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150" i="1">
                <a:solidFill>
                  <a:srgbClr val="15212E"/>
                </a:solidFill>
                <a:latin typeface="Calibri"/>
                <a:cs typeface="Calibri"/>
              </a:rPr>
              <a:t>scaled</a:t>
            </a:r>
            <a:r>
              <a:rPr dirty="0" sz="1150" spc="40" i="1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150" i="1">
                <a:solidFill>
                  <a:srgbClr val="15212E"/>
                </a:solidFill>
                <a:latin typeface="Calibri"/>
                <a:cs typeface="Calibri"/>
              </a:rPr>
              <a:t>our</a:t>
            </a:r>
            <a:r>
              <a:rPr dirty="0" sz="1150" spc="40" i="1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150" i="1">
                <a:solidFill>
                  <a:srgbClr val="15212E"/>
                </a:solidFill>
                <a:latin typeface="Calibri"/>
                <a:cs typeface="Calibri"/>
              </a:rPr>
              <a:t>CAS</a:t>
            </a:r>
            <a:r>
              <a:rPr dirty="0" sz="1150" spc="40" i="1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150" i="1">
                <a:solidFill>
                  <a:srgbClr val="15212E"/>
                </a:solidFill>
                <a:latin typeface="Calibri"/>
                <a:cs typeface="Calibri"/>
              </a:rPr>
              <a:t>book</a:t>
            </a:r>
            <a:r>
              <a:rPr dirty="0" sz="1150" spc="45" i="1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150" i="1">
                <a:solidFill>
                  <a:srgbClr val="15212E"/>
                </a:solidFill>
                <a:latin typeface="Calibri"/>
                <a:cs typeface="Calibri"/>
              </a:rPr>
              <a:t>nearly</a:t>
            </a:r>
            <a:r>
              <a:rPr dirty="0" sz="1150" spc="40" i="1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150" spc="-25" i="1">
                <a:solidFill>
                  <a:srgbClr val="15212E"/>
                </a:solidFill>
                <a:latin typeface="Calibri"/>
                <a:cs typeface="Calibri"/>
              </a:rPr>
              <a:t>3x</a:t>
            </a:r>
            <a:endParaRPr sz="1150">
              <a:latin typeface="Calibri"/>
              <a:cs typeface="Calibri"/>
            </a:endParaRPr>
          </a:p>
          <a:p>
            <a:pPr marL="12700" marR="5080">
              <a:lnSpc>
                <a:spcPct val="120400"/>
              </a:lnSpc>
              <a:spcBef>
                <a:spcPts val="5"/>
              </a:spcBef>
            </a:pPr>
            <a:r>
              <a:rPr dirty="0" sz="1150" i="1">
                <a:solidFill>
                  <a:srgbClr val="15212E"/>
                </a:solidFill>
                <a:latin typeface="Calibri"/>
                <a:cs typeface="Calibri"/>
              </a:rPr>
              <a:t>without</a:t>
            </a:r>
            <a:r>
              <a:rPr dirty="0" sz="1150" spc="50" i="1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150" i="1">
                <a:solidFill>
                  <a:srgbClr val="15212E"/>
                </a:solidFill>
                <a:latin typeface="Calibri"/>
                <a:cs typeface="Calibri"/>
              </a:rPr>
              <a:t>hiring.</a:t>
            </a:r>
            <a:r>
              <a:rPr dirty="0" sz="1150" spc="55" i="1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150" i="1">
                <a:solidFill>
                  <a:srgbClr val="15212E"/>
                </a:solidFill>
                <a:latin typeface="Calibri"/>
                <a:cs typeface="Calibri"/>
              </a:rPr>
              <a:t>The</a:t>
            </a:r>
            <a:r>
              <a:rPr dirty="0" sz="1150" spc="80" i="1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150" i="1">
                <a:solidFill>
                  <a:srgbClr val="15212E"/>
                </a:solidFill>
                <a:latin typeface="Calibri"/>
                <a:cs typeface="Calibri"/>
              </a:rPr>
              <a:t>AI</a:t>
            </a:r>
            <a:r>
              <a:rPr dirty="0" sz="1150" spc="55" i="1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150" i="1">
                <a:solidFill>
                  <a:srgbClr val="15212E"/>
                </a:solidFill>
                <a:latin typeface="Calibri"/>
                <a:cs typeface="Calibri"/>
              </a:rPr>
              <a:t>automation</a:t>
            </a:r>
            <a:r>
              <a:rPr dirty="0" sz="1150" spc="55" i="1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150" i="1">
                <a:solidFill>
                  <a:srgbClr val="15212E"/>
                </a:solidFill>
                <a:latin typeface="Calibri"/>
                <a:cs typeface="Calibri"/>
              </a:rPr>
              <a:t>is</a:t>
            </a:r>
            <a:r>
              <a:rPr dirty="0" sz="1150" spc="55" i="1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150" spc="-25" i="1">
                <a:solidFill>
                  <a:srgbClr val="15212E"/>
                </a:solidFill>
                <a:latin typeface="Calibri"/>
                <a:cs typeface="Calibri"/>
              </a:rPr>
              <a:t>the </a:t>
            </a:r>
            <a:r>
              <a:rPr dirty="0" sz="1150" i="1">
                <a:solidFill>
                  <a:srgbClr val="15212E"/>
                </a:solidFill>
                <a:latin typeface="Calibri"/>
                <a:cs typeface="Calibri"/>
              </a:rPr>
              <a:t>real</a:t>
            </a:r>
            <a:r>
              <a:rPr dirty="0" sz="1150" spc="40" i="1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150" i="1">
                <a:solidFill>
                  <a:srgbClr val="15212E"/>
                </a:solidFill>
                <a:latin typeface="Calibri"/>
                <a:cs typeface="Calibri"/>
              </a:rPr>
              <a:t>deal,</a:t>
            </a:r>
            <a:r>
              <a:rPr dirty="0" sz="1150" spc="45" i="1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150" i="1">
                <a:solidFill>
                  <a:srgbClr val="15212E"/>
                </a:solidFill>
                <a:latin typeface="Calibri"/>
                <a:cs typeface="Calibri"/>
              </a:rPr>
              <a:t>not</a:t>
            </a:r>
            <a:r>
              <a:rPr dirty="0" sz="1150" spc="45" i="1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150" i="1">
                <a:solidFill>
                  <a:srgbClr val="15212E"/>
                </a:solidFill>
                <a:latin typeface="Calibri"/>
                <a:cs typeface="Calibri"/>
              </a:rPr>
              <a:t>a</a:t>
            </a:r>
            <a:r>
              <a:rPr dirty="0" sz="1150" spc="40" i="1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150" spc="-10" i="1">
                <a:solidFill>
                  <a:srgbClr val="15212E"/>
                </a:solidFill>
                <a:latin typeface="Calibri"/>
                <a:cs typeface="Calibri"/>
              </a:rPr>
              <a:t>buzzword.”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7209281" y="4943855"/>
            <a:ext cx="401320" cy="40005"/>
          </a:xfrm>
          <a:custGeom>
            <a:avLst/>
            <a:gdLst/>
            <a:ahLst/>
            <a:cxnLst/>
            <a:rect l="l" t="t" r="r" b="b"/>
            <a:pathLst>
              <a:path w="401320" h="40004">
                <a:moveTo>
                  <a:pt x="400811" y="0"/>
                </a:moveTo>
                <a:lnTo>
                  <a:pt x="0" y="0"/>
                </a:lnTo>
                <a:lnTo>
                  <a:pt x="0" y="39623"/>
                </a:lnTo>
                <a:lnTo>
                  <a:pt x="400811" y="39623"/>
                </a:lnTo>
                <a:lnTo>
                  <a:pt x="400811" y="0"/>
                </a:lnTo>
                <a:close/>
              </a:path>
            </a:pathLst>
          </a:custGeom>
          <a:solidFill>
            <a:srgbClr val="071F3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 txBox="1"/>
          <p:nvPr/>
        </p:nvSpPr>
        <p:spPr>
          <a:xfrm>
            <a:off x="7196581" y="4971979"/>
            <a:ext cx="1266825" cy="511809"/>
          </a:xfrm>
          <a:prstGeom prst="rect">
            <a:avLst/>
          </a:prstGeom>
        </p:spPr>
        <p:txBody>
          <a:bodyPr wrap="square" lIns="0" tIns="1066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dirty="0" sz="1150" spc="-10">
                <a:solidFill>
                  <a:srgbClr val="15212E"/>
                </a:solidFill>
                <a:latin typeface="Segoe UI Semibold"/>
                <a:cs typeface="Segoe UI Semibold"/>
              </a:rPr>
              <a:t>Founder</a:t>
            </a:r>
            <a:r>
              <a:rPr dirty="0" sz="1150" spc="-15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150">
                <a:solidFill>
                  <a:srgbClr val="15212E"/>
                </a:solidFill>
                <a:latin typeface="Segoe UI Semibold"/>
                <a:cs typeface="Segoe UI Semibold"/>
              </a:rPr>
              <a:t>&amp;</a:t>
            </a:r>
            <a:r>
              <a:rPr dirty="0" sz="1150" spc="-15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150" spc="-25">
                <a:solidFill>
                  <a:srgbClr val="15212E"/>
                </a:solidFill>
                <a:latin typeface="Segoe UI Semibold"/>
                <a:cs typeface="Segoe UI Semibold"/>
              </a:rPr>
              <a:t>CEO</a:t>
            </a:r>
            <a:endParaRPr sz="1150">
              <a:latin typeface="Segoe UI Semibold"/>
              <a:cs typeface="Segoe UI Semibold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CAS</a:t>
            </a:r>
            <a:r>
              <a:rPr dirty="0" sz="900" spc="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Advisory</a:t>
            </a:r>
            <a:r>
              <a:rPr dirty="0" sz="900" spc="2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Firm,</a:t>
            </a:r>
            <a:r>
              <a:rPr dirty="0" sz="900" spc="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546679"/>
                </a:solidFill>
                <a:latin typeface="Calibri"/>
                <a:cs typeface="Calibri"/>
              </a:rPr>
              <a:t>Florida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4182109" y="6002527"/>
            <a:ext cx="2322830" cy="15303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800" i="1">
                <a:solidFill>
                  <a:srgbClr val="8FA2B0"/>
                </a:solidFill>
                <a:latin typeface="Calibri"/>
                <a:cs typeface="Calibri"/>
              </a:rPr>
              <a:t>Illustrative</a:t>
            </a:r>
            <a:r>
              <a:rPr dirty="0" sz="800" spc="30" i="1">
                <a:solidFill>
                  <a:srgbClr val="8FA2B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8FA2B0"/>
                </a:solidFill>
                <a:latin typeface="Calibri"/>
                <a:cs typeface="Calibri"/>
              </a:rPr>
              <a:t>quotes</a:t>
            </a:r>
            <a:r>
              <a:rPr dirty="0" sz="800" spc="85" i="1">
                <a:solidFill>
                  <a:srgbClr val="8FA2B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8FA2B0"/>
                </a:solidFill>
                <a:latin typeface="Calibri"/>
                <a:cs typeface="Calibri"/>
              </a:rPr>
              <a:t>representative</a:t>
            </a:r>
            <a:r>
              <a:rPr dirty="0" sz="800" spc="35" i="1">
                <a:solidFill>
                  <a:srgbClr val="8FA2B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8FA2B0"/>
                </a:solidFill>
                <a:latin typeface="Calibri"/>
                <a:cs typeface="Calibri"/>
              </a:rPr>
              <a:t>of</a:t>
            </a:r>
            <a:r>
              <a:rPr dirty="0" sz="800" spc="85" i="1">
                <a:solidFill>
                  <a:srgbClr val="8FA2B0"/>
                </a:solidFill>
                <a:latin typeface="Calibri"/>
                <a:cs typeface="Calibri"/>
              </a:rPr>
              <a:t> </a:t>
            </a:r>
            <a:r>
              <a:rPr dirty="0" sz="800" i="1">
                <a:solidFill>
                  <a:srgbClr val="8FA2B0"/>
                </a:solidFill>
                <a:latin typeface="Calibri"/>
                <a:cs typeface="Calibri"/>
              </a:rPr>
              <a:t>partner</a:t>
            </a:r>
            <a:r>
              <a:rPr dirty="0" sz="800" spc="50" i="1">
                <a:solidFill>
                  <a:srgbClr val="8FA2B0"/>
                </a:solidFill>
                <a:latin typeface="Calibri"/>
                <a:cs typeface="Calibri"/>
              </a:rPr>
              <a:t> </a:t>
            </a:r>
            <a:r>
              <a:rPr dirty="0" sz="800" spc="-10" i="1">
                <a:solidFill>
                  <a:srgbClr val="8FA2B0"/>
                </a:solidFill>
                <a:latin typeface="Calibri"/>
                <a:cs typeface="Calibri"/>
              </a:rPr>
              <a:t>feedback.</a:t>
            </a:r>
            <a:endParaRPr sz="800">
              <a:latin typeface="Calibri"/>
              <a:cs typeface="Calibri"/>
            </a:endParaRPr>
          </a:p>
        </p:txBody>
      </p:sp>
      <p:pic>
        <p:nvPicPr>
          <p:cNvPr id="38" name="object 3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57022" y="6368033"/>
            <a:ext cx="233171" cy="216407"/>
          </a:xfrm>
          <a:prstGeom prst="rect">
            <a:avLst/>
          </a:prstGeom>
        </p:spPr>
      </p:pic>
      <p:sp>
        <p:nvSpPr>
          <p:cNvPr id="39" name="object 39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968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dirty="0" spc="-25"/>
              <a:t>29</a:t>
            </a:fld>
          </a:p>
        </p:txBody>
      </p:sp>
      <p:sp>
        <p:nvSpPr>
          <p:cNvPr id="40" name="object 40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90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dirty="0" spc="-10"/>
              <a:t>O</a:t>
            </a:r>
            <a:r>
              <a:rPr dirty="0" spc="-75"/>
              <a:t> </a:t>
            </a:r>
            <a:r>
              <a:rPr dirty="0" spc="-10"/>
              <a:t>B</a:t>
            </a:r>
            <a:r>
              <a:rPr dirty="0" spc="-75"/>
              <a:t> </a:t>
            </a:r>
            <a:r>
              <a:rPr dirty="0"/>
              <a:t>G</a:t>
            </a:r>
            <a:r>
              <a:rPr dirty="0" spc="254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 spc="-10"/>
              <a:t>T</a:t>
            </a:r>
            <a:r>
              <a:rPr dirty="0" spc="-75"/>
              <a:t> </a:t>
            </a:r>
            <a:r>
              <a:rPr dirty="0" spc="-10"/>
              <a:t>S</a:t>
            </a:r>
            <a:r>
              <a:rPr dirty="0" spc="-75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/>
              <a:t>R</a:t>
            </a:r>
            <a:r>
              <a:rPr dirty="0" spc="-75"/>
              <a:t> </a:t>
            </a:r>
            <a:r>
              <a:rPr dirty="0" spc="-10"/>
              <a:t>C</a:t>
            </a:r>
            <a:r>
              <a:rPr dirty="0" spc="-75"/>
              <a:t> </a:t>
            </a:r>
            <a:r>
              <a:rPr dirty="0"/>
              <a:t>I</a:t>
            </a:r>
            <a:r>
              <a:rPr dirty="0" spc="-80"/>
              <a:t> </a:t>
            </a:r>
            <a:r>
              <a:rPr dirty="0" spc="-25"/>
              <a:t>NG</a:t>
            </a:r>
          </a:p>
        </p:txBody>
      </p:sp>
      <p:sp>
        <p:nvSpPr>
          <p:cNvPr id="41" name="object 41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10"/>
              </a:lnSpc>
            </a:pPr>
            <a:r>
              <a:rPr dirty="0" spc="-10"/>
              <a:t>Confidential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9655" y="1286509"/>
            <a:ext cx="2568575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I</a:t>
            </a:r>
            <a:r>
              <a:rPr dirty="0" sz="1100" spc="-5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M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P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L</a:t>
            </a:r>
            <a:r>
              <a:rPr dirty="0" sz="1100" spc="-5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E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M</a:t>
            </a:r>
            <a:r>
              <a:rPr dirty="0" sz="1100" spc="-5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E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N</a:t>
            </a:r>
            <a:r>
              <a:rPr dirty="0" sz="1100" spc="-5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T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A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T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I</a:t>
            </a:r>
            <a:r>
              <a:rPr dirty="0" sz="1100" spc="-5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O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N</a:t>
            </a:r>
            <a:r>
              <a:rPr dirty="0" sz="1100" spc="484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T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I</a:t>
            </a:r>
            <a:r>
              <a:rPr dirty="0" sz="1100" spc="-5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M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E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L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I</a:t>
            </a:r>
            <a:r>
              <a:rPr dirty="0" sz="1100" spc="-5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 spc="-25">
                <a:solidFill>
                  <a:srgbClr val="137BA6"/>
                </a:solidFill>
                <a:latin typeface="Segoe UI Semibold"/>
                <a:cs typeface="Segoe UI Semibold"/>
              </a:rPr>
              <a:t>NE</a:t>
            </a:r>
            <a:endParaRPr sz="1100">
              <a:latin typeface="Segoe UI Semibold"/>
              <a:cs typeface="Segoe UI Semibold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/>
              <a:t>Live</a:t>
            </a:r>
            <a:r>
              <a:rPr dirty="0" spc="-75"/>
              <a:t> </a:t>
            </a:r>
            <a:r>
              <a:rPr dirty="0"/>
              <a:t>in</a:t>
            </a:r>
            <a:r>
              <a:rPr dirty="0" spc="-75"/>
              <a:t> </a:t>
            </a:r>
            <a:r>
              <a:rPr dirty="0"/>
              <a:t>weeks,</a:t>
            </a:r>
            <a:r>
              <a:rPr dirty="0" spc="-75"/>
              <a:t> </a:t>
            </a:r>
            <a:r>
              <a:rPr dirty="0"/>
              <a:t>not</a:t>
            </a:r>
            <a:r>
              <a:rPr dirty="0" spc="-75"/>
              <a:t> </a:t>
            </a:r>
            <a:r>
              <a:rPr dirty="0" spc="-10"/>
              <a:t>quarters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394201" y="2645155"/>
            <a:ext cx="193675" cy="17272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950" spc="-25">
                <a:solidFill>
                  <a:srgbClr val="8FA2B0"/>
                </a:solidFill>
                <a:latin typeface="Segoe UI Semibold"/>
                <a:cs typeface="Segoe UI Semibold"/>
              </a:rPr>
              <a:t>W1</a:t>
            </a:r>
            <a:endParaRPr sz="950">
              <a:latin typeface="Segoe UI Semibold"/>
              <a:cs typeface="Segoe UI Semibold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3047238" y="2898647"/>
            <a:ext cx="7097395" cy="2783205"/>
            <a:chOff x="3047238" y="2898647"/>
            <a:chExt cx="7097395" cy="2783205"/>
          </a:xfrm>
        </p:grpSpPr>
        <p:sp>
          <p:nvSpPr>
            <p:cNvPr id="6" name="object 6"/>
            <p:cNvSpPr/>
            <p:nvPr/>
          </p:nvSpPr>
          <p:spPr>
            <a:xfrm>
              <a:off x="3047238" y="2898655"/>
              <a:ext cx="6216650" cy="2726690"/>
            </a:xfrm>
            <a:custGeom>
              <a:avLst/>
              <a:gdLst/>
              <a:ahLst/>
              <a:cxnLst/>
              <a:rect l="l" t="t" r="r" b="b"/>
              <a:pathLst>
                <a:path w="6216650" h="2726690">
                  <a:moveTo>
                    <a:pt x="6858" y="0"/>
                  </a:moveTo>
                  <a:lnTo>
                    <a:pt x="0" y="0"/>
                  </a:lnTo>
                  <a:lnTo>
                    <a:pt x="0" y="2726436"/>
                  </a:lnTo>
                  <a:lnTo>
                    <a:pt x="6858" y="2726436"/>
                  </a:lnTo>
                  <a:lnTo>
                    <a:pt x="6858" y="0"/>
                  </a:lnTo>
                  <a:close/>
                </a:path>
                <a:path w="6216650" h="2726690">
                  <a:moveTo>
                    <a:pt x="893826" y="0"/>
                  </a:moveTo>
                  <a:lnTo>
                    <a:pt x="887730" y="0"/>
                  </a:lnTo>
                  <a:lnTo>
                    <a:pt x="887730" y="2726436"/>
                  </a:lnTo>
                  <a:lnTo>
                    <a:pt x="893826" y="2726436"/>
                  </a:lnTo>
                  <a:lnTo>
                    <a:pt x="893826" y="0"/>
                  </a:lnTo>
                  <a:close/>
                </a:path>
                <a:path w="6216650" h="2726690">
                  <a:moveTo>
                    <a:pt x="1780794" y="0"/>
                  </a:moveTo>
                  <a:lnTo>
                    <a:pt x="1774698" y="0"/>
                  </a:lnTo>
                  <a:lnTo>
                    <a:pt x="1774698" y="2726436"/>
                  </a:lnTo>
                  <a:lnTo>
                    <a:pt x="1780794" y="2726436"/>
                  </a:lnTo>
                  <a:lnTo>
                    <a:pt x="1780794" y="0"/>
                  </a:lnTo>
                  <a:close/>
                </a:path>
                <a:path w="6216650" h="2726690">
                  <a:moveTo>
                    <a:pt x="2667762" y="0"/>
                  </a:moveTo>
                  <a:lnTo>
                    <a:pt x="2661666" y="0"/>
                  </a:lnTo>
                  <a:lnTo>
                    <a:pt x="2661666" y="2726436"/>
                  </a:lnTo>
                  <a:lnTo>
                    <a:pt x="2667762" y="2726436"/>
                  </a:lnTo>
                  <a:lnTo>
                    <a:pt x="2667762" y="0"/>
                  </a:lnTo>
                  <a:close/>
                </a:path>
                <a:path w="6216650" h="2726690">
                  <a:moveTo>
                    <a:pt x="3554730" y="0"/>
                  </a:moveTo>
                  <a:lnTo>
                    <a:pt x="3548634" y="0"/>
                  </a:lnTo>
                  <a:lnTo>
                    <a:pt x="3548634" y="2726436"/>
                  </a:lnTo>
                  <a:lnTo>
                    <a:pt x="3554730" y="2726436"/>
                  </a:lnTo>
                  <a:lnTo>
                    <a:pt x="3554730" y="0"/>
                  </a:lnTo>
                  <a:close/>
                </a:path>
                <a:path w="6216650" h="2726690">
                  <a:moveTo>
                    <a:pt x="4442460" y="0"/>
                  </a:moveTo>
                  <a:lnTo>
                    <a:pt x="4435602" y="0"/>
                  </a:lnTo>
                  <a:lnTo>
                    <a:pt x="4435602" y="2726436"/>
                  </a:lnTo>
                  <a:lnTo>
                    <a:pt x="4442460" y="2726436"/>
                  </a:lnTo>
                  <a:lnTo>
                    <a:pt x="4442460" y="0"/>
                  </a:lnTo>
                  <a:close/>
                </a:path>
                <a:path w="6216650" h="2726690">
                  <a:moveTo>
                    <a:pt x="5329415" y="0"/>
                  </a:moveTo>
                  <a:lnTo>
                    <a:pt x="5322570" y="0"/>
                  </a:lnTo>
                  <a:lnTo>
                    <a:pt x="5322570" y="2726436"/>
                  </a:lnTo>
                  <a:lnTo>
                    <a:pt x="5329415" y="2726436"/>
                  </a:lnTo>
                  <a:lnTo>
                    <a:pt x="5329415" y="0"/>
                  </a:lnTo>
                  <a:close/>
                </a:path>
                <a:path w="6216650" h="2726690">
                  <a:moveTo>
                    <a:pt x="6216396" y="0"/>
                  </a:moveTo>
                  <a:lnTo>
                    <a:pt x="6209538" y="0"/>
                  </a:lnTo>
                  <a:lnTo>
                    <a:pt x="6209538" y="2726436"/>
                  </a:lnTo>
                  <a:lnTo>
                    <a:pt x="6216396" y="2726436"/>
                  </a:lnTo>
                  <a:lnTo>
                    <a:pt x="6216396" y="0"/>
                  </a:lnTo>
                  <a:close/>
                </a:path>
              </a:pathLst>
            </a:custGeom>
            <a:solidFill>
              <a:srgbClr val="E7ED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3047238" y="3067057"/>
              <a:ext cx="887730" cy="257175"/>
            </a:xfrm>
            <a:custGeom>
              <a:avLst/>
              <a:gdLst/>
              <a:ahLst/>
              <a:cxnLst/>
              <a:rect l="l" t="t" r="r" b="b"/>
              <a:pathLst>
                <a:path w="887729" h="257175">
                  <a:moveTo>
                    <a:pt x="887730" y="64008"/>
                  </a:moveTo>
                  <a:lnTo>
                    <a:pt x="882637" y="39217"/>
                  </a:lnTo>
                  <a:lnTo>
                    <a:pt x="868768" y="18859"/>
                  </a:lnTo>
                  <a:lnTo>
                    <a:pt x="848182" y="5067"/>
                  </a:lnTo>
                  <a:lnTo>
                    <a:pt x="822960" y="0"/>
                  </a:lnTo>
                  <a:lnTo>
                    <a:pt x="64770" y="0"/>
                  </a:lnTo>
                  <a:lnTo>
                    <a:pt x="39535" y="5067"/>
                  </a:lnTo>
                  <a:lnTo>
                    <a:pt x="18948" y="18859"/>
                  </a:lnTo>
                  <a:lnTo>
                    <a:pt x="5080" y="39217"/>
                  </a:lnTo>
                  <a:lnTo>
                    <a:pt x="0" y="64008"/>
                  </a:lnTo>
                  <a:lnTo>
                    <a:pt x="0" y="192786"/>
                  </a:lnTo>
                  <a:lnTo>
                    <a:pt x="5080" y="217576"/>
                  </a:lnTo>
                  <a:lnTo>
                    <a:pt x="18948" y="237934"/>
                  </a:lnTo>
                  <a:lnTo>
                    <a:pt x="39535" y="251726"/>
                  </a:lnTo>
                  <a:lnTo>
                    <a:pt x="64770" y="256794"/>
                  </a:lnTo>
                  <a:lnTo>
                    <a:pt x="822960" y="256794"/>
                  </a:lnTo>
                  <a:lnTo>
                    <a:pt x="848182" y="251726"/>
                  </a:lnTo>
                  <a:lnTo>
                    <a:pt x="868768" y="237934"/>
                  </a:lnTo>
                  <a:lnTo>
                    <a:pt x="882637" y="217576"/>
                  </a:lnTo>
                  <a:lnTo>
                    <a:pt x="887730" y="192786"/>
                  </a:lnTo>
                  <a:lnTo>
                    <a:pt x="887730" y="64008"/>
                  </a:lnTo>
                  <a:close/>
                </a:path>
              </a:pathLst>
            </a:custGeom>
            <a:solidFill>
              <a:srgbClr val="071F3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3490722" y="3460249"/>
              <a:ext cx="1331595" cy="257175"/>
            </a:xfrm>
            <a:custGeom>
              <a:avLst/>
              <a:gdLst/>
              <a:ahLst/>
              <a:cxnLst/>
              <a:rect l="l" t="t" r="r" b="b"/>
              <a:pathLst>
                <a:path w="1331595" h="257175">
                  <a:moveTo>
                    <a:pt x="1331214" y="64008"/>
                  </a:moveTo>
                  <a:lnTo>
                    <a:pt x="1326121" y="39217"/>
                  </a:lnTo>
                  <a:lnTo>
                    <a:pt x="1312252" y="18859"/>
                  </a:lnTo>
                  <a:lnTo>
                    <a:pt x="1291666" y="5067"/>
                  </a:lnTo>
                  <a:lnTo>
                    <a:pt x="1266444" y="0"/>
                  </a:lnTo>
                  <a:lnTo>
                    <a:pt x="64770" y="0"/>
                  </a:lnTo>
                  <a:lnTo>
                    <a:pt x="39535" y="5067"/>
                  </a:lnTo>
                  <a:lnTo>
                    <a:pt x="18948" y="18859"/>
                  </a:lnTo>
                  <a:lnTo>
                    <a:pt x="5080" y="39217"/>
                  </a:lnTo>
                  <a:lnTo>
                    <a:pt x="0" y="64008"/>
                  </a:lnTo>
                  <a:lnTo>
                    <a:pt x="0" y="192024"/>
                  </a:lnTo>
                  <a:lnTo>
                    <a:pt x="5080" y="217246"/>
                  </a:lnTo>
                  <a:lnTo>
                    <a:pt x="18948" y="237832"/>
                  </a:lnTo>
                  <a:lnTo>
                    <a:pt x="39535" y="251714"/>
                  </a:lnTo>
                  <a:lnTo>
                    <a:pt x="64770" y="256794"/>
                  </a:lnTo>
                  <a:lnTo>
                    <a:pt x="1266444" y="256794"/>
                  </a:lnTo>
                  <a:lnTo>
                    <a:pt x="1291666" y="251714"/>
                  </a:lnTo>
                  <a:lnTo>
                    <a:pt x="1312252" y="237832"/>
                  </a:lnTo>
                  <a:lnTo>
                    <a:pt x="1326121" y="217246"/>
                  </a:lnTo>
                  <a:lnTo>
                    <a:pt x="1331214" y="192024"/>
                  </a:lnTo>
                  <a:lnTo>
                    <a:pt x="1331214" y="64008"/>
                  </a:lnTo>
                  <a:close/>
                </a:path>
              </a:pathLst>
            </a:custGeom>
            <a:solidFill>
              <a:srgbClr val="0D597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3934968" y="3852679"/>
              <a:ext cx="1774189" cy="257175"/>
            </a:xfrm>
            <a:custGeom>
              <a:avLst/>
              <a:gdLst/>
              <a:ahLst/>
              <a:cxnLst/>
              <a:rect l="l" t="t" r="r" b="b"/>
              <a:pathLst>
                <a:path w="1774189" h="257175">
                  <a:moveTo>
                    <a:pt x="1773936" y="64770"/>
                  </a:moveTo>
                  <a:lnTo>
                    <a:pt x="1768856" y="39535"/>
                  </a:lnTo>
                  <a:lnTo>
                    <a:pt x="1755063" y="18948"/>
                  </a:lnTo>
                  <a:lnTo>
                    <a:pt x="1734705" y="5080"/>
                  </a:lnTo>
                  <a:lnTo>
                    <a:pt x="1709928" y="0"/>
                  </a:lnTo>
                  <a:lnTo>
                    <a:pt x="64008" y="0"/>
                  </a:lnTo>
                  <a:lnTo>
                    <a:pt x="38887" y="5080"/>
                  </a:lnTo>
                  <a:lnTo>
                    <a:pt x="18567" y="18948"/>
                  </a:lnTo>
                  <a:lnTo>
                    <a:pt x="4953" y="39535"/>
                  </a:lnTo>
                  <a:lnTo>
                    <a:pt x="0" y="64770"/>
                  </a:lnTo>
                  <a:lnTo>
                    <a:pt x="0" y="192786"/>
                  </a:lnTo>
                  <a:lnTo>
                    <a:pt x="4953" y="217893"/>
                  </a:lnTo>
                  <a:lnTo>
                    <a:pt x="18567" y="238213"/>
                  </a:lnTo>
                  <a:lnTo>
                    <a:pt x="38887" y="251828"/>
                  </a:lnTo>
                  <a:lnTo>
                    <a:pt x="64008" y="256794"/>
                  </a:lnTo>
                  <a:lnTo>
                    <a:pt x="1709928" y="256794"/>
                  </a:lnTo>
                  <a:lnTo>
                    <a:pt x="1734705" y="251828"/>
                  </a:lnTo>
                  <a:lnTo>
                    <a:pt x="1755063" y="238213"/>
                  </a:lnTo>
                  <a:lnTo>
                    <a:pt x="1768856" y="217893"/>
                  </a:lnTo>
                  <a:lnTo>
                    <a:pt x="1773936" y="192786"/>
                  </a:lnTo>
                  <a:lnTo>
                    <a:pt x="1773936" y="64770"/>
                  </a:lnTo>
                  <a:close/>
                </a:path>
              </a:pathLst>
            </a:custGeom>
            <a:solidFill>
              <a:srgbClr val="137B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4821936" y="4245871"/>
              <a:ext cx="1774189" cy="257175"/>
            </a:xfrm>
            <a:custGeom>
              <a:avLst/>
              <a:gdLst/>
              <a:ahLst/>
              <a:cxnLst/>
              <a:rect l="l" t="t" r="r" b="b"/>
              <a:pathLst>
                <a:path w="1774190" h="257175">
                  <a:moveTo>
                    <a:pt x="1773936" y="64008"/>
                  </a:moveTo>
                  <a:lnTo>
                    <a:pt x="1768856" y="39217"/>
                  </a:lnTo>
                  <a:lnTo>
                    <a:pt x="1755076" y="18859"/>
                  </a:lnTo>
                  <a:lnTo>
                    <a:pt x="1734705" y="5067"/>
                  </a:lnTo>
                  <a:lnTo>
                    <a:pt x="1709928" y="0"/>
                  </a:lnTo>
                  <a:lnTo>
                    <a:pt x="64008" y="0"/>
                  </a:lnTo>
                  <a:lnTo>
                    <a:pt x="38887" y="5067"/>
                  </a:lnTo>
                  <a:lnTo>
                    <a:pt x="18567" y="18859"/>
                  </a:lnTo>
                  <a:lnTo>
                    <a:pt x="4953" y="39217"/>
                  </a:lnTo>
                  <a:lnTo>
                    <a:pt x="0" y="64008"/>
                  </a:lnTo>
                  <a:lnTo>
                    <a:pt x="0" y="192786"/>
                  </a:lnTo>
                  <a:lnTo>
                    <a:pt x="4953" y="217576"/>
                  </a:lnTo>
                  <a:lnTo>
                    <a:pt x="18567" y="237934"/>
                  </a:lnTo>
                  <a:lnTo>
                    <a:pt x="38887" y="251726"/>
                  </a:lnTo>
                  <a:lnTo>
                    <a:pt x="64008" y="256794"/>
                  </a:lnTo>
                  <a:lnTo>
                    <a:pt x="1709928" y="256794"/>
                  </a:lnTo>
                  <a:lnTo>
                    <a:pt x="1734705" y="251726"/>
                  </a:lnTo>
                  <a:lnTo>
                    <a:pt x="1755076" y="237934"/>
                  </a:lnTo>
                  <a:lnTo>
                    <a:pt x="1768856" y="217576"/>
                  </a:lnTo>
                  <a:lnTo>
                    <a:pt x="1773936" y="192786"/>
                  </a:lnTo>
                  <a:lnTo>
                    <a:pt x="1773936" y="64008"/>
                  </a:lnTo>
                  <a:close/>
                </a:path>
              </a:pathLst>
            </a:custGeom>
            <a:solidFill>
              <a:srgbClr val="2EB5D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6152388" y="4639063"/>
              <a:ext cx="1330960" cy="257175"/>
            </a:xfrm>
            <a:custGeom>
              <a:avLst/>
              <a:gdLst/>
              <a:ahLst/>
              <a:cxnLst/>
              <a:rect l="l" t="t" r="r" b="b"/>
              <a:pathLst>
                <a:path w="1330959" h="257175">
                  <a:moveTo>
                    <a:pt x="1330452" y="64008"/>
                  </a:moveTo>
                  <a:lnTo>
                    <a:pt x="1325372" y="38900"/>
                  </a:lnTo>
                  <a:lnTo>
                    <a:pt x="1311579" y="18567"/>
                  </a:lnTo>
                  <a:lnTo>
                    <a:pt x="1291221" y="4965"/>
                  </a:lnTo>
                  <a:lnTo>
                    <a:pt x="1266444" y="0"/>
                  </a:lnTo>
                  <a:lnTo>
                    <a:pt x="64008" y="0"/>
                  </a:lnTo>
                  <a:lnTo>
                    <a:pt x="39217" y="4965"/>
                  </a:lnTo>
                  <a:lnTo>
                    <a:pt x="18859" y="18567"/>
                  </a:lnTo>
                  <a:lnTo>
                    <a:pt x="5067" y="38900"/>
                  </a:lnTo>
                  <a:lnTo>
                    <a:pt x="0" y="64008"/>
                  </a:lnTo>
                  <a:lnTo>
                    <a:pt x="0" y="192024"/>
                  </a:lnTo>
                  <a:lnTo>
                    <a:pt x="5067" y="217246"/>
                  </a:lnTo>
                  <a:lnTo>
                    <a:pt x="18859" y="237832"/>
                  </a:lnTo>
                  <a:lnTo>
                    <a:pt x="39217" y="251714"/>
                  </a:lnTo>
                  <a:lnTo>
                    <a:pt x="64008" y="256794"/>
                  </a:lnTo>
                  <a:lnTo>
                    <a:pt x="1266444" y="256794"/>
                  </a:lnTo>
                  <a:lnTo>
                    <a:pt x="1291221" y="251714"/>
                  </a:lnTo>
                  <a:lnTo>
                    <a:pt x="1311592" y="237832"/>
                  </a:lnTo>
                  <a:lnTo>
                    <a:pt x="1325372" y="217246"/>
                  </a:lnTo>
                  <a:lnTo>
                    <a:pt x="1330452" y="192024"/>
                  </a:lnTo>
                  <a:lnTo>
                    <a:pt x="1330452" y="64008"/>
                  </a:lnTo>
                  <a:close/>
                </a:path>
              </a:pathLst>
            </a:custGeom>
            <a:solidFill>
              <a:srgbClr val="137B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7039356" y="5031493"/>
              <a:ext cx="2217420" cy="257175"/>
            </a:xfrm>
            <a:custGeom>
              <a:avLst/>
              <a:gdLst/>
              <a:ahLst/>
              <a:cxnLst/>
              <a:rect l="l" t="t" r="r" b="b"/>
              <a:pathLst>
                <a:path w="2217420" h="257175">
                  <a:moveTo>
                    <a:pt x="2217420" y="64770"/>
                  </a:moveTo>
                  <a:lnTo>
                    <a:pt x="2212454" y="39535"/>
                  </a:lnTo>
                  <a:lnTo>
                    <a:pt x="2198840" y="18948"/>
                  </a:lnTo>
                  <a:lnTo>
                    <a:pt x="2178520" y="5080"/>
                  </a:lnTo>
                  <a:lnTo>
                    <a:pt x="2153412" y="0"/>
                  </a:lnTo>
                  <a:lnTo>
                    <a:pt x="64008" y="0"/>
                  </a:lnTo>
                  <a:lnTo>
                    <a:pt x="39217" y="5080"/>
                  </a:lnTo>
                  <a:lnTo>
                    <a:pt x="18859" y="18948"/>
                  </a:lnTo>
                  <a:lnTo>
                    <a:pt x="5067" y="39535"/>
                  </a:lnTo>
                  <a:lnTo>
                    <a:pt x="0" y="64770"/>
                  </a:lnTo>
                  <a:lnTo>
                    <a:pt x="0" y="192786"/>
                  </a:lnTo>
                  <a:lnTo>
                    <a:pt x="5067" y="217576"/>
                  </a:lnTo>
                  <a:lnTo>
                    <a:pt x="18859" y="237934"/>
                  </a:lnTo>
                  <a:lnTo>
                    <a:pt x="39217" y="251726"/>
                  </a:lnTo>
                  <a:lnTo>
                    <a:pt x="64008" y="256794"/>
                  </a:lnTo>
                  <a:lnTo>
                    <a:pt x="2153412" y="256794"/>
                  </a:lnTo>
                  <a:lnTo>
                    <a:pt x="2178520" y="251726"/>
                  </a:lnTo>
                  <a:lnTo>
                    <a:pt x="2198840" y="237934"/>
                  </a:lnTo>
                  <a:lnTo>
                    <a:pt x="2212454" y="217576"/>
                  </a:lnTo>
                  <a:lnTo>
                    <a:pt x="2217420" y="192786"/>
                  </a:lnTo>
                  <a:lnTo>
                    <a:pt x="2217420" y="64770"/>
                  </a:lnTo>
                  <a:close/>
                </a:path>
              </a:pathLst>
            </a:custGeom>
            <a:solidFill>
              <a:srgbClr val="0D597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9256776" y="5424685"/>
              <a:ext cx="887730" cy="257175"/>
            </a:xfrm>
            <a:custGeom>
              <a:avLst/>
              <a:gdLst/>
              <a:ahLst/>
              <a:cxnLst/>
              <a:rect l="l" t="t" r="r" b="b"/>
              <a:pathLst>
                <a:path w="887729" h="257175">
                  <a:moveTo>
                    <a:pt x="887730" y="64008"/>
                  </a:moveTo>
                  <a:lnTo>
                    <a:pt x="882637" y="39217"/>
                  </a:lnTo>
                  <a:lnTo>
                    <a:pt x="868768" y="18859"/>
                  </a:lnTo>
                  <a:lnTo>
                    <a:pt x="848182" y="5067"/>
                  </a:lnTo>
                  <a:lnTo>
                    <a:pt x="822960" y="0"/>
                  </a:lnTo>
                  <a:lnTo>
                    <a:pt x="64770" y="0"/>
                  </a:lnTo>
                  <a:lnTo>
                    <a:pt x="39535" y="5067"/>
                  </a:lnTo>
                  <a:lnTo>
                    <a:pt x="18948" y="18859"/>
                  </a:lnTo>
                  <a:lnTo>
                    <a:pt x="5080" y="39217"/>
                  </a:lnTo>
                  <a:lnTo>
                    <a:pt x="0" y="64008"/>
                  </a:lnTo>
                  <a:lnTo>
                    <a:pt x="0" y="192786"/>
                  </a:lnTo>
                  <a:lnTo>
                    <a:pt x="5080" y="217576"/>
                  </a:lnTo>
                  <a:lnTo>
                    <a:pt x="18948" y="237934"/>
                  </a:lnTo>
                  <a:lnTo>
                    <a:pt x="39535" y="251726"/>
                  </a:lnTo>
                  <a:lnTo>
                    <a:pt x="64770" y="256794"/>
                  </a:lnTo>
                  <a:lnTo>
                    <a:pt x="822960" y="256794"/>
                  </a:lnTo>
                  <a:lnTo>
                    <a:pt x="848182" y="251726"/>
                  </a:lnTo>
                  <a:lnTo>
                    <a:pt x="868768" y="237934"/>
                  </a:lnTo>
                  <a:lnTo>
                    <a:pt x="882637" y="217576"/>
                  </a:lnTo>
                  <a:lnTo>
                    <a:pt x="887730" y="192786"/>
                  </a:lnTo>
                  <a:lnTo>
                    <a:pt x="887730" y="64008"/>
                  </a:lnTo>
                  <a:close/>
                </a:path>
              </a:pathLst>
            </a:custGeom>
            <a:solidFill>
              <a:srgbClr val="071F33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/>
          <p:cNvSpPr txBox="1"/>
          <p:nvPr/>
        </p:nvSpPr>
        <p:spPr>
          <a:xfrm>
            <a:off x="4272026" y="2645155"/>
            <a:ext cx="212090" cy="17272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950" spc="-25">
                <a:solidFill>
                  <a:srgbClr val="8FA2B0"/>
                </a:solidFill>
                <a:latin typeface="Segoe UI Semibold"/>
                <a:cs typeface="Segoe UI Semibold"/>
              </a:rPr>
              <a:t>W2</a:t>
            </a:r>
            <a:endParaRPr sz="950">
              <a:latin typeface="Segoe UI Semibold"/>
              <a:cs typeface="Segoe UI Semibold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158994" y="2645155"/>
            <a:ext cx="212090" cy="17272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950" spc="-25">
                <a:solidFill>
                  <a:srgbClr val="8FA2B0"/>
                </a:solidFill>
                <a:latin typeface="Segoe UI Semibold"/>
                <a:cs typeface="Segoe UI Semibold"/>
              </a:rPr>
              <a:t>W3</a:t>
            </a:r>
            <a:endParaRPr sz="950">
              <a:latin typeface="Segoe UI Semibold"/>
              <a:cs typeface="Segoe UI Semibold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044438" y="2645155"/>
            <a:ext cx="214629" cy="17272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950" spc="-25">
                <a:solidFill>
                  <a:srgbClr val="8FA2B0"/>
                </a:solidFill>
                <a:latin typeface="Segoe UI Semibold"/>
                <a:cs typeface="Segoe UI Semibold"/>
              </a:rPr>
              <a:t>W4</a:t>
            </a:r>
            <a:endParaRPr sz="950">
              <a:latin typeface="Segoe UI Semibold"/>
              <a:cs typeface="Segoe UI Semibold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933691" y="2645155"/>
            <a:ext cx="212090" cy="17272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950" spc="-25">
                <a:solidFill>
                  <a:srgbClr val="8FA2B0"/>
                </a:solidFill>
                <a:latin typeface="Segoe UI Semibold"/>
                <a:cs typeface="Segoe UI Semibold"/>
              </a:rPr>
              <a:t>W5</a:t>
            </a:r>
            <a:endParaRPr sz="950">
              <a:latin typeface="Segoe UI Semibold"/>
              <a:cs typeface="Segoe UI Semibold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820659" y="2645155"/>
            <a:ext cx="212725" cy="17272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950" spc="-25">
                <a:solidFill>
                  <a:srgbClr val="8FA2B0"/>
                </a:solidFill>
                <a:latin typeface="Segoe UI Semibold"/>
                <a:cs typeface="Segoe UI Semibold"/>
              </a:rPr>
              <a:t>W6</a:t>
            </a:r>
            <a:endParaRPr sz="950">
              <a:latin typeface="Segoe UI Semibold"/>
              <a:cs typeface="Segoe UI Semibold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709152" y="2645155"/>
            <a:ext cx="210185" cy="17272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950" spc="-25">
                <a:solidFill>
                  <a:srgbClr val="8FA2B0"/>
                </a:solidFill>
                <a:latin typeface="Segoe UI Semibold"/>
                <a:cs typeface="Segoe UI Semibold"/>
              </a:rPr>
              <a:t>W7</a:t>
            </a:r>
            <a:endParaRPr sz="950">
              <a:latin typeface="Segoe UI Semibold"/>
              <a:cs typeface="Segoe UI Semibold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594595" y="2645155"/>
            <a:ext cx="212090" cy="17272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950" spc="-25">
                <a:solidFill>
                  <a:srgbClr val="8FA2B0"/>
                </a:solidFill>
                <a:latin typeface="Segoe UI Semibold"/>
                <a:cs typeface="Segoe UI Semibold"/>
              </a:rPr>
              <a:t>W8</a:t>
            </a:r>
            <a:endParaRPr sz="950">
              <a:latin typeface="Segoe UI Semibold"/>
              <a:cs typeface="Segoe UI Semibold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49655" y="3097022"/>
            <a:ext cx="1247140" cy="253682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000">
                <a:solidFill>
                  <a:srgbClr val="15212E"/>
                </a:solidFill>
                <a:latin typeface="Calibri"/>
                <a:cs typeface="Calibri"/>
              </a:rPr>
              <a:t>Discovery</a:t>
            </a:r>
            <a:r>
              <a:rPr dirty="0" sz="1000" spc="15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15212E"/>
                </a:solidFill>
                <a:latin typeface="Calibri"/>
                <a:cs typeface="Calibri"/>
              </a:rPr>
              <a:t>&amp;</a:t>
            </a:r>
            <a:r>
              <a:rPr dirty="0" sz="1000" spc="40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15212E"/>
                </a:solidFill>
                <a:latin typeface="Calibri"/>
                <a:cs typeface="Calibri"/>
              </a:rPr>
              <a:t>scoping</a:t>
            </a:r>
            <a:endParaRPr sz="1000">
              <a:latin typeface="Calibri"/>
              <a:cs typeface="Calibri"/>
            </a:endParaRPr>
          </a:p>
          <a:p>
            <a:pPr marL="12700" marR="5080">
              <a:lnSpc>
                <a:spcPct val="257700"/>
              </a:lnSpc>
              <a:spcBef>
                <a:spcPts val="5"/>
              </a:spcBef>
            </a:pPr>
            <a:r>
              <a:rPr dirty="0" sz="1000">
                <a:solidFill>
                  <a:srgbClr val="15212E"/>
                </a:solidFill>
                <a:latin typeface="Calibri"/>
                <a:cs typeface="Calibri"/>
              </a:rPr>
              <a:t>Access</a:t>
            </a:r>
            <a:r>
              <a:rPr dirty="0" sz="1000" spc="-10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15212E"/>
                </a:solidFill>
                <a:latin typeface="Calibri"/>
                <a:cs typeface="Calibri"/>
              </a:rPr>
              <a:t>&amp;</a:t>
            </a:r>
            <a:r>
              <a:rPr dirty="0" sz="1000" spc="-10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15212E"/>
                </a:solidFill>
                <a:latin typeface="Calibri"/>
                <a:cs typeface="Calibri"/>
              </a:rPr>
              <a:t>security</a:t>
            </a:r>
            <a:r>
              <a:rPr dirty="0" sz="1000" spc="-5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15212E"/>
                </a:solidFill>
                <a:latin typeface="Calibri"/>
                <a:cs typeface="Calibri"/>
              </a:rPr>
              <a:t>setup </a:t>
            </a:r>
            <a:r>
              <a:rPr dirty="0" sz="1000">
                <a:solidFill>
                  <a:srgbClr val="15212E"/>
                </a:solidFill>
                <a:latin typeface="Calibri"/>
                <a:cs typeface="Calibri"/>
              </a:rPr>
              <a:t>SOP</a:t>
            </a:r>
            <a:r>
              <a:rPr dirty="0" sz="1000" spc="10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15212E"/>
                </a:solidFill>
                <a:latin typeface="Calibri"/>
                <a:cs typeface="Calibri"/>
              </a:rPr>
              <a:t>&amp;</a:t>
            </a:r>
            <a:r>
              <a:rPr dirty="0" sz="1000" spc="10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15212E"/>
                </a:solidFill>
                <a:latin typeface="Calibri"/>
                <a:cs typeface="Calibri"/>
              </a:rPr>
              <a:t>workflow</a:t>
            </a:r>
            <a:r>
              <a:rPr dirty="0" sz="1000" spc="30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15212E"/>
                </a:solidFill>
                <a:latin typeface="Calibri"/>
                <a:cs typeface="Calibri"/>
              </a:rPr>
              <a:t>build </a:t>
            </a:r>
            <a:r>
              <a:rPr dirty="0" sz="1000">
                <a:solidFill>
                  <a:srgbClr val="15212E"/>
                </a:solidFill>
                <a:latin typeface="Calibri"/>
                <a:cs typeface="Calibri"/>
              </a:rPr>
              <a:t>Pilot</a:t>
            </a:r>
            <a:r>
              <a:rPr dirty="0" sz="1000" spc="15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15212E"/>
                </a:solidFill>
                <a:latin typeface="Calibri"/>
                <a:cs typeface="Calibri"/>
              </a:rPr>
              <a:t>engagement</a:t>
            </a:r>
            <a:endParaRPr sz="1000">
              <a:latin typeface="Calibri"/>
              <a:cs typeface="Calibri"/>
            </a:endParaRPr>
          </a:p>
          <a:p>
            <a:pPr marL="12700" marR="67945">
              <a:lnSpc>
                <a:spcPct val="257700"/>
              </a:lnSpc>
              <a:spcBef>
                <a:spcPts val="5"/>
              </a:spcBef>
            </a:pPr>
            <a:r>
              <a:rPr dirty="0" sz="1000">
                <a:solidFill>
                  <a:srgbClr val="15212E"/>
                </a:solidFill>
                <a:latin typeface="Calibri"/>
                <a:cs typeface="Calibri"/>
              </a:rPr>
              <a:t>Review</a:t>
            </a:r>
            <a:r>
              <a:rPr dirty="0" sz="1000" spc="10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15212E"/>
                </a:solidFill>
                <a:latin typeface="Calibri"/>
                <a:cs typeface="Calibri"/>
              </a:rPr>
              <a:t>&amp;</a:t>
            </a:r>
            <a:r>
              <a:rPr dirty="0" sz="1000" spc="15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15212E"/>
                </a:solidFill>
                <a:latin typeface="Calibri"/>
                <a:cs typeface="Calibri"/>
              </a:rPr>
              <a:t>calibration </a:t>
            </a:r>
            <a:r>
              <a:rPr dirty="0" sz="1000">
                <a:solidFill>
                  <a:srgbClr val="15212E"/>
                </a:solidFill>
                <a:latin typeface="Calibri"/>
                <a:cs typeface="Calibri"/>
              </a:rPr>
              <a:t>Production </a:t>
            </a:r>
            <a:r>
              <a:rPr dirty="0" sz="1000" spc="-10">
                <a:solidFill>
                  <a:srgbClr val="15212E"/>
                </a:solidFill>
                <a:latin typeface="Calibri"/>
                <a:cs typeface="Calibri"/>
              </a:rPr>
              <a:t>ramp-</a:t>
            </a:r>
            <a:r>
              <a:rPr dirty="0" sz="1000" spc="-25">
                <a:solidFill>
                  <a:srgbClr val="15212E"/>
                </a:solidFill>
                <a:latin typeface="Calibri"/>
                <a:cs typeface="Calibri"/>
              </a:rPr>
              <a:t>up</a:t>
            </a:r>
            <a:r>
              <a:rPr dirty="0" sz="1000">
                <a:solidFill>
                  <a:srgbClr val="15212E"/>
                </a:solidFill>
                <a:latin typeface="Calibri"/>
                <a:cs typeface="Calibri"/>
              </a:rPr>
              <a:t> Full</a:t>
            </a:r>
            <a:r>
              <a:rPr dirty="0" sz="1000" spc="-20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15212E"/>
                </a:solidFill>
                <a:latin typeface="Calibri"/>
                <a:cs typeface="Calibri"/>
              </a:rPr>
              <a:t>production</a:t>
            </a:r>
            <a:r>
              <a:rPr dirty="0" sz="1000" spc="-15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15212E"/>
                </a:solidFill>
                <a:latin typeface="Calibri"/>
                <a:cs typeface="Calibri"/>
              </a:rPr>
              <a:t>&amp;</a:t>
            </a:r>
            <a:r>
              <a:rPr dirty="0" sz="1000" spc="-15">
                <a:solidFill>
                  <a:srgbClr val="15212E"/>
                </a:solidFill>
                <a:latin typeface="Calibri"/>
                <a:cs typeface="Calibri"/>
              </a:rPr>
              <a:t> </a:t>
            </a:r>
            <a:r>
              <a:rPr dirty="0" sz="1000" spc="-25">
                <a:solidFill>
                  <a:srgbClr val="15212E"/>
                </a:solidFill>
                <a:latin typeface="Calibri"/>
                <a:cs typeface="Calibri"/>
              </a:rPr>
              <a:t>QBR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116072" y="5645911"/>
            <a:ext cx="342900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10">
                <a:solidFill>
                  <a:srgbClr val="546679"/>
                </a:solidFill>
                <a:latin typeface="Segoe UI Semibold"/>
                <a:cs typeface="Segoe UI Semibold"/>
              </a:rPr>
              <a:t>Kickoff</a:t>
            </a:r>
            <a:endParaRPr sz="800">
              <a:latin typeface="Segoe UI Semibold"/>
              <a:cs typeface="Segoe UI Semibold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9727183" y="5645911"/>
            <a:ext cx="353060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20">
                <a:solidFill>
                  <a:srgbClr val="2EB5DE"/>
                </a:solidFill>
                <a:latin typeface="Segoe UI Semibold"/>
                <a:cs typeface="Segoe UI Semibold"/>
              </a:rPr>
              <a:t>Go-live</a:t>
            </a:r>
            <a:endParaRPr sz="800">
              <a:latin typeface="Segoe UI Semibold"/>
              <a:cs typeface="Segoe UI Semibold"/>
            </a:endParaRPr>
          </a:p>
        </p:txBody>
      </p:sp>
      <p:pic>
        <p:nvPicPr>
          <p:cNvPr id="24" name="object 2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7022" y="6368033"/>
            <a:ext cx="233171" cy="216407"/>
          </a:xfrm>
          <a:prstGeom prst="rect">
            <a:avLst/>
          </a:prstGeom>
        </p:spPr>
      </p:pic>
      <p:sp>
        <p:nvSpPr>
          <p:cNvPr id="25" name="object 2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968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dirty="0" spc="-25"/>
              <a:t>29</a:t>
            </a:fld>
          </a:p>
        </p:txBody>
      </p:sp>
      <p:sp>
        <p:nvSpPr>
          <p:cNvPr id="26" name="object 26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90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dirty="0" spc="-10"/>
              <a:t>O</a:t>
            </a:r>
            <a:r>
              <a:rPr dirty="0" spc="-75"/>
              <a:t> </a:t>
            </a:r>
            <a:r>
              <a:rPr dirty="0" spc="-10"/>
              <a:t>B</a:t>
            </a:r>
            <a:r>
              <a:rPr dirty="0" spc="-75"/>
              <a:t> </a:t>
            </a:r>
            <a:r>
              <a:rPr dirty="0"/>
              <a:t>G</a:t>
            </a:r>
            <a:r>
              <a:rPr dirty="0" spc="254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 spc="-10"/>
              <a:t>T</a:t>
            </a:r>
            <a:r>
              <a:rPr dirty="0" spc="-75"/>
              <a:t> </a:t>
            </a:r>
            <a:r>
              <a:rPr dirty="0" spc="-10"/>
              <a:t>S</a:t>
            </a:r>
            <a:r>
              <a:rPr dirty="0" spc="-75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/>
              <a:t>R</a:t>
            </a:r>
            <a:r>
              <a:rPr dirty="0" spc="-75"/>
              <a:t> </a:t>
            </a:r>
            <a:r>
              <a:rPr dirty="0" spc="-10"/>
              <a:t>C</a:t>
            </a:r>
            <a:r>
              <a:rPr dirty="0" spc="-75"/>
              <a:t> </a:t>
            </a:r>
            <a:r>
              <a:rPr dirty="0"/>
              <a:t>I</a:t>
            </a:r>
            <a:r>
              <a:rPr dirty="0" spc="-80"/>
              <a:t> </a:t>
            </a:r>
            <a:r>
              <a:rPr dirty="0" spc="-25"/>
              <a:t>NG</a:t>
            </a:r>
          </a:p>
        </p:txBody>
      </p:sp>
      <p:sp>
        <p:nvSpPr>
          <p:cNvPr id="27" name="object 2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10"/>
              </a:lnSpc>
            </a:pPr>
            <a:r>
              <a:rPr dirty="0" spc="-10"/>
              <a:t>Confidential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773430"/>
            <a:ext cx="10691622" cy="601446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08270" y="773430"/>
            <a:ext cx="5483352" cy="601446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49655" y="1286509"/>
            <a:ext cx="1602105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2EB5DE"/>
                </a:solidFill>
                <a:latin typeface="Segoe UI Semibold"/>
                <a:cs typeface="Segoe UI Semibold"/>
              </a:rPr>
              <a:t>T</a:t>
            </a:r>
            <a:r>
              <a:rPr dirty="0" sz="1100" spc="-5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2EB5DE"/>
                </a:solidFill>
                <a:latin typeface="Segoe UI Semibold"/>
                <a:cs typeface="Segoe UI Semibold"/>
              </a:rPr>
              <a:t>H</a:t>
            </a:r>
            <a:r>
              <a:rPr dirty="0" sz="1100" spc="-4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2EB5DE"/>
                </a:solidFill>
                <a:latin typeface="Segoe UI Semibold"/>
                <a:cs typeface="Segoe UI Semibold"/>
              </a:rPr>
              <a:t>E</a:t>
            </a:r>
            <a:r>
              <a:rPr dirty="0" sz="1100" spc="49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2EB5DE"/>
                </a:solidFill>
                <a:latin typeface="Segoe UI Semibold"/>
                <a:cs typeface="Segoe UI Semibold"/>
              </a:rPr>
              <a:t>R</a:t>
            </a:r>
            <a:r>
              <a:rPr dirty="0" sz="1100" spc="-5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2EB5DE"/>
                </a:solidFill>
                <a:latin typeface="Segoe UI Semibold"/>
                <a:cs typeface="Segoe UI Semibold"/>
              </a:rPr>
              <a:t>O</a:t>
            </a:r>
            <a:r>
              <a:rPr dirty="0" sz="1100" spc="-5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2EB5DE"/>
                </a:solidFill>
                <a:latin typeface="Segoe UI Semibold"/>
                <a:cs typeface="Segoe UI Semibold"/>
              </a:rPr>
              <a:t>A</a:t>
            </a:r>
            <a:r>
              <a:rPr dirty="0" sz="1100" spc="-4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2EB5DE"/>
                </a:solidFill>
                <a:latin typeface="Segoe UI Semibold"/>
                <a:cs typeface="Segoe UI Semibold"/>
              </a:rPr>
              <a:t>D</a:t>
            </a:r>
            <a:r>
              <a:rPr dirty="0" sz="1100" spc="49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2EB5DE"/>
                </a:solidFill>
                <a:latin typeface="Segoe UI Semibold"/>
                <a:cs typeface="Segoe UI Semibold"/>
              </a:rPr>
              <a:t>A</a:t>
            </a:r>
            <a:r>
              <a:rPr dirty="0" sz="1100" spc="-4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2EB5DE"/>
                </a:solidFill>
                <a:latin typeface="Segoe UI Semibold"/>
                <a:cs typeface="Segoe UI Semibold"/>
              </a:rPr>
              <a:t>H</a:t>
            </a:r>
            <a:r>
              <a:rPr dirty="0" sz="1100" spc="-5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2EB5DE"/>
                </a:solidFill>
                <a:latin typeface="Segoe UI Semibold"/>
                <a:cs typeface="Segoe UI Semibold"/>
              </a:rPr>
              <a:t>E</a:t>
            </a:r>
            <a:r>
              <a:rPr dirty="0" sz="1100" spc="-4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00" spc="-25">
                <a:solidFill>
                  <a:srgbClr val="2EB5DE"/>
                </a:solidFill>
                <a:latin typeface="Segoe UI Semibold"/>
                <a:cs typeface="Segoe UI Semibold"/>
              </a:rPr>
              <a:t>AD</a:t>
            </a:r>
            <a:endParaRPr sz="1100">
              <a:latin typeface="Segoe UI Semibold"/>
              <a:cs typeface="Segoe UI Semibold"/>
            </a:endParaRPr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800">
                <a:solidFill>
                  <a:srgbClr val="FFFFFF"/>
                </a:solidFill>
              </a:rPr>
              <a:t>The</a:t>
            </a:r>
            <a:r>
              <a:rPr dirty="0" sz="2800" spc="-30">
                <a:solidFill>
                  <a:srgbClr val="FFFFFF"/>
                </a:solidFill>
              </a:rPr>
              <a:t> </a:t>
            </a:r>
            <a:r>
              <a:rPr dirty="0" sz="2800">
                <a:solidFill>
                  <a:srgbClr val="FFFFFF"/>
                </a:solidFill>
              </a:rPr>
              <a:t>future</a:t>
            </a:r>
            <a:r>
              <a:rPr dirty="0" sz="2800" spc="-40">
                <a:solidFill>
                  <a:srgbClr val="FFFFFF"/>
                </a:solidFill>
              </a:rPr>
              <a:t> </a:t>
            </a:r>
            <a:r>
              <a:rPr dirty="0" sz="2800">
                <a:solidFill>
                  <a:srgbClr val="FFFFFF"/>
                </a:solidFill>
              </a:rPr>
              <a:t>of</a:t>
            </a:r>
            <a:r>
              <a:rPr dirty="0" sz="2800" spc="-25">
                <a:solidFill>
                  <a:srgbClr val="FFFFFF"/>
                </a:solidFill>
              </a:rPr>
              <a:t> </a:t>
            </a:r>
            <a:r>
              <a:rPr dirty="0" sz="2800">
                <a:solidFill>
                  <a:srgbClr val="FFFFFF"/>
                </a:solidFill>
              </a:rPr>
              <a:t>accounting</a:t>
            </a:r>
            <a:r>
              <a:rPr dirty="0" sz="2800" spc="-70">
                <a:solidFill>
                  <a:srgbClr val="FFFFFF"/>
                </a:solidFill>
              </a:rPr>
              <a:t> </a:t>
            </a:r>
            <a:r>
              <a:rPr dirty="0" sz="2800">
                <a:solidFill>
                  <a:srgbClr val="FFFFFF"/>
                </a:solidFill>
              </a:rPr>
              <a:t>is</a:t>
            </a:r>
            <a:r>
              <a:rPr dirty="0" sz="2800" spc="-30">
                <a:solidFill>
                  <a:srgbClr val="FFFFFF"/>
                </a:solidFill>
              </a:rPr>
              <a:t> </a:t>
            </a:r>
            <a:r>
              <a:rPr dirty="0" sz="2800">
                <a:solidFill>
                  <a:srgbClr val="FFFFFF"/>
                </a:solidFill>
              </a:rPr>
              <a:t>human</a:t>
            </a:r>
            <a:r>
              <a:rPr dirty="0" sz="2800" spc="-30">
                <a:solidFill>
                  <a:srgbClr val="FFFFFF"/>
                </a:solidFill>
              </a:rPr>
              <a:t> </a:t>
            </a:r>
            <a:r>
              <a:rPr dirty="0" sz="2800">
                <a:solidFill>
                  <a:srgbClr val="FFFFFF"/>
                </a:solidFill>
              </a:rPr>
              <a:t>+</a:t>
            </a:r>
            <a:r>
              <a:rPr dirty="0" sz="2800" spc="-25">
                <a:solidFill>
                  <a:srgbClr val="FFFFFF"/>
                </a:solidFill>
              </a:rPr>
              <a:t> AI</a:t>
            </a:r>
            <a:endParaRPr sz="2800"/>
          </a:p>
        </p:txBody>
      </p:sp>
      <p:sp>
        <p:nvSpPr>
          <p:cNvPr id="6" name="object 6"/>
          <p:cNvSpPr txBox="1"/>
          <p:nvPr/>
        </p:nvSpPr>
        <p:spPr>
          <a:xfrm>
            <a:off x="549655" y="2284730"/>
            <a:ext cx="7573009" cy="470534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 marR="5080">
              <a:lnSpc>
                <a:spcPct val="121700"/>
              </a:lnSpc>
              <a:spcBef>
                <a:spcPts val="90"/>
              </a:spcBef>
            </a:pPr>
            <a:r>
              <a:rPr dirty="0" sz="1200">
                <a:solidFill>
                  <a:srgbClr val="C7D9E6"/>
                </a:solidFill>
                <a:latin typeface="Calibri"/>
                <a:cs typeface="Calibri"/>
              </a:rPr>
              <a:t>The</a:t>
            </a:r>
            <a:r>
              <a:rPr dirty="0" sz="1200" spc="45">
                <a:solidFill>
                  <a:srgbClr val="C7D9E6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D9E6"/>
                </a:solidFill>
                <a:latin typeface="Calibri"/>
                <a:cs typeface="Calibri"/>
              </a:rPr>
              <a:t>firms</a:t>
            </a:r>
            <a:r>
              <a:rPr dirty="0" sz="1200" spc="45">
                <a:solidFill>
                  <a:srgbClr val="C7D9E6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D9E6"/>
                </a:solidFill>
                <a:latin typeface="Calibri"/>
                <a:cs typeface="Calibri"/>
              </a:rPr>
              <a:t>that</a:t>
            </a:r>
            <a:r>
              <a:rPr dirty="0" sz="1200" spc="45">
                <a:solidFill>
                  <a:srgbClr val="C7D9E6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D9E6"/>
                </a:solidFill>
                <a:latin typeface="Calibri"/>
                <a:cs typeface="Calibri"/>
              </a:rPr>
              <a:t>win</a:t>
            </a:r>
            <a:r>
              <a:rPr dirty="0" sz="1200" spc="40">
                <a:solidFill>
                  <a:srgbClr val="C7D9E6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D9E6"/>
                </a:solidFill>
                <a:latin typeface="Calibri"/>
                <a:cs typeface="Calibri"/>
              </a:rPr>
              <a:t>will</a:t>
            </a:r>
            <a:r>
              <a:rPr dirty="0" sz="1200" spc="45">
                <a:solidFill>
                  <a:srgbClr val="C7D9E6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D9E6"/>
                </a:solidFill>
                <a:latin typeface="Calibri"/>
                <a:cs typeface="Calibri"/>
              </a:rPr>
              <a:t>pair</a:t>
            </a:r>
            <a:r>
              <a:rPr dirty="0" sz="1200" spc="45">
                <a:solidFill>
                  <a:srgbClr val="C7D9E6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D9E6"/>
                </a:solidFill>
                <a:latin typeface="Calibri"/>
                <a:cs typeface="Calibri"/>
              </a:rPr>
              <a:t>AI</a:t>
            </a:r>
            <a:r>
              <a:rPr dirty="0" sz="1200" spc="50">
                <a:solidFill>
                  <a:srgbClr val="C7D9E6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D9E6"/>
                </a:solidFill>
                <a:latin typeface="Calibri"/>
                <a:cs typeface="Calibri"/>
              </a:rPr>
              <a:t>throughput</a:t>
            </a:r>
            <a:r>
              <a:rPr dirty="0" sz="1200" spc="45">
                <a:solidFill>
                  <a:srgbClr val="C7D9E6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D9E6"/>
                </a:solidFill>
                <a:latin typeface="Calibri"/>
                <a:cs typeface="Calibri"/>
              </a:rPr>
              <a:t>with</a:t>
            </a:r>
            <a:r>
              <a:rPr dirty="0" sz="1200" spc="45">
                <a:solidFill>
                  <a:srgbClr val="C7D9E6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D9E6"/>
                </a:solidFill>
                <a:latin typeface="Calibri"/>
                <a:cs typeface="Calibri"/>
              </a:rPr>
              <a:t>human</a:t>
            </a:r>
            <a:r>
              <a:rPr dirty="0" sz="1200" spc="45">
                <a:solidFill>
                  <a:srgbClr val="C7D9E6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D9E6"/>
                </a:solidFill>
                <a:latin typeface="Calibri"/>
                <a:cs typeface="Calibri"/>
              </a:rPr>
              <a:t>judgment.</a:t>
            </a:r>
            <a:r>
              <a:rPr dirty="0" sz="1200" spc="50">
                <a:solidFill>
                  <a:srgbClr val="C7D9E6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D9E6"/>
                </a:solidFill>
                <a:latin typeface="Calibri"/>
                <a:cs typeface="Calibri"/>
              </a:rPr>
              <a:t>OBG</a:t>
            </a:r>
            <a:r>
              <a:rPr dirty="0" sz="1200" spc="35">
                <a:solidFill>
                  <a:srgbClr val="C7D9E6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D9E6"/>
                </a:solidFill>
                <a:latin typeface="Calibri"/>
                <a:cs typeface="Calibri"/>
              </a:rPr>
              <a:t>is</a:t>
            </a:r>
            <a:r>
              <a:rPr dirty="0" sz="1200" spc="45">
                <a:solidFill>
                  <a:srgbClr val="C7D9E6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D9E6"/>
                </a:solidFill>
                <a:latin typeface="Calibri"/>
                <a:cs typeface="Calibri"/>
              </a:rPr>
              <a:t>building</a:t>
            </a:r>
            <a:r>
              <a:rPr dirty="0" sz="1200" spc="45">
                <a:solidFill>
                  <a:srgbClr val="C7D9E6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D9E6"/>
                </a:solidFill>
                <a:latin typeface="Calibri"/>
                <a:cs typeface="Calibri"/>
              </a:rPr>
              <a:t>that</a:t>
            </a:r>
            <a:r>
              <a:rPr dirty="0" sz="1200" spc="50">
                <a:solidFill>
                  <a:srgbClr val="C7D9E6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D9E6"/>
                </a:solidFill>
                <a:latin typeface="Calibri"/>
                <a:cs typeface="Calibri"/>
              </a:rPr>
              <a:t>operating</a:t>
            </a:r>
            <a:r>
              <a:rPr dirty="0" sz="1200" spc="45">
                <a:solidFill>
                  <a:srgbClr val="C7D9E6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D9E6"/>
                </a:solidFill>
                <a:latin typeface="Calibri"/>
                <a:cs typeface="Calibri"/>
              </a:rPr>
              <a:t>model</a:t>
            </a:r>
            <a:r>
              <a:rPr dirty="0" sz="1200" spc="30">
                <a:solidFill>
                  <a:srgbClr val="C7D9E6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D9E6"/>
                </a:solidFill>
                <a:latin typeface="Calibri"/>
                <a:cs typeface="Calibri"/>
              </a:rPr>
              <a:t>today</a:t>
            </a:r>
            <a:r>
              <a:rPr dirty="0" sz="1200" spc="55">
                <a:solidFill>
                  <a:srgbClr val="C7D9E6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D9E6"/>
                </a:solidFill>
                <a:latin typeface="Calibri"/>
                <a:cs typeface="Calibri"/>
              </a:rPr>
              <a:t>—</a:t>
            </a:r>
            <a:r>
              <a:rPr dirty="0" sz="1200" spc="35">
                <a:solidFill>
                  <a:srgbClr val="C7D9E6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D9E6"/>
                </a:solidFill>
                <a:latin typeface="Calibri"/>
                <a:cs typeface="Calibri"/>
              </a:rPr>
              <a:t>so</a:t>
            </a:r>
            <a:r>
              <a:rPr dirty="0" sz="1200" spc="45">
                <a:solidFill>
                  <a:srgbClr val="C7D9E6"/>
                </a:solidFill>
                <a:latin typeface="Calibri"/>
                <a:cs typeface="Calibri"/>
              </a:rPr>
              <a:t> </a:t>
            </a:r>
            <a:r>
              <a:rPr dirty="0" sz="1200" spc="-20">
                <a:solidFill>
                  <a:srgbClr val="C7D9E6"/>
                </a:solidFill>
                <a:latin typeface="Calibri"/>
                <a:cs typeface="Calibri"/>
              </a:rPr>
              <a:t>your </a:t>
            </a:r>
            <a:r>
              <a:rPr dirty="0" sz="1200">
                <a:solidFill>
                  <a:srgbClr val="C7D9E6"/>
                </a:solidFill>
                <a:latin typeface="Calibri"/>
                <a:cs typeface="Calibri"/>
              </a:rPr>
              <a:t>firm</a:t>
            </a:r>
            <a:r>
              <a:rPr dirty="0" sz="1200" spc="30">
                <a:solidFill>
                  <a:srgbClr val="C7D9E6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D9E6"/>
                </a:solidFill>
                <a:latin typeface="Calibri"/>
                <a:cs typeface="Calibri"/>
              </a:rPr>
              <a:t>is</a:t>
            </a:r>
            <a:r>
              <a:rPr dirty="0" sz="1200" spc="20">
                <a:solidFill>
                  <a:srgbClr val="C7D9E6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D9E6"/>
                </a:solidFill>
                <a:latin typeface="Calibri"/>
                <a:cs typeface="Calibri"/>
              </a:rPr>
              <a:t>ready</a:t>
            </a:r>
            <a:r>
              <a:rPr dirty="0" sz="1200" spc="40">
                <a:solidFill>
                  <a:srgbClr val="C7D9E6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D9E6"/>
                </a:solidFill>
                <a:latin typeface="Calibri"/>
                <a:cs typeface="Calibri"/>
              </a:rPr>
              <a:t>for</a:t>
            </a:r>
            <a:r>
              <a:rPr dirty="0" sz="1200" spc="25">
                <a:solidFill>
                  <a:srgbClr val="C7D9E6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D9E6"/>
                </a:solidFill>
                <a:latin typeface="Calibri"/>
                <a:cs typeface="Calibri"/>
              </a:rPr>
              <a:t>it,</a:t>
            </a:r>
            <a:r>
              <a:rPr dirty="0" sz="1200" spc="30">
                <a:solidFill>
                  <a:srgbClr val="C7D9E6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D9E6"/>
                </a:solidFill>
                <a:latin typeface="Calibri"/>
                <a:cs typeface="Calibri"/>
              </a:rPr>
              <a:t>not</a:t>
            </a:r>
            <a:r>
              <a:rPr dirty="0" sz="1200" spc="35">
                <a:solidFill>
                  <a:srgbClr val="C7D9E6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D9E6"/>
                </a:solidFill>
                <a:latin typeface="Calibri"/>
                <a:cs typeface="Calibri"/>
              </a:rPr>
              <a:t>disrupted</a:t>
            </a:r>
            <a:r>
              <a:rPr dirty="0" sz="1200" spc="30">
                <a:solidFill>
                  <a:srgbClr val="C7D9E6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C7D9E6"/>
                </a:solidFill>
                <a:latin typeface="Calibri"/>
                <a:cs typeface="Calibri"/>
              </a:rPr>
              <a:t>by</a:t>
            </a:r>
            <a:r>
              <a:rPr dirty="0" sz="1200" spc="20">
                <a:solidFill>
                  <a:srgbClr val="C7D9E6"/>
                </a:solidFill>
                <a:latin typeface="Calibri"/>
                <a:cs typeface="Calibri"/>
              </a:rPr>
              <a:t> </a:t>
            </a:r>
            <a:r>
              <a:rPr dirty="0" sz="1200" spc="-25">
                <a:solidFill>
                  <a:srgbClr val="C7D9E6"/>
                </a:solidFill>
                <a:latin typeface="Calibri"/>
                <a:cs typeface="Calibri"/>
              </a:rPr>
              <a:t>it.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55879" y="3053714"/>
            <a:ext cx="4718685" cy="1334770"/>
            <a:chOff x="555879" y="3053714"/>
            <a:chExt cx="4718685" cy="1334770"/>
          </a:xfrm>
        </p:grpSpPr>
        <p:sp>
          <p:nvSpPr>
            <p:cNvPr id="8" name="object 8"/>
            <p:cNvSpPr/>
            <p:nvPr/>
          </p:nvSpPr>
          <p:spPr>
            <a:xfrm>
              <a:off x="561594" y="3059429"/>
              <a:ext cx="4707255" cy="1323340"/>
            </a:xfrm>
            <a:custGeom>
              <a:avLst/>
              <a:gdLst/>
              <a:ahLst/>
              <a:cxnLst/>
              <a:rect l="l" t="t" r="r" b="b"/>
              <a:pathLst>
                <a:path w="4707255" h="1323339">
                  <a:moveTo>
                    <a:pt x="4619244" y="0"/>
                  </a:moveTo>
                  <a:lnTo>
                    <a:pt x="88392" y="0"/>
                  </a:lnTo>
                  <a:lnTo>
                    <a:pt x="54006" y="6834"/>
                  </a:lnTo>
                  <a:lnTo>
                    <a:pt x="25907" y="25527"/>
                  </a:lnTo>
                  <a:lnTo>
                    <a:pt x="6953" y="53363"/>
                  </a:lnTo>
                  <a:lnTo>
                    <a:pt x="0" y="87630"/>
                  </a:lnTo>
                  <a:lnTo>
                    <a:pt x="0" y="1234440"/>
                  </a:lnTo>
                  <a:lnTo>
                    <a:pt x="6953" y="1268825"/>
                  </a:lnTo>
                  <a:lnTo>
                    <a:pt x="25908" y="1296924"/>
                  </a:lnTo>
                  <a:lnTo>
                    <a:pt x="54006" y="1315878"/>
                  </a:lnTo>
                  <a:lnTo>
                    <a:pt x="88392" y="1322832"/>
                  </a:lnTo>
                  <a:lnTo>
                    <a:pt x="4619244" y="1322832"/>
                  </a:lnTo>
                  <a:lnTo>
                    <a:pt x="4653510" y="1315878"/>
                  </a:lnTo>
                  <a:lnTo>
                    <a:pt x="4681347" y="1296924"/>
                  </a:lnTo>
                  <a:lnTo>
                    <a:pt x="4700039" y="1268825"/>
                  </a:lnTo>
                  <a:lnTo>
                    <a:pt x="4706874" y="1234440"/>
                  </a:lnTo>
                  <a:lnTo>
                    <a:pt x="4706874" y="87630"/>
                  </a:lnTo>
                  <a:lnTo>
                    <a:pt x="4700039" y="53363"/>
                  </a:lnTo>
                  <a:lnTo>
                    <a:pt x="4681347" y="25526"/>
                  </a:lnTo>
                  <a:lnTo>
                    <a:pt x="4653510" y="6834"/>
                  </a:lnTo>
                  <a:lnTo>
                    <a:pt x="4619244" y="0"/>
                  </a:lnTo>
                  <a:close/>
                </a:path>
              </a:pathLst>
            </a:custGeom>
            <a:solidFill>
              <a:srgbClr val="0D334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561594" y="3059429"/>
              <a:ext cx="4707255" cy="1323340"/>
            </a:xfrm>
            <a:custGeom>
              <a:avLst/>
              <a:gdLst/>
              <a:ahLst/>
              <a:cxnLst/>
              <a:rect l="l" t="t" r="r" b="b"/>
              <a:pathLst>
                <a:path w="4707255" h="1323339">
                  <a:moveTo>
                    <a:pt x="0" y="87630"/>
                  </a:moveTo>
                  <a:lnTo>
                    <a:pt x="6953" y="53363"/>
                  </a:lnTo>
                  <a:lnTo>
                    <a:pt x="25907" y="25527"/>
                  </a:lnTo>
                  <a:lnTo>
                    <a:pt x="54006" y="6834"/>
                  </a:lnTo>
                  <a:lnTo>
                    <a:pt x="88392" y="0"/>
                  </a:lnTo>
                  <a:lnTo>
                    <a:pt x="4619244" y="0"/>
                  </a:lnTo>
                  <a:lnTo>
                    <a:pt x="4653510" y="6834"/>
                  </a:lnTo>
                  <a:lnTo>
                    <a:pt x="4681347" y="25526"/>
                  </a:lnTo>
                  <a:lnTo>
                    <a:pt x="4700039" y="53363"/>
                  </a:lnTo>
                  <a:lnTo>
                    <a:pt x="4706874" y="87630"/>
                  </a:lnTo>
                  <a:lnTo>
                    <a:pt x="4706874" y="1234440"/>
                  </a:lnTo>
                  <a:lnTo>
                    <a:pt x="4700039" y="1268825"/>
                  </a:lnTo>
                  <a:lnTo>
                    <a:pt x="4681347" y="1296924"/>
                  </a:lnTo>
                  <a:lnTo>
                    <a:pt x="4653510" y="1315878"/>
                  </a:lnTo>
                  <a:lnTo>
                    <a:pt x="4619244" y="1322832"/>
                  </a:lnTo>
                  <a:lnTo>
                    <a:pt x="88392" y="1322832"/>
                  </a:lnTo>
                  <a:lnTo>
                    <a:pt x="54006" y="1315878"/>
                  </a:lnTo>
                  <a:lnTo>
                    <a:pt x="25908" y="1296924"/>
                  </a:lnTo>
                  <a:lnTo>
                    <a:pt x="6953" y="1268825"/>
                  </a:lnTo>
                  <a:lnTo>
                    <a:pt x="0" y="1234440"/>
                  </a:lnTo>
                  <a:lnTo>
                    <a:pt x="0" y="87630"/>
                  </a:lnTo>
                  <a:close/>
                </a:path>
              </a:pathLst>
            </a:custGeom>
            <a:ln w="11430">
              <a:solidFill>
                <a:srgbClr val="204E6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818388" y="3315461"/>
              <a:ext cx="577850" cy="577850"/>
            </a:xfrm>
            <a:custGeom>
              <a:avLst/>
              <a:gdLst/>
              <a:ahLst/>
              <a:cxnLst/>
              <a:rect l="l" t="t" r="r" b="b"/>
              <a:pathLst>
                <a:path w="577850" h="577850">
                  <a:moveTo>
                    <a:pt x="480822" y="0"/>
                  </a:moveTo>
                  <a:lnTo>
                    <a:pt x="96012" y="0"/>
                  </a:lnTo>
                  <a:lnTo>
                    <a:pt x="58507" y="7620"/>
                  </a:lnTo>
                  <a:lnTo>
                    <a:pt x="28003" y="28384"/>
                  </a:lnTo>
                  <a:lnTo>
                    <a:pt x="7500" y="59150"/>
                  </a:lnTo>
                  <a:lnTo>
                    <a:pt x="0" y="96774"/>
                  </a:lnTo>
                  <a:lnTo>
                    <a:pt x="0" y="481584"/>
                  </a:lnTo>
                  <a:lnTo>
                    <a:pt x="7500" y="519088"/>
                  </a:lnTo>
                  <a:lnTo>
                    <a:pt x="28003" y="549592"/>
                  </a:lnTo>
                  <a:lnTo>
                    <a:pt x="58507" y="570095"/>
                  </a:lnTo>
                  <a:lnTo>
                    <a:pt x="96012" y="577596"/>
                  </a:lnTo>
                  <a:lnTo>
                    <a:pt x="480822" y="577596"/>
                  </a:lnTo>
                  <a:lnTo>
                    <a:pt x="518445" y="570095"/>
                  </a:lnTo>
                  <a:lnTo>
                    <a:pt x="549211" y="549592"/>
                  </a:lnTo>
                  <a:lnTo>
                    <a:pt x="569976" y="519088"/>
                  </a:lnTo>
                  <a:lnTo>
                    <a:pt x="577596" y="481584"/>
                  </a:lnTo>
                  <a:lnTo>
                    <a:pt x="577596" y="96774"/>
                  </a:lnTo>
                  <a:lnTo>
                    <a:pt x="569976" y="59150"/>
                  </a:lnTo>
                  <a:lnTo>
                    <a:pt x="549211" y="28384"/>
                  </a:lnTo>
                  <a:lnTo>
                    <a:pt x="518445" y="7620"/>
                  </a:lnTo>
                  <a:lnTo>
                    <a:pt x="480822" y="0"/>
                  </a:lnTo>
                  <a:close/>
                </a:path>
              </a:pathLst>
            </a:custGeom>
            <a:solidFill>
              <a:srgbClr val="2EB5D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64691" y="3463289"/>
              <a:ext cx="286511" cy="281939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1551686" y="3370579"/>
            <a:ext cx="218122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>
                <a:solidFill>
                  <a:srgbClr val="FFFFFF"/>
                </a:solidFill>
                <a:latin typeface="Segoe UI Semibold"/>
                <a:cs typeface="Segoe UI Semibold"/>
              </a:rPr>
              <a:t>Autonomous</a:t>
            </a:r>
            <a:r>
              <a:rPr dirty="0" sz="1400" spc="-75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1400" spc="-10">
                <a:solidFill>
                  <a:srgbClr val="FFFFFF"/>
                </a:solidFill>
                <a:latin typeface="Segoe UI Semibold"/>
                <a:cs typeface="Segoe UI Semibold"/>
              </a:rPr>
              <a:t>bookkeeping</a:t>
            </a:r>
            <a:endParaRPr sz="1400">
              <a:latin typeface="Segoe UI Semibold"/>
              <a:cs typeface="Segoe UI Semibold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551686" y="3822446"/>
            <a:ext cx="3048000" cy="332740"/>
          </a:xfrm>
          <a:prstGeom prst="rect">
            <a:avLst/>
          </a:prstGeom>
        </p:spPr>
        <p:txBody>
          <a:bodyPr wrap="square" lIns="0" tIns="7620" rIns="0" bIns="0" rtlCol="0" vert="horz">
            <a:spAutoFit/>
          </a:bodyPr>
          <a:lstStyle/>
          <a:p>
            <a:pPr marL="12700" marR="5080">
              <a:lnSpc>
                <a:spcPct val="102499"/>
              </a:lnSpc>
              <a:spcBef>
                <a:spcPts val="60"/>
              </a:spcBef>
            </a:pPr>
            <a:r>
              <a:rPr dirty="0" sz="1000">
                <a:solidFill>
                  <a:srgbClr val="AFCADA"/>
                </a:solidFill>
                <a:latin typeface="Calibri"/>
                <a:cs typeface="Calibri"/>
              </a:rPr>
              <a:t>Routine</a:t>
            </a:r>
            <a:r>
              <a:rPr dirty="0" sz="1000" spc="-20">
                <a:solidFill>
                  <a:srgbClr val="AFCADA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AFCADA"/>
                </a:solidFill>
                <a:latin typeface="Calibri"/>
                <a:cs typeface="Calibri"/>
              </a:rPr>
              <a:t>coding</a:t>
            </a:r>
            <a:r>
              <a:rPr dirty="0" sz="1000" spc="-15">
                <a:solidFill>
                  <a:srgbClr val="AFCADA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AFCADA"/>
                </a:solidFill>
                <a:latin typeface="Calibri"/>
                <a:cs typeface="Calibri"/>
              </a:rPr>
              <a:t>and</a:t>
            </a:r>
            <a:r>
              <a:rPr dirty="0" sz="1000" spc="-45">
                <a:solidFill>
                  <a:srgbClr val="AFCADA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AFCADA"/>
                </a:solidFill>
                <a:latin typeface="Calibri"/>
                <a:cs typeface="Calibri"/>
              </a:rPr>
              <a:t>reconciliation</a:t>
            </a:r>
            <a:r>
              <a:rPr dirty="0" sz="1000" spc="-15">
                <a:solidFill>
                  <a:srgbClr val="AFCADA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AFCADA"/>
                </a:solidFill>
                <a:latin typeface="Calibri"/>
                <a:cs typeface="Calibri"/>
              </a:rPr>
              <a:t>become</a:t>
            </a:r>
            <a:r>
              <a:rPr dirty="0" sz="1000" spc="-15">
                <a:solidFill>
                  <a:srgbClr val="AFCADA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AFCADA"/>
                </a:solidFill>
                <a:latin typeface="Calibri"/>
                <a:cs typeface="Calibri"/>
              </a:rPr>
              <a:t>fully</a:t>
            </a:r>
            <a:r>
              <a:rPr dirty="0" sz="1000" spc="-15">
                <a:solidFill>
                  <a:srgbClr val="AFCADA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AFCADA"/>
                </a:solidFill>
                <a:latin typeface="Calibri"/>
                <a:cs typeface="Calibri"/>
              </a:rPr>
              <a:t>automated, supervised</a:t>
            </a:r>
            <a:r>
              <a:rPr dirty="0" sz="1000" spc="-5">
                <a:solidFill>
                  <a:srgbClr val="AFCADA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AFCADA"/>
                </a:solidFill>
                <a:latin typeface="Calibri"/>
                <a:cs typeface="Calibri"/>
              </a:rPr>
              <a:t>by</a:t>
            </a:r>
            <a:r>
              <a:rPr dirty="0" sz="1000" spc="-15">
                <a:solidFill>
                  <a:srgbClr val="AFCADA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AFCADA"/>
                </a:solidFill>
                <a:latin typeface="Calibri"/>
                <a:cs typeface="Calibri"/>
              </a:rPr>
              <a:t>exception.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5415153" y="3053714"/>
            <a:ext cx="4719320" cy="1334770"/>
            <a:chOff x="5415153" y="3053714"/>
            <a:chExt cx="4719320" cy="1334770"/>
          </a:xfrm>
        </p:grpSpPr>
        <p:sp>
          <p:nvSpPr>
            <p:cNvPr id="15" name="object 15"/>
            <p:cNvSpPr/>
            <p:nvPr/>
          </p:nvSpPr>
          <p:spPr>
            <a:xfrm>
              <a:off x="5420868" y="3059429"/>
              <a:ext cx="4707890" cy="1323340"/>
            </a:xfrm>
            <a:custGeom>
              <a:avLst/>
              <a:gdLst/>
              <a:ahLst/>
              <a:cxnLst/>
              <a:rect l="l" t="t" r="r" b="b"/>
              <a:pathLst>
                <a:path w="4707890" h="1323339">
                  <a:moveTo>
                    <a:pt x="4619244" y="0"/>
                  </a:moveTo>
                  <a:lnTo>
                    <a:pt x="88392" y="0"/>
                  </a:lnTo>
                  <a:lnTo>
                    <a:pt x="54006" y="6834"/>
                  </a:lnTo>
                  <a:lnTo>
                    <a:pt x="25908" y="25527"/>
                  </a:lnTo>
                  <a:lnTo>
                    <a:pt x="6953" y="53363"/>
                  </a:lnTo>
                  <a:lnTo>
                    <a:pt x="0" y="87630"/>
                  </a:lnTo>
                  <a:lnTo>
                    <a:pt x="0" y="1234440"/>
                  </a:lnTo>
                  <a:lnTo>
                    <a:pt x="6953" y="1268825"/>
                  </a:lnTo>
                  <a:lnTo>
                    <a:pt x="25907" y="1296924"/>
                  </a:lnTo>
                  <a:lnTo>
                    <a:pt x="54006" y="1315878"/>
                  </a:lnTo>
                  <a:lnTo>
                    <a:pt x="88392" y="1322832"/>
                  </a:lnTo>
                  <a:lnTo>
                    <a:pt x="4619244" y="1322832"/>
                  </a:lnTo>
                  <a:lnTo>
                    <a:pt x="4653629" y="1315878"/>
                  </a:lnTo>
                  <a:lnTo>
                    <a:pt x="4681728" y="1296924"/>
                  </a:lnTo>
                  <a:lnTo>
                    <a:pt x="4700682" y="1268825"/>
                  </a:lnTo>
                  <a:lnTo>
                    <a:pt x="4707636" y="1234440"/>
                  </a:lnTo>
                  <a:lnTo>
                    <a:pt x="4707636" y="87630"/>
                  </a:lnTo>
                  <a:lnTo>
                    <a:pt x="4700682" y="53363"/>
                  </a:lnTo>
                  <a:lnTo>
                    <a:pt x="4681727" y="25526"/>
                  </a:lnTo>
                  <a:lnTo>
                    <a:pt x="4653629" y="6834"/>
                  </a:lnTo>
                  <a:lnTo>
                    <a:pt x="4619244" y="0"/>
                  </a:lnTo>
                  <a:close/>
                </a:path>
              </a:pathLst>
            </a:custGeom>
            <a:solidFill>
              <a:srgbClr val="0D334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5420868" y="3059429"/>
              <a:ext cx="4707890" cy="1323340"/>
            </a:xfrm>
            <a:custGeom>
              <a:avLst/>
              <a:gdLst/>
              <a:ahLst/>
              <a:cxnLst/>
              <a:rect l="l" t="t" r="r" b="b"/>
              <a:pathLst>
                <a:path w="4707890" h="1323339">
                  <a:moveTo>
                    <a:pt x="0" y="87630"/>
                  </a:moveTo>
                  <a:lnTo>
                    <a:pt x="6953" y="53363"/>
                  </a:lnTo>
                  <a:lnTo>
                    <a:pt x="25908" y="25527"/>
                  </a:lnTo>
                  <a:lnTo>
                    <a:pt x="54006" y="6834"/>
                  </a:lnTo>
                  <a:lnTo>
                    <a:pt x="88392" y="0"/>
                  </a:lnTo>
                  <a:lnTo>
                    <a:pt x="4619244" y="0"/>
                  </a:lnTo>
                  <a:lnTo>
                    <a:pt x="4653629" y="6834"/>
                  </a:lnTo>
                  <a:lnTo>
                    <a:pt x="4681727" y="25526"/>
                  </a:lnTo>
                  <a:lnTo>
                    <a:pt x="4700682" y="53363"/>
                  </a:lnTo>
                  <a:lnTo>
                    <a:pt x="4707636" y="87630"/>
                  </a:lnTo>
                  <a:lnTo>
                    <a:pt x="4707636" y="1234440"/>
                  </a:lnTo>
                  <a:lnTo>
                    <a:pt x="4700682" y="1268825"/>
                  </a:lnTo>
                  <a:lnTo>
                    <a:pt x="4681728" y="1296924"/>
                  </a:lnTo>
                  <a:lnTo>
                    <a:pt x="4653629" y="1315878"/>
                  </a:lnTo>
                  <a:lnTo>
                    <a:pt x="4619244" y="1322832"/>
                  </a:lnTo>
                  <a:lnTo>
                    <a:pt x="88392" y="1322832"/>
                  </a:lnTo>
                  <a:lnTo>
                    <a:pt x="54006" y="1315878"/>
                  </a:lnTo>
                  <a:lnTo>
                    <a:pt x="25907" y="1296924"/>
                  </a:lnTo>
                  <a:lnTo>
                    <a:pt x="6953" y="1268825"/>
                  </a:lnTo>
                  <a:lnTo>
                    <a:pt x="0" y="1234440"/>
                  </a:lnTo>
                  <a:lnTo>
                    <a:pt x="0" y="87630"/>
                  </a:lnTo>
                  <a:close/>
                </a:path>
              </a:pathLst>
            </a:custGeom>
            <a:ln w="11430">
              <a:solidFill>
                <a:srgbClr val="204E6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5677662" y="3315461"/>
              <a:ext cx="577850" cy="577850"/>
            </a:xfrm>
            <a:custGeom>
              <a:avLst/>
              <a:gdLst/>
              <a:ahLst/>
              <a:cxnLst/>
              <a:rect l="l" t="t" r="r" b="b"/>
              <a:pathLst>
                <a:path w="577850" h="577850">
                  <a:moveTo>
                    <a:pt x="480822" y="0"/>
                  </a:moveTo>
                  <a:lnTo>
                    <a:pt x="96012" y="0"/>
                  </a:lnTo>
                  <a:lnTo>
                    <a:pt x="58828" y="7620"/>
                  </a:lnTo>
                  <a:lnTo>
                    <a:pt x="28289" y="28384"/>
                  </a:lnTo>
                  <a:lnTo>
                    <a:pt x="7608" y="59150"/>
                  </a:lnTo>
                  <a:lnTo>
                    <a:pt x="0" y="96774"/>
                  </a:lnTo>
                  <a:lnTo>
                    <a:pt x="0" y="481584"/>
                  </a:lnTo>
                  <a:lnTo>
                    <a:pt x="7608" y="519088"/>
                  </a:lnTo>
                  <a:lnTo>
                    <a:pt x="28289" y="549592"/>
                  </a:lnTo>
                  <a:lnTo>
                    <a:pt x="58828" y="570095"/>
                  </a:lnTo>
                  <a:lnTo>
                    <a:pt x="96012" y="577596"/>
                  </a:lnTo>
                  <a:lnTo>
                    <a:pt x="480822" y="577596"/>
                  </a:lnTo>
                  <a:lnTo>
                    <a:pt x="518445" y="570095"/>
                  </a:lnTo>
                  <a:lnTo>
                    <a:pt x="549211" y="549592"/>
                  </a:lnTo>
                  <a:lnTo>
                    <a:pt x="569976" y="519088"/>
                  </a:lnTo>
                  <a:lnTo>
                    <a:pt x="577596" y="481584"/>
                  </a:lnTo>
                  <a:lnTo>
                    <a:pt x="577596" y="96774"/>
                  </a:lnTo>
                  <a:lnTo>
                    <a:pt x="569976" y="59150"/>
                  </a:lnTo>
                  <a:lnTo>
                    <a:pt x="549211" y="28384"/>
                  </a:lnTo>
                  <a:lnTo>
                    <a:pt x="518445" y="7620"/>
                  </a:lnTo>
                  <a:lnTo>
                    <a:pt x="480822" y="0"/>
                  </a:lnTo>
                  <a:close/>
                </a:path>
              </a:pathLst>
            </a:custGeom>
            <a:solidFill>
              <a:srgbClr val="2EB5D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823204" y="3463289"/>
              <a:ext cx="287273" cy="281939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6410959" y="3370579"/>
            <a:ext cx="1863089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>
                <a:solidFill>
                  <a:srgbClr val="FFFFFF"/>
                </a:solidFill>
                <a:latin typeface="Segoe UI Semibold"/>
                <a:cs typeface="Segoe UI Semibold"/>
              </a:rPr>
              <a:t>Conversational</a:t>
            </a:r>
            <a:r>
              <a:rPr dirty="0" sz="1400" spc="-85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1400" spc="-10">
                <a:solidFill>
                  <a:srgbClr val="FFFFFF"/>
                </a:solidFill>
                <a:latin typeface="Segoe UI Semibold"/>
                <a:cs typeface="Segoe UI Semibold"/>
              </a:rPr>
              <a:t>finance</a:t>
            </a:r>
            <a:endParaRPr sz="1400">
              <a:latin typeface="Segoe UI Semibold"/>
              <a:cs typeface="Segoe UI Semibold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410959" y="3822446"/>
            <a:ext cx="3322954" cy="332740"/>
          </a:xfrm>
          <a:prstGeom prst="rect">
            <a:avLst/>
          </a:prstGeom>
        </p:spPr>
        <p:txBody>
          <a:bodyPr wrap="square" lIns="0" tIns="7620" rIns="0" bIns="0" rtlCol="0" vert="horz">
            <a:spAutoFit/>
          </a:bodyPr>
          <a:lstStyle/>
          <a:p>
            <a:pPr marL="12700" marR="5080">
              <a:lnSpc>
                <a:spcPct val="102499"/>
              </a:lnSpc>
              <a:spcBef>
                <a:spcPts val="60"/>
              </a:spcBef>
            </a:pPr>
            <a:r>
              <a:rPr dirty="0" sz="1000" spc="-10">
                <a:solidFill>
                  <a:srgbClr val="AFCADA"/>
                </a:solidFill>
                <a:latin typeface="Calibri"/>
                <a:cs typeface="Calibri"/>
              </a:rPr>
              <a:t>Clients</a:t>
            </a:r>
            <a:r>
              <a:rPr dirty="0" sz="1000" spc="-15">
                <a:solidFill>
                  <a:srgbClr val="AFCADA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AFCADA"/>
                </a:solidFill>
                <a:latin typeface="Calibri"/>
                <a:cs typeface="Calibri"/>
              </a:rPr>
              <a:t>query</a:t>
            </a:r>
            <a:r>
              <a:rPr dirty="0" sz="1000" spc="-35">
                <a:solidFill>
                  <a:srgbClr val="AFCADA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AFCADA"/>
                </a:solidFill>
                <a:latin typeface="Calibri"/>
                <a:cs typeface="Calibri"/>
              </a:rPr>
              <a:t>their</a:t>
            </a:r>
            <a:r>
              <a:rPr dirty="0" sz="1000" spc="-15">
                <a:solidFill>
                  <a:srgbClr val="AFCADA"/>
                </a:solidFill>
                <a:latin typeface="Calibri"/>
                <a:cs typeface="Calibri"/>
              </a:rPr>
              <a:t> </a:t>
            </a:r>
            <a:r>
              <a:rPr dirty="0" sz="1000" spc="-20">
                <a:solidFill>
                  <a:srgbClr val="AFCADA"/>
                </a:solidFill>
                <a:latin typeface="Calibri"/>
                <a:cs typeface="Calibri"/>
              </a:rPr>
              <a:t>numbers</a:t>
            </a:r>
            <a:r>
              <a:rPr dirty="0" sz="1000" spc="-35">
                <a:solidFill>
                  <a:srgbClr val="AFCADA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AFCADA"/>
                </a:solidFill>
                <a:latin typeface="Calibri"/>
                <a:cs typeface="Calibri"/>
              </a:rPr>
              <a:t>in</a:t>
            </a:r>
            <a:r>
              <a:rPr dirty="0" sz="1000" spc="-10">
                <a:solidFill>
                  <a:srgbClr val="AFCADA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AFCADA"/>
                </a:solidFill>
                <a:latin typeface="Calibri"/>
                <a:cs typeface="Calibri"/>
              </a:rPr>
              <a:t>plain</a:t>
            </a:r>
            <a:r>
              <a:rPr dirty="0" sz="1000" spc="-20">
                <a:solidFill>
                  <a:srgbClr val="AFCADA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AFCADA"/>
                </a:solidFill>
                <a:latin typeface="Calibri"/>
                <a:cs typeface="Calibri"/>
              </a:rPr>
              <a:t>language,</a:t>
            </a:r>
            <a:r>
              <a:rPr dirty="0" sz="1000" spc="-25">
                <a:solidFill>
                  <a:srgbClr val="AFCADA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AFCADA"/>
                </a:solidFill>
                <a:latin typeface="Calibri"/>
                <a:cs typeface="Calibri"/>
              </a:rPr>
              <a:t>backed</a:t>
            </a:r>
            <a:r>
              <a:rPr dirty="0" sz="1000" spc="-40">
                <a:solidFill>
                  <a:srgbClr val="AFCADA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AFCADA"/>
                </a:solidFill>
                <a:latin typeface="Calibri"/>
                <a:cs typeface="Calibri"/>
              </a:rPr>
              <a:t>by</a:t>
            </a:r>
            <a:r>
              <a:rPr dirty="0" sz="1000" spc="-15">
                <a:solidFill>
                  <a:srgbClr val="AFCADA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AFCADA"/>
                </a:solidFill>
                <a:latin typeface="Calibri"/>
                <a:cs typeface="Calibri"/>
              </a:rPr>
              <a:t>verified data.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555879" y="4553330"/>
            <a:ext cx="4718685" cy="1334770"/>
            <a:chOff x="555879" y="4553330"/>
            <a:chExt cx="4718685" cy="1334770"/>
          </a:xfrm>
        </p:grpSpPr>
        <p:sp>
          <p:nvSpPr>
            <p:cNvPr id="22" name="object 22"/>
            <p:cNvSpPr/>
            <p:nvPr/>
          </p:nvSpPr>
          <p:spPr>
            <a:xfrm>
              <a:off x="561594" y="4559045"/>
              <a:ext cx="4707255" cy="1323340"/>
            </a:xfrm>
            <a:custGeom>
              <a:avLst/>
              <a:gdLst/>
              <a:ahLst/>
              <a:cxnLst/>
              <a:rect l="l" t="t" r="r" b="b"/>
              <a:pathLst>
                <a:path w="4707255" h="1323339">
                  <a:moveTo>
                    <a:pt x="4619244" y="0"/>
                  </a:moveTo>
                  <a:lnTo>
                    <a:pt x="88392" y="0"/>
                  </a:lnTo>
                  <a:lnTo>
                    <a:pt x="54006" y="6834"/>
                  </a:lnTo>
                  <a:lnTo>
                    <a:pt x="25907" y="25527"/>
                  </a:lnTo>
                  <a:lnTo>
                    <a:pt x="6953" y="53363"/>
                  </a:lnTo>
                  <a:lnTo>
                    <a:pt x="0" y="87630"/>
                  </a:lnTo>
                  <a:lnTo>
                    <a:pt x="0" y="1234440"/>
                  </a:lnTo>
                  <a:lnTo>
                    <a:pt x="6953" y="1268825"/>
                  </a:lnTo>
                  <a:lnTo>
                    <a:pt x="25908" y="1296924"/>
                  </a:lnTo>
                  <a:lnTo>
                    <a:pt x="54006" y="1315878"/>
                  </a:lnTo>
                  <a:lnTo>
                    <a:pt x="88392" y="1322832"/>
                  </a:lnTo>
                  <a:lnTo>
                    <a:pt x="4619244" y="1322832"/>
                  </a:lnTo>
                  <a:lnTo>
                    <a:pt x="4653510" y="1315878"/>
                  </a:lnTo>
                  <a:lnTo>
                    <a:pt x="4681347" y="1296924"/>
                  </a:lnTo>
                  <a:lnTo>
                    <a:pt x="4700039" y="1268825"/>
                  </a:lnTo>
                  <a:lnTo>
                    <a:pt x="4706874" y="1234440"/>
                  </a:lnTo>
                  <a:lnTo>
                    <a:pt x="4706874" y="87630"/>
                  </a:lnTo>
                  <a:lnTo>
                    <a:pt x="4700039" y="53363"/>
                  </a:lnTo>
                  <a:lnTo>
                    <a:pt x="4681347" y="25527"/>
                  </a:lnTo>
                  <a:lnTo>
                    <a:pt x="4653510" y="6834"/>
                  </a:lnTo>
                  <a:lnTo>
                    <a:pt x="4619244" y="0"/>
                  </a:lnTo>
                  <a:close/>
                </a:path>
              </a:pathLst>
            </a:custGeom>
            <a:solidFill>
              <a:srgbClr val="0D334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561594" y="4559045"/>
              <a:ext cx="4707255" cy="1323340"/>
            </a:xfrm>
            <a:custGeom>
              <a:avLst/>
              <a:gdLst/>
              <a:ahLst/>
              <a:cxnLst/>
              <a:rect l="l" t="t" r="r" b="b"/>
              <a:pathLst>
                <a:path w="4707255" h="1323339">
                  <a:moveTo>
                    <a:pt x="0" y="87630"/>
                  </a:moveTo>
                  <a:lnTo>
                    <a:pt x="6953" y="53363"/>
                  </a:lnTo>
                  <a:lnTo>
                    <a:pt x="25907" y="25527"/>
                  </a:lnTo>
                  <a:lnTo>
                    <a:pt x="54006" y="6834"/>
                  </a:lnTo>
                  <a:lnTo>
                    <a:pt x="88392" y="0"/>
                  </a:lnTo>
                  <a:lnTo>
                    <a:pt x="4619244" y="0"/>
                  </a:lnTo>
                  <a:lnTo>
                    <a:pt x="4653510" y="6834"/>
                  </a:lnTo>
                  <a:lnTo>
                    <a:pt x="4681347" y="25527"/>
                  </a:lnTo>
                  <a:lnTo>
                    <a:pt x="4700039" y="53363"/>
                  </a:lnTo>
                  <a:lnTo>
                    <a:pt x="4706874" y="87630"/>
                  </a:lnTo>
                  <a:lnTo>
                    <a:pt x="4706874" y="1234440"/>
                  </a:lnTo>
                  <a:lnTo>
                    <a:pt x="4700039" y="1268825"/>
                  </a:lnTo>
                  <a:lnTo>
                    <a:pt x="4681347" y="1296924"/>
                  </a:lnTo>
                  <a:lnTo>
                    <a:pt x="4653510" y="1315878"/>
                  </a:lnTo>
                  <a:lnTo>
                    <a:pt x="4619244" y="1322832"/>
                  </a:lnTo>
                  <a:lnTo>
                    <a:pt x="88392" y="1322832"/>
                  </a:lnTo>
                  <a:lnTo>
                    <a:pt x="54006" y="1315878"/>
                  </a:lnTo>
                  <a:lnTo>
                    <a:pt x="25908" y="1296924"/>
                  </a:lnTo>
                  <a:lnTo>
                    <a:pt x="6953" y="1268825"/>
                  </a:lnTo>
                  <a:lnTo>
                    <a:pt x="0" y="1234440"/>
                  </a:lnTo>
                  <a:lnTo>
                    <a:pt x="0" y="87630"/>
                  </a:lnTo>
                  <a:close/>
                </a:path>
              </a:pathLst>
            </a:custGeom>
            <a:ln w="11430">
              <a:solidFill>
                <a:srgbClr val="204E6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818388" y="4815077"/>
              <a:ext cx="577850" cy="577850"/>
            </a:xfrm>
            <a:custGeom>
              <a:avLst/>
              <a:gdLst/>
              <a:ahLst/>
              <a:cxnLst/>
              <a:rect l="l" t="t" r="r" b="b"/>
              <a:pathLst>
                <a:path w="577850" h="577850">
                  <a:moveTo>
                    <a:pt x="480822" y="0"/>
                  </a:moveTo>
                  <a:lnTo>
                    <a:pt x="96012" y="0"/>
                  </a:lnTo>
                  <a:lnTo>
                    <a:pt x="58507" y="7619"/>
                  </a:lnTo>
                  <a:lnTo>
                    <a:pt x="28003" y="28384"/>
                  </a:lnTo>
                  <a:lnTo>
                    <a:pt x="7500" y="59150"/>
                  </a:lnTo>
                  <a:lnTo>
                    <a:pt x="0" y="96774"/>
                  </a:lnTo>
                  <a:lnTo>
                    <a:pt x="0" y="481584"/>
                  </a:lnTo>
                  <a:lnTo>
                    <a:pt x="7500" y="518767"/>
                  </a:lnTo>
                  <a:lnTo>
                    <a:pt x="28003" y="549306"/>
                  </a:lnTo>
                  <a:lnTo>
                    <a:pt x="58507" y="569987"/>
                  </a:lnTo>
                  <a:lnTo>
                    <a:pt x="96012" y="577596"/>
                  </a:lnTo>
                  <a:lnTo>
                    <a:pt x="480822" y="577596"/>
                  </a:lnTo>
                  <a:lnTo>
                    <a:pt x="518445" y="569987"/>
                  </a:lnTo>
                  <a:lnTo>
                    <a:pt x="549211" y="549306"/>
                  </a:lnTo>
                  <a:lnTo>
                    <a:pt x="569976" y="518767"/>
                  </a:lnTo>
                  <a:lnTo>
                    <a:pt x="577596" y="481584"/>
                  </a:lnTo>
                  <a:lnTo>
                    <a:pt x="577596" y="96774"/>
                  </a:lnTo>
                  <a:lnTo>
                    <a:pt x="569976" y="59150"/>
                  </a:lnTo>
                  <a:lnTo>
                    <a:pt x="549211" y="28384"/>
                  </a:lnTo>
                  <a:lnTo>
                    <a:pt x="518445" y="7619"/>
                  </a:lnTo>
                  <a:lnTo>
                    <a:pt x="480822" y="0"/>
                  </a:lnTo>
                  <a:close/>
                </a:path>
              </a:pathLst>
            </a:custGeom>
            <a:solidFill>
              <a:srgbClr val="2EB5D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5" name="object 2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64691" y="4959095"/>
              <a:ext cx="286511" cy="287273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1551686" y="4870195"/>
            <a:ext cx="179451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solidFill>
                  <a:srgbClr val="FFFFFF"/>
                </a:solidFill>
                <a:latin typeface="Segoe UI Semibold"/>
                <a:cs typeface="Segoe UI Semibold"/>
              </a:rPr>
              <a:t>Continuous</a:t>
            </a:r>
            <a:r>
              <a:rPr dirty="0" sz="1400" spc="-45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1400" spc="-10">
                <a:solidFill>
                  <a:srgbClr val="FFFFFF"/>
                </a:solidFill>
                <a:latin typeface="Segoe UI Semibold"/>
                <a:cs typeface="Segoe UI Semibold"/>
              </a:rPr>
              <a:t>assurance</a:t>
            </a:r>
            <a:endParaRPr sz="1400">
              <a:latin typeface="Segoe UI Semibold"/>
              <a:cs typeface="Segoe UI Semibold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551686" y="5399785"/>
            <a:ext cx="3199130" cy="17653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000" spc="-10">
                <a:solidFill>
                  <a:srgbClr val="AFCADA"/>
                </a:solidFill>
                <a:latin typeface="Calibri"/>
                <a:cs typeface="Calibri"/>
              </a:rPr>
              <a:t>Always-</a:t>
            </a:r>
            <a:r>
              <a:rPr dirty="0" sz="1000">
                <a:solidFill>
                  <a:srgbClr val="AFCADA"/>
                </a:solidFill>
                <a:latin typeface="Calibri"/>
                <a:cs typeface="Calibri"/>
              </a:rPr>
              <a:t>on</a:t>
            </a:r>
            <a:r>
              <a:rPr dirty="0" sz="1000" spc="-15">
                <a:solidFill>
                  <a:srgbClr val="AFCADA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AFCADA"/>
                </a:solidFill>
                <a:latin typeface="Calibri"/>
                <a:cs typeface="Calibri"/>
              </a:rPr>
              <a:t>monitoring</a:t>
            </a:r>
            <a:r>
              <a:rPr dirty="0" sz="1000" spc="-15">
                <a:solidFill>
                  <a:srgbClr val="AFCADA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AFCADA"/>
                </a:solidFill>
                <a:latin typeface="Calibri"/>
                <a:cs typeface="Calibri"/>
              </a:rPr>
              <a:t>replaces</a:t>
            </a:r>
            <a:r>
              <a:rPr dirty="0" sz="1000" spc="-15">
                <a:solidFill>
                  <a:srgbClr val="AFCADA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AFCADA"/>
                </a:solidFill>
                <a:latin typeface="Calibri"/>
                <a:cs typeface="Calibri"/>
              </a:rPr>
              <a:t>periodic,</a:t>
            </a:r>
            <a:r>
              <a:rPr dirty="0" sz="1000" spc="-15">
                <a:solidFill>
                  <a:srgbClr val="AFCADA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AFCADA"/>
                </a:solidFill>
                <a:latin typeface="Calibri"/>
                <a:cs typeface="Calibri"/>
              </a:rPr>
              <a:t>after-the-</a:t>
            </a:r>
            <a:r>
              <a:rPr dirty="0" sz="1000">
                <a:solidFill>
                  <a:srgbClr val="AFCADA"/>
                </a:solidFill>
                <a:latin typeface="Calibri"/>
                <a:cs typeface="Calibri"/>
              </a:rPr>
              <a:t>fact</a:t>
            </a:r>
            <a:r>
              <a:rPr dirty="0" sz="1000" spc="-15">
                <a:solidFill>
                  <a:srgbClr val="AFCADA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AFCADA"/>
                </a:solidFill>
                <a:latin typeface="Calibri"/>
                <a:cs typeface="Calibri"/>
              </a:rPr>
              <a:t>checks.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5415153" y="4553330"/>
            <a:ext cx="4719320" cy="1334770"/>
            <a:chOff x="5415153" y="4553330"/>
            <a:chExt cx="4719320" cy="1334770"/>
          </a:xfrm>
        </p:grpSpPr>
        <p:sp>
          <p:nvSpPr>
            <p:cNvPr id="29" name="object 29"/>
            <p:cNvSpPr/>
            <p:nvPr/>
          </p:nvSpPr>
          <p:spPr>
            <a:xfrm>
              <a:off x="5420868" y="4559045"/>
              <a:ext cx="4707890" cy="1323340"/>
            </a:xfrm>
            <a:custGeom>
              <a:avLst/>
              <a:gdLst/>
              <a:ahLst/>
              <a:cxnLst/>
              <a:rect l="l" t="t" r="r" b="b"/>
              <a:pathLst>
                <a:path w="4707890" h="1323339">
                  <a:moveTo>
                    <a:pt x="4619244" y="0"/>
                  </a:moveTo>
                  <a:lnTo>
                    <a:pt x="88392" y="0"/>
                  </a:lnTo>
                  <a:lnTo>
                    <a:pt x="54006" y="6834"/>
                  </a:lnTo>
                  <a:lnTo>
                    <a:pt x="25908" y="25527"/>
                  </a:lnTo>
                  <a:lnTo>
                    <a:pt x="6953" y="53363"/>
                  </a:lnTo>
                  <a:lnTo>
                    <a:pt x="0" y="87630"/>
                  </a:lnTo>
                  <a:lnTo>
                    <a:pt x="0" y="1234440"/>
                  </a:lnTo>
                  <a:lnTo>
                    <a:pt x="6953" y="1268825"/>
                  </a:lnTo>
                  <a:lnTo>
                    <a:pt x="25907" y="1296924"/>
                  </a:lnTo>
                  <a:lnTo>
                    <a:pt x="54006" y="1315878"/>
                  </a:lnTo>
                  <a:lnTo>
                    <a:pt x="88392" y="1322832"/>
                  </a:lnTo>
                  <a:lnTo>
                    <a:pt x="4619244" y="1322832"/>
                  </a:lnTo>
                  <a:lnTo>
                    <a:pt x="4653629" y="1315878"/>
                  </a:lnTo>
                  <a:lnTo>
                    <a:pt x="4681728" y="1296924"/>
                  </a:lnTo>
                  <a:lnTo>
                    <a:pt x="4700682" y="1268825"/>
                  </a:lnTo>
                  <a:lnTo>
                    <a:pt x="4707636" y="1234440"/>
                  </a:lnTo>
                  <a:lnTo>
                    <a:pt x="4707636" y="87630"/>
                  </a:lnTo>
                  <a:lnTo>
                    <a:pt x="4700682" y="53363"/>
                  </a:lnTo>
                  <a:lnTo>
                    <a:pt x="4681727" y="25527"/>
                  </a:lnTo>
                  <a:lnTo>
                    <a:pt x="4653629" y="6834"/>
                  </a:lnTo>
                  <a:lnTo>
                    <a:pt x="4619244" y="0"/>
                  </a:lnTo>
                  <a:close/>
                </a:path>
              </a:pathLst>
            </a:custGeom>
            <a:solidFill>
              <a:srgbClr val="0D334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/>
            <p:cNvSpPr/>
            <p:nvPr/>
          </p:nvSpPr>
          <p:spPr>
            <a:xfrm>
              <a:off x="5420868" y="4559045"/>
              <a:ext cx="4707890" cy="1323340"/>
            </a:xfrm>
            <a:custGeom>
              <a:avLst/>
              <a:gdLst/>
              <a:ahLst/>
              <a:cxnLst/>
              <a:rect l="l" t="t" r="r" b="b"/>
              <a:pathLst>
                <a:path w="4707890" h="1323339">
                  <a:moveTo>
                    <a:pt x="0" y="87630"/>
                  </a:moveTo>
                  <a:lnTo>
                    <a:pt x="6953" y="53363"/>
                  </a:lnTo>
                  <a:lnTo>
                    <a:pt x="25908" y="25527"/>
                  </a:lnTo>
                  <a:lnTo>
                    <a:pt x="54006" y="6834"/>
                  </a:lnTo>
                  <a:lnTo>
                    <a:pt x="88392" y="0"/>
                  </a:lnTo>
                  <a:lnTo>
                    <a:pt x="4619244" y="0"/>
                  </a:lnTo>
                  <a:lnTo>
                    <a:pt x="4653629" y="6834"/>
                  </a:lnTo>
                  <a:lnTo>
                    <a:pt x="4681727" y="25527"/>
                  </a:lnTo>
                  <a:lnTo>
                    <a:pt x="4700682" y="53363"/>
                  </a:lnTo>
                  <a:lnTo>
                    <a:pt x="4707636" y="87630"/>
                  </a:lnTo>
                  <a:lnTo>
                    <a:pt x="4707636" y="1234440"/>
                  </a:lnTo>
                  <a:lnTo>
                    <a:pt x="4700682" y="1268825"/>
                  </a:lnTo>
                  <a:lnTo>
                    <a:pt x="4681728" y="1296924"/>
                  </a:lnTo>
                  <a:lnTo>
                    <a:pt x="4653629" y="1315878"/>
                  </a:lnTo>
                  <a:lnTo>
                    <a:pt x="4619244" y="1322832"/>
                  </a:lnTo>
                  <a:lnTo>
                    <a:pt x="88392" y="1322832"/>
                  </a:lnTo>
                  <a:lnTo>
                    <a:pt x="54006" y="1315878"/>
                  </a:lnTo>
                  <a:lnTo>
                    <a:pt x="25907" y="1296924"/>
                  </a:lnTo>
                  <a:lnTo>
                    <a:pt x="6953" y="1268825"/>
                  </a:lnTo>
                  <a:lnTo>
                    <a:pt x="0" y="1234440"/>
                  </a:lnTo>
                  <a:lnTo>
                    <a:pt x="0" y="87630"/>
                  </a:lnTo>
                  <a:close/>
                </a:path>
              </a:pathLst>
            </a:custGeom>
            <a:ln w="11430">
              <a:solidFill>
                <a:srgbClr val="204E6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/>
            <p:cNvSpPr/>
            <p:nvPr/>
          </p:nvSpPr>
          <p:spPr>
            <a:xfrm>
              <a:off x="5677662" y="4815077"/>
              <a:ext cx="577850" cy="577850"/>
            </a:xfrm>
            <a:custGeom>
              <a:avLst/>
              <a:gdLst/>
              <a:ahLst/>
              <a:cxnLst/>
              <a:rect l="l" t="t" r="r" b="b"/>
              <a:pathLst>
                <a:path w="577850" h="577850">
                  <a:moveTo>
                    <a:pt x="480822" y="0"/>
                  </a:moveTo>
                  <a:lnTo>
                    <a:pt x="96012" y="0"/>
                  </a:lnTo>
                  <a:lnTo>
                    <a:pt x="58828" y="7619"/>
                  </a:lnTo>
                  <a:lnTo>
                    <a:pt x="28289" y="28384"/>
                  </a:lnTo>
                  <a:lnTo>
                    <a:pt x="7608" y="59150"/>
                  </a:lnTo>
                  <a:lnTo>
                    <a:pt x="0" y="96774"/>
                  </a:lnTo>
                  <a:lnTo>
                    <a:pt x="0" y="481584"/>
                  </a:lnTo>
                  <a:lnTo>
                    <a:pt x="7608" y="518767"/>
                  </a:lnTo>
                  <a:lnTo>
                    <a:pt x="28289" y="549306"/>
                  </a:lnTo>
                  <a:lnTo>
                    <a:pt x="58828" y="569987"/>
                  </a:lnTo>
                  <a:lnTo>
                    <a:pt x="96012" y="577596"/>
                  </a:lnTo>
                  <a:lnTo>
                    <a:pt x="480822" y="577596"/>
                  </a:lnTo>
                  <a:lnTo>
                    <a:pt x="518445" y="569987"/>
                  </a:lnTo>
                  <a:lnTo>
                    <a:pt x="549211" y="549306"/>
                  </a:lnTo>
                  <a:lnTo>
                    <a:pt x="569976" y="518767"/>
                  </a:lnTo>
                  <a:lnTo>
                    <a:pt x="577596" y="481584"/>
                  </a:lnTo>
                  <a:lnTo>
                    <a:pt x="577596" y="96774"/>
                  </a:lnTo>
                  <a:lnTo>
                    <a:pt x="569976" y="59150"/>
                  </a:lnTo>
                  <a:lnTo>
                    <a:pt x="549211" y="28384"/>
                  </a:lnTo>
                  <a:lnTo>
                    <a:pt x="518445" y="7619"/>
                  </a:lnTo>
                  <a:lnTo>
                    <a:pt x="480822" y="0"/>
                  </a:lnTo>
                  <a:close/>
                </a:path>
              </a:pathLst>
            </a:custGeom>
            <a:solidFill>
              <a:srgbClr val="2EB5D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2" name="object 3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823204" y="4959095"/>
              <a:ext cx="287273" cy="287273"/>
            </a:xfrm>
            <a:prstGeom prst="rect">
              <a:avLst/>
            </a:prstGeom>
          </p:spPr>
        </p:pic>
      </p:grpSp>
      <p:sp>
        <p:nvSpPr>
          <p:cNvPr id="33" name="object 33"/>
          <p:cNvSpPr txBox="1"/>
          <p:nvPr/>
        </p:nvSpPr>
        <p:spPr>
          <a:xfrm>
            <a:off x="6410959" y="4870195"/>
            <a:ext cx="157670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solidFill>
                  <a:srgbClr val="FFFFFF"/>
                </a:solidFill>
                <a:latin typeface="Segoe UI Semibold"/>
                <a:cs typeface="Segoe UI Semibold"/>
              </a:rPr>
              <a:t>Advisory-first</a:t>
            </a:r>
            <a:r>
              <a:rPr dirty="0" sz="1400" spc="-4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1400" spc="-10">
                <a:solidFill>
                  <a:srgbClr val="FFFFFF"/>
                </a:solidFill>
                <a:latin typeface="Segoe UI Semibold"/>
                <a:cs typeface="Segoe UI Semibold"/>
              </a:rPr>
              <a:t>firms</a:t>
            </a:r>
            <a:endParaRPr sz="1400">
              <a:latin typeface="Segoe UI Semibold"/>
              <a:cs typeface="Segoe UI Semibold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6410959" y="5399785"/>
            <a:ext cx="3174365" cy="17653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000" spc="-10">
                <a:solidFill>
                  <a:srgbClr val="AFCADA"/>
                </a:solidFill>
                <a:latin typeface="Calibri"/>
                <a:cs typeface="Calibri"/>
              </a:rPr>
              <a:t>Freed</a:t>
            </a:r>
            <a:r>
              <a:rPr dirty="0" sz="1000" spc="-30">
                <a:solidFill>
                  <a:srgbClr val="AFCADA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AFCADA"/>
                </a:solidFill>
                <a:latin typeface="Calibri"/>
                <a:cs typeface="Calibri"/>
              </a:rPr>
              <a:t>from</a:t>
            </a:r>
            <a:r>
              <a:rPr dirty="0" sz="1000" spc="-30">
                <a:solidFill>
                  <a:srgbClr val="AFCADA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AFCADA"/>
                </a:solidFill>
                <a:latin typeface="Calibri"/>
                <a:cs typeface="Calibri"/>
              </a:rPr>
              <a:t>data</a:t>
            </a:r>
            <a:r>
              <a:rPr dirty="0" sz="1000" spc="-30">
                <a:solidFill>
                  <a:srgbClr val="AFCADA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AFCADA"/>
                </a:solidFill>
                <a:latin typeface="Calibri"/>
                <a:cs typeface="Calibri"/>
              </a:rPr>
              <a:t>entry,</a:t>
            </a:r>
            <a:r>
              <a:rPr dirty="0" sz="1000" spc="-30">
                <a:solidFill>
                  <a:srgbClr val="AFCADA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AFCADA"/>
                </a:solidFill>
                <a:latin typeface="Calibri"/>
                <a:cs typeface="Calibri"/>
              </a:rPr>
              <a:t>firms</a:t>
            </a:r>
            <a:r>
              <a:rPr dirty="0" sz="1000" spc="-30">
                <a:solidFill>
                  <a:srgbClr val="AFCADA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AFCADA"/>
                </a:solidFill>
                <a:latin typeface="Calibri"/>
                <a:cs typeface="Calibri"/>
              </a:rPr>
              <a:t>compete</a:t>
            </a:r>
            <a:r>
              <a:rPr dirty="0" sz="1000" spc="-35">
                <a:solidFill>
                  <a:srgbClr val="AFCADA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AFCADA"/>
                </a:solidFill>
                <a:latin typeface="Calibri"/>
                <a:cs typeface="Calibri"/>
              </a:rPr>
              <a:t>on</a:t>
            </a:r>
            <a:r>
              <a:rPr dirty="0" sz="1000" spc="-35">
                <a:solidFill>
                  <a:srgbClr val="AFCADA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AFCADA"/>
                </a:solidFill>
                <a:latin typeface="Calibri"/>
                <a:cs typeface="Calibri"/>
              </a:rPr>
              <a:t>insight</a:t>
            </a:r>
            <a:r>
              <a:rPr dirty="0" sz="1000" spc="-50">
                <a:solidFill>
                  <a:srgbClr val="AFCADA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AFCADA"/>
                </a:solidFill>
                <a:latin typeface="Calibri"/>
                <a:cs typeface="Calibri"/>
              </a:rPr>
              <a:t>and</a:t>
            </a:r>
            <a:r>
              <a:rPr dirty="0" sz="1000" spc="-40">
                <a:solidFill>
                  <a:srgbClr val="AFCADA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AFCADA"/>
                </a:solidFill>
                <a:latin typeface="Calibri"/>
                <a:cs typeface="Calibri"/>
              </a:rPr>
              <a:t>strategy.</a:t>
            </a:r>
            <a:endParaRPr sz="1000">
              <a:latin typeface="Calibri"/>
              <a:cs typeface="Calibri"/>
            </a:endParaRPr>
          </a:p>
        </p:txBody>
      </p:sp>
      <p:pic>
        <p:nvPicPr>
          <p:cNvPr id="35" name="object 3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57022" y="6368033"/>
            <a:ext cx="233171" cy="216407"/>
          </a:xfrm>
          <a:prstGeom prst="rect">
            <a:avLst/>
          </a:prstGeom>
        </p:spPr>
      </p:pic>
      <p:sp>
        <p:nvSpPr>
          <p:cNvPr id="36" name="object 3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968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dirty="0" spc="-25"/>
              <a:t>29</a:t>
            </a:fld>
          </a:p>
        </p:txBody>
      </p:sp>
      <p:sp>
        <p:nvSpPr>
          <p:cNvPr id="37" name="object 37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90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dirty="0" spc="-10"/>
              <a:t>O</a:t>
            </a:r>
            <a:r>
              <a:rPr dirty="0" spc="-75"/>
              <a:t> </a:t>
            </a:r>
            <a:r>
              <a:rPr dirty="0" spc="-10"/>
              <a:t>B</a:t>
            </a:r>
            <a:r>
              <a:rPr dirty="0" spc="-75"/>
              <a:t> </a:t>
            </a:r>
            <a:r>
              <a:rPr dirty="0"/>
              <a:t>G</a:t>
            </a:r>
            <a:r>
              <a:rPr dirty="0" spc="254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 spc="-10"/>
              <a:t>T</a:t>
            </a:r>
            <a:r>
              <a:rPr dirty="0" spc="-75"/>
              <a:t> </a:t>
            </a:r>
            <a:r>
              <a:rPr dirty="0" spc="-10"/>
              <a:t>S</a:t>
            </a:r>
            <a:r>
              <a:rPr dirty="0" spc="-75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/>
              <a:t>R</a:t>
            </a:r>
            <a:r>
              <a:rPr dirty="0" spc="-75"/>
              <a:t> </a:t>
            </a:r>
            <a:r>
              <a:rPr dirty="0" spc="-10"/>
              <a:t>C</a:t>
            </a:r>
            <a:r>
              <a:rPr dirty="0" spc="-75"/>
              <a:t> </a:t>
            </a:r>
            <a:r>
              <a:rPr dirty="0"/>
              <a:t>I</a:t>
            </a:r>
            <a:r>
              <a:rPr dirty="0" spc="-80"/>
              <a:t> </a:t>
            </a:r>
            <a:r>
              <a:rPr dirty="0" spc="-25"/>
              <a:t>NG</a:t>
            </a:r>
          </a:p>
        </p:txBody>
      </p:sp>
      <p:sp>
        <p:nvSpPr>
          <p:cNvPr id="38" name="object 38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10"/>
              </a:lnSpc>
            </a:pPr>
            <a:r>
              <a:rPr dirty="0" spc="-10"/>
              <a:t>Confidential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9655" y="1286509"/>
            <a:ext cx="835660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W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H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Y</a:t>
            </a:r>
            <a:r>
              <a:rPr dirty="0" sz="1100" spc="100">
                <a:solidFill>
                  <a:srgbClr val="137BA6"/>
                </a:solidFill>
                <a:latin typeface="Segoe UI Semibold"/>
                <a:cs typeface="Segoe UI Semibold"/>
              </a:rPr>
              <a:t> 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O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 spc="-25">
                <a:solidFill>
                  <a:srgbClr val="137BA6"/>
                </a:solidFill>
                <a:latin typeface="Segoe UI Semibold"/>
                <a:cs typeface="Segoe UI Semibold"/>
              </a:rPr>
              <a:t>BG</a:t>
            </a:r>
            <a:endParaRPr sz="1100">
              <a:latin typeface="Segoe UI Semibold"/>
              <a:cs typeface="Segoe UI Semibold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/>
              <a:t>The</a:t>
            </a:r>
            <a:r>
              <a:rPr dirty="0" spc="-55"/>
              <a:t> </a:t>
            </a:r>
            <a:r>
              <a:rPr dirty="0"/>
              <a:t>partner</a:t>
            </a:r>
            <a:r>
              <a:rPr dirty="0" spc="-70"/>
              <a:t> </a:t>
            </a:r>
            <a:r>
              <a:rPr dirty="0"/>
              <a:t>your</a:t>
            </a:r>
            <a:r>
              <a:rPr dirty="0" spc="-70"/>
              <a:t> </a:t>
            </a:r>
            <a:r>
              <a:rPr dirty="0"/>
              <a:t>firm</a:t>
            </a:r>
            <a:r>
              <a:rPr dirty="0" spc="-65"/>
              <a:t> </a:t>
            </a:r>
            <a:r>
              <a:rPr dirty="0"/>
              <a:t>can</a:t>
            </a:r>
            <a:r>
              <a:rPr dirty="0" spc="-70"/>
              <a:t> </a:t>
            </a:r>
            <a:r>
              <a:rPr dirty="0"/>
              <a:t>build</a:t>
            </a:r>
            <a:r>
              <a:rPr dirty="0" spc="-55"/>
              <a:t> </a:t>
            </a:r>
            <a:r>
              <a:rPr dirty="0" spc="-25"/>
              <a:t>on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555879" y="2332100"/>
            <a:ext cx="3042920" cy="1254760"/>
            <a:chOff x="555879" y="2332100"/>
            <a:chExt cx="3042920" cy="1254760"/>
          </a:xfrm>
        </p:grpSpPr>
        <p:sp>
          <p:nvSpPr>
            <p:cNvPr id="5" name="object 5"/>
            <p:cNvSpPr/>
            <p:nvPr/>
          </p:nvSpPr>
          <p:spPr>
            <a:xfrm>
              <a:off x="561594" y="2337815"/>
              <a:ext cx="3031490" cy="1243330"/>
            </a:xfrm>
            <a:custGeom>
              <a:avLst/>
              <a:gdLst/>
              <a:ahLst/>
              <a:cxnLst/>
              <a:rect l="l" t="t" r="r" b="b"/>
              <a:pathLst>
                <a:path w="3031490" h="1243329">
                  <a:moveTo>
                    <a:pt x="3024378" y="1194054"/>
                  </a:moveTo>
                  <a:lnTo>
                    <a:pt x="6857" y="1194054"/>
                  </a:lnTo>
                  <a:lnTo>
                    <a:pt x="6857" y="1194492"/>
                  </a:lnTo>
                  <a:lnTo>
                    <a:pt x="45977" y="1234568"/>
                  </a:lnTo>
                  <a:lnTo>
                    <a:pt x="80010" y="1242822"/>
                  </a:lnTo>
                  <a:lnTo>
                    <a:pt x="2955035" y="1242822"/>
                  </a:lnTo>
                  <a:lnTo>
                    <a:pt x="2954989" y="1242060"/>
                  </a:lnTo>
                  <a:lnTo>
                    <a:pt x="2978346" y="1237337"/>
                  </a:lnTo>
                  <a:lnTo>
                    <a:pt x="2982468" y="1235964"/>
                  </a:lnTo>
                  <a:lnTo>
                    <a:pt x="2985258" y="1234568"/>
                  </a:lnTo>
                  <a:lnTo>
                    <a:pt x="3004556" y="1221495"/>
                  </a:lnTo>
                  <a:lnTo>
                    <a:pt x="3006090" y="1219962"/>
                  </a:lnTo>
                  <a:lnTo>
                    <a:pt x="3007423" y="1219295"/>
                  </a:lnTo>
                  <a:lnTo>
                    <a:pt x="3007566" y="1219295"/>
                  </a:lnTo>
                  <a:lnTo>
                    <a:pt x="3008376" y="1217676"/>
                  </a:lnTo>
                  <a:lnTo>
                    <a:pt x="3009914" y="1216137"/>
                  </a:lnTo>
                  <a:lnTo>
                    <a:pt x="3023506" y="1195796"/>
                  </a:lnTo>
                  <a:lnTo>
                    <a:pt x="3024378" y="1194054"/>
                  </a:lnTo>
                  <a:close/>
                </a:path>
                <a:path w="3031490" h="1243329">
                  <a:moveTo>
                    <a:pt x="2954989" y="1242060"/>
                  </a:moveTo>
                  <a:lnTo>
                    <a:pt x="76962" y="1242060"/>
                  </a:lnTo>
                  <a:lnTo>
                    <a:pt x="2955035" y="1242822"/>
                  </a:lnTo>
                  <a:lnTo>
                    <a:pt x="2951221" y="1242822"/>
                  </a:lnTo>
                  <a:lnTo>
                    <a:pt x="2954989" y="1242060"/>
                  </a:lnTo>
                  <a:close/>
                </a:path>
                <a:path w="3031490" h="1243329">
                  <a:moveTo>
                    <a:pt x="45977" y="1234568"/>
                  </a:moveTo>
                  <a:lnTo>
                    <a:pt x="48863" y="1236523"/>
                  </a:lnTo>
                  <a:lnTo>
                    <a:pt x="52889" y="1237337"/>
                  </a:lnTo>
                  <a:lnTo>
                    <a:pt x="48768" y="1235964"/>
                  </a:lnTo>
                  <a:lnTo>
                    <a:pt x="45977" y="1234568"/>
                  </a:lnTo>
                  <a:close/>
                </a:path>
                <a:path w="3031490" h="1243329">
                  <a:moveTo>
                    <a:pt x="2985258" y="1234568"/>
                  </a:moveTo>
                  <a:lnTo>
                    <a:pt x="2982468" y="1235964"/>
                  </a:lnTo>
                  <a:lnTo>
                    <a:pt x="2978346" y="1237337"/>
                  </a:lnTo>
                  <a:lnTo>
                    <a:pt x="2982372" y="1236523"/>
                  </a:lnTo>
                  <a:lnTo>
                    <a:pt x="2985258" y="1234568"/>
                  </a:lnTo>
                  <a:close/>
                </a:path>
                <a:path w="3031490" h="1243329">
                  <a:moveTo>
                    <a:pt x="21321" y="1216137"/>
                  </a:moveTo>
                  <a:lnTo>
                    <a:pt x="23431" y="1219295"/>
                  </a:lnTo>
                  <a:lnTo>
                    <a:pt x="26679" y="1221495"/>
                  </a:lnTo>
                  <a:lnTo>
                    <a:pt x="21321" y="1216137"/>
                  </a:lnTo>
                  <a:close/>
                </a:path>
                <a:path w="3031490" h="1243329">
                  <a:moveTo>
                    <a:pt x="3009914" y="1216137"/>
                  </a:moveTo>
                  <a:lnTo>
                    <a:pt x="3008376" y="1217676"/>
                  </a:lnTo>
                  <a:lnTo>
                    <a:pt x="3007566" y="1219295"/>
                  </a:lnTo>
                  <a:lnTo>
                    <a:pt x="3007423" y="1219295"/>
                  </a:lnTo>
                  <a:lnTo>
                    <a:pt x="3006090" y="1219962"/>
                  </a:lnTo>
                  <a:lnTo>
                    <a:pt x="3004556" y="1221495"/>
                  </a:lnTo>
                  <a:lnTo>
                    <a:pt x="3007804" y="1219295"/>
                  </a:lnTo>
                  <a:lnTo>
                    <a:pt x="3009914" y="1216137"/>
                  </a:lnTo>
                  <a:close/>
                </a:path>
                <a:path w="3031490" h="1243329">
                  <a:moveTo>
                    <a:pt x="3025441" y="1191164"/>
                  </a:moveTo>
                  <a:lnTo>
                    <a:pt x="3025140" y="1191768"/>
                  </a:lnTo>
                  <a:lnTo>
                    <a:pt x="3024378" y="1194054"/>
                  </a:lnTo>
                  <a:lnTo>
                    <a:pt x="3023506" y="1195796"/>
                  </a:lnTo>
                  <a:lnTo>
                    <a:pt x="3024949" y="1193637"/>
                  </a:lnTo>
                  <a:lnTo>
                    <a:pt x="3025321" y="1191768"/>
                  </a:lnTo>
                  <a:lnTo>
                    <a:pt x="3025441" y="1191164"/>
                  </a:lnTo>
                  <a:close/>
                </a:path>
                <a:path w="3031490" h="1243329">
                  <a:moveTo>
                    <a:pt x="3025140" y="1191768"/>
                  </a:moveTo>
                  <a:lnTo>
                    <a:pt x="6096" y="1191768"/>
                  </a:lnTo>
                  <a:lnTo>
                    <a:pt x="6096" y="1192680"/>
                  </a:lnTo>
                  <a:lnTo>
                    <a:pt x="6286" y="1193637"/>
                  </a:lnTo>
                  <a:lnTo>
                    <a:pt x="6857" y="1194492"/>
                  </a:lnTo>
                  <a:lnTo>
                    <a:pt x="6857" y="1194054"/>
                  </a:lnTo>
                  <a:lnTo>
                    <a:pt x="3024378" y="1194054"/>
                  </a:lnTo>
                  <a:lnTo>
                    <a:pt x="3025140" y="1191768"/>
                  </a:lnTo>
                  <a:close/>
                </a:path>
                <a:path w="3031490" h="1243329">
                  <a:moveTo>
                    <a:pt x="2951226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162050"/>
                  </a:lnTo>
                  <a:lnTo>
                    <a:pt x="6096" y="1192680"/>
                  </a:lnTo>
                  <a:lnTo>
                    <a:pt x="6096" y="1191768"/>
                  </a:lnTo>
                  <a:lnTo>
                    <a:pt x="3025140" y="1191768"/>
                  </a:lnTo>
                  <a:lnTo>
                    <a:pt x="3025441" y="1191164"/>
                  </a:lnTo>
                  <a:lnTo>
                    <a:pt x="3030476" y="1165865"/>
                  </a:lnTo>
                  <a:lnTo>
                    <a:pt x="3031230" y="80010"/>
                  </a:lnTo>
                  <a:lnTo>
                    <a:pt x="3024949" y="48863"/>
                  </a:lnTo>
                  <a:lnTo>
                    <a:pt x="3007804" y="23431"/>
                  </a:lnTo>
                  <a:lnTo>
                    <a:pt x="2982372" y="6286"/>
                  </a:lnTo>
                  <a:lnTo>
                    <a:pt x="2951226" y="0"/>
                  </a:lnTo>
                  <a:close/>
                </a:path>
                <a:path w="3031490" h="1243329">
                  <a:moveTo>
                    <a:pt x="3031230" y="80010"/>
                  </a:moveTo>
                  <a:lnTo>
                    <a:pt x="3030479" y="1162050"/>
                  </a:lnTo>
                  <a:lnTo>
                    <a:pt x="3030476" y="1165865"/>
                  </a:lnTo>
                  <a:lnTo>
                    <a:pt x="3031235" y="1162050"/>
                  </a:lnTo>
                  <a:lnTo>
                    <a:pt x="3031230" y="8001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561594" y="2337815"/>
              <a:ext cx="3031490" cy="1243330"/>
            </a:xfrm>
            <a:custGeom>
              <a:avLst/>
              <a:gdLst/>
              <a:ahLst/>
              <a:cxnLst/>
              <a:rect l="l" t="t" r="r" b="b"/>
              <a:pathLst>
                <a:path w="3031490" h="1243329">
                  <a:moveTo>
                    <a:pt x="80010" y="0"/>
                  </a:moveTo>
                  <a:lnTo>
                    <a:pt x="2951226" y="0"/>
                  </a:lnTo>
                </a:path>
                <a:path w="3031490" h="1243329">
                  <a:moveTo>
                    <a:pt x="2951226" y="1242820"/>
                  </a:moveTo>
                  <a:lnTo>
                    <a:pt x="80010" y="1242822"/>
                  </a:lnTo>
                  <a:lnTo>
                    <a:pt x="75653" y="1241941"/>
                  </a:lnTo>
                </a:path>
                <a:path w="3031490" h="1243329">
                  <a:moveTo>
                    <a:pt x="52889" y="1237337"/>
                  </a:moveTo>
                  <a:lnTo>
                    <a:pt x="48863" y="1236523"/>
                  </a:lnTo>
                  <a:lnTo>
                    <a:pt x="45977" y="1234568"/>
                  </a:lnTo>
                </a:path>
                <a:path w="3031490" h="1243329">
                  <a:moveTo>
                    <a:pt x="26679" y="1221495"/>
                  </a:moveTo>
                  <a:lnTo>
                    <a:pt x="23431" y="1219295"/>
                  </a:lnTo>
                  <a:lnTo>
                    <a:pt x="21321" y="1216137"/>
                  </a:lnTo>
                </a:path>
                <a:path w="3031490" h="1243329">
                  <a:moveTo>
                    <a:pt x="6857" y="1194492"/>
                  </a:moveTo>
                  <a:lnTo>
                    <a:pt x="6564" y="1194054"/>
                  </a:lnTo>
                </a:path>
                <a:path w="3031490" h="1243329">
                  <a:moveTo>
                    <a:pt x="6096" y="1192680"/>
                  </a:moveTo>
                  <a:lnTo>
                    <a:pt x="5914" y="1191768"/>
                  </a:lnTo>
                </a:path>
                <a:path w="3031490" h="1243329">
                  <a:moveTo>
                    <a:pt x="0" y="1162050"/>
                  </a:moveTo>
                  <a:lnTo>
                    <a:pt x="0" y="80010"/>
                  </a:lnTo>
                </a:path>
                <a:path w="3031490" h="1243329">
                  <a:moveTo>
                    <a:pt x="3030476" y="1165865"/>
                  </a:moveTo>
                  <a:lnTo>
                    <a:pt x="3025441" y="1191164"/>
                  </a:lnTo>
                </a:path>
                <a:path w="3031490" h="1243329">
                  <a:moveTo>
                    <a:pt x="3023506" y="1195796"/>
                  </a:moveTo>
                  <a:lnTo>
                    <a:pt x="3009914" y="1216137"/>
                  </a:lnTo>
                </a:path>
                <a:path w="3031490" h="1243329">
                  <a:moveTo>
                    <a:pt x="3004556" y="1221495"/>
                  </a:moveTo>
                  <a:lnTo>
                    <a:pt x="2985258" y="1234568"/>
                  </a:lnTo>
                </a:path>
                <a:path w="3031490" h="1243329">
                  <a:moveTo>
                    <a:pt x="2978346" y="1237337"/>
                  </a:moveTo>
                  <a:lnTo>
                    <a:pt x="2955034" y="1242051"/>
                  </a:lnTo>
                  <a:lnTo>
                    <a:pt x="2951226" y="1242820"/>
                  </a:lnTo>
                </a:path>
                <a:path w="3031490" h="1243329">
                  <a:moveTo>
                    <a:pt x="75653" y="1241941"/>
                  </a:moveTo>
                  <a:lnTo>
                    <a:pt x="52889" y="1237337"/>
                  </a:lnTo>
                </a:path>
                <a:path w="3031490" h="1243329">
                  <a:moveTo>
                    <a:pt x="45977" y="1234568"/>
                  </a:moveTo>
                  <a:lnTo>
                    <a:pt x="26679" y="1221495"/>
                  </a:lnTo>
                </a:path>
                <a:path w="3031490" h="1243329">
                  <a:moveTo>
                    <a:pt x="21321" y="1216137"/>
                  </a:moveTo>
                  <a:lnTo>
                    <a:pt x="7594" y="1195594"/>
                  </a:lnTo>
                  <a:lnTo>
                    <a:pt x="6857" y="1194492"/>
                  </a:lnTo>
                </a:path>
                <a:path w="3031490" h="1243329">
                  <a:moveTo>
                    <a:pt x="6564" y="1194054"/>
                  </a:moveTo>
                  <a:lnTo>
                    <a:pt x="6286" y="1193637"/>
                  </a:lnTo>
                  <a:lnTo>
                    <a:pt x="6096" y="1192680"/>
                  </a:lnTo>
                </a:path>
                <a:path w="3031490" h="1243329">
                  <a:moveTo>
                    <a:pt x="5914" y="1191768"/>
                  </a:moveTo>
                  <a:lnTo>
                    <a:pt x="5454" y="1189457"/>
                  </a:lnTo>
                  <a:lnTo>
                    <a:pt x="0" y="1162050"/>
                  </a:lnTo>
                  <a:lnTo>
                    <a:pt x="0" y="80010"/>
                  </a:ln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09" y="0"/>
                  </a:lnTo>
                  <a:lnTo>
                    <a:pt x="2951226" y="0"/>
                  </a:lnTo>
                  <a:lnTo>
                    <a:pt x="2982372" y="6286"/>
                  </a:lnTo>
                  <a:lnTo>
                    <a:pt x="3007804" y="23431"/>
                  </a:lnTo>
                  <a:lnTo>
                    <a:pt x="3024373" y="48008"/>
                  </a:lnTo>
                  <a:lnTo>
                    <a:pt x="3024949" y="48863"/>
                  </a:lnTo>
                  <a:lnTo>
                    <a:pt x="3025234" y="50273"/>
                  </a:lnTo>
                  <a:lnTo>
                    <a:pt x="3031230" y="80009"/>
                  </a:lnTo>
                </a:path>
                <a:path w="3031490" h="1243329">
                  <a:moveTo>
                    <a:pt x="3031230" y="80009"/>
                  </a:moveTo>
                  <a:lnTo>
                    <a:pt x="3031235" y="1162050"/>
                  </a:lnTo>
                  <a:lnTo>
                    <a:pt x="3030476" y="1165865"/>
                  </a:lnTo>
                </a:path>
                <a:path w="3031490" h="1243329">
                  <a:moveTo>
                    <a:pt x="3025441" y="1191164"/>
                  </a:moveTo>
                  <a:lnTo>
                    <a:pt x="3024949" y="1193637"/>
                  </a:lnTo>
                  <a:lnTo>
                    <a:pt x="3023506" y="1195796"/>
                  </a:lnTo>
                </a:path>
                <a:path w="3031490" h="1243329">
                  <a:moveTo>
                    <a:pt x="3009914" y="1216137"/>
                  </a:moveTo>
                  <a:lnTo>
                    <a:pt x="3007804" y="1219295"/>
                  </a:lnTo>
                  <a:lnTo>
                    <a:pt x="3004556" y="1221495"/>
                  </a:lnTo>
                </a:path>
                <a:path w="3031490" h="1243329">
                  <a:moveTo>
                    <a:pt x="2985258" y="1234568"/>
                  </a:moveTo>
                  <a:lnTo>
                    <a:pt x="2982372" y="1236523"/>
                  </a:lnTo>
                  <a:lnTo>
                    <a:pt x="2978346" y="1237337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561594" y="2337815"/>
              <a:ext cx="3031490" cy="1243330"/>
            </a:xfrm>
            <a:custGeom>
              <a:avLst/>
              <a:gdLst/>
              <a:ahLst/>
              <a:cxnLst/>
              <a:rect l="l" t="t" r="r" b="b"/>
              <a:pathLst>
                <a:path w="3031490" h="1243329">
                  <a:moveTo>
                    <a:pt x="2951226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162050"/>
                  </a:lnTo>
                  <a:lnTo>
                    <a:pt x="6286" y="1193637"/>
                  </a:lnTo>
                  <a:lnTo>
                    <a:pt x="23431" y="1219295"/>
                  </a:lnTo>
                  <a:lnTo>
                    <a:pt x="48863" y="1236523"/>
                  </a:lnTo>
                  <a:lnTo>
                    <a:pt x="80010" y="1242822"/>
                  </a:lnTo>
                  <a:lnTo>
                    <a:pt x="2951226" y="1242822"/>
                  </a:lnTo>
                  <a:lnTo>
                    <a:pt x="2982372" y="1236523"/>
                  </a:lnTo>
                  <a:lnTo>
                    <a:pt x="3007804" y="1219295"/>
                  </a:lnTo>
                  <a:lnTo>
                    <a:pt x="3024949" y="1193637"/>
                  </a:lnTo>
                  <a:lnTo>
                    <a:pt x="3031235" y="1162050"/>
                  </a:lnTo>
                  <a:lnTo>
                    <a:pt x="3031235" y="80010"/>
                  </a:lnTo>
                  <a:lnTo>
                    <a:pt x="3024949" y="48863"/>
                  </a:lnTo>
                  <a:lnTo>
                    <a:pt x="3007804" y="23431"/>
                  </a:lnTo>
                  <a:lnTo>
                    <a:pt x="2982372" y="6286"/>
                  </a:lnTo>
                  <a:lnTo>
                    <a:pt x="29512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561594" y="2337815"/>
              <a:ext cx="3031490" cy="1243330"/>
            </a:xfrm>
            <a:custGeom>
              <a:avLst/>
              <a:gdLst/>
              <a:ahLst/>
              <a:cxnLst/>
              <a:rect l="l" t="t" r="r" b="b"/>
              <a:pathLst>
                <a:path w="3031490" h="1243329">
                  <a:moveTo>
                    <a:pt x="0" y="80010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2951226" y="0"/>
                  </a:lnTo>
                  <a:lnTo>
                    <a:pt x="2982372" y="6286"/>
                  </a:lnTo>
                  <a:lnTo>
                    <a:pt x="3007804" y="23431"/>
                  </a:lnTo>
                  <a:lnTo>
                    <a:pt x="3024949" y="48863"/>
                  </a:lnTo>
                  <a:lnTo>
                    <a:pt x="3031235" y="80010"/>
                  </a:lnTo>
                  <a:lnTo>
                    <a:pt x="3031235" y="1162050"/>
                  </a:lnTo>
                  <a:lnTo>
                    <a:pt x="3024949" y="1193637"/>
                  </a:lnTo>
                  <a:lnTo>
                    <a:pt x="3007804" y="1219295"/>
                  </a:lnTo>
                  <a:lnTo>
                    <a:pt x="2982372" y="1236523"/>
                  </a:lnTo>
                  <a:lnTo>
                    <a:pt x="2951226" y="1242822"/>
                  </a:lnTo>
                  <a:lnTo>
                    <a:pt x="80010" y="1242822"/>
                  </a:lnTo>
                  <a:lnTo>
                    <a:pt x="48863" y="1236523"/>
                  </a:lnTo>
                  <a:lnTo>
                    <a:pt x="23431" y="1219295"/>
                  </a:lnTo>
                  <a:lnTo>
                    <a:pt x="6286" y="1193637"/>
                  </a:lnTo>
                  <a:lnTo>
                    <a:pt x="0" y="1162050"/>
                  </a:lnTo>
                  <a:lnTo>
                    <a:pt x="0" y="80010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802386" y="2577845"/>
              <a:ext cx="497205" cy="497840"/>
            </a:xfrm>
            <a:custGeom>
              <a:avLst/>
              <a:gdLst/>
              <a:ahLst/>
              <a:cxnLst/>
              <a:rect l="l" t="t" r="r" b="b"/>
              <a:pathLst>
                <a:path w="497205" h="497839">
                  <a:moveTo>
                    <a:pt x="400811" y="0"/>
                  </a:moveTo>
                  <a:lnTo>
                    <a:pt x="96011" y="0"/>
                  </a:lnTo>
                  <a:lnTo>
                    <a:pt x="58507" y="7619"/>
                  </a:lnTo>
                  <a:lnTo>
                    <a:pt x="28003" y="28384"/>
                  </a:lnTo>
                  <a:lnTo>
                    <a:pt x="7500" y="59150"/>
                  </a:lnTo>
                  <a:lnTo>
                    <a:pt x="0" y="96774"/>
                  </a:lnTo>
                  <a:lnTo>
                    <a:pt x="0" y="400812"/>
                  </a:lnTo>
                  <a:lnTo>
                    <a:pt x="7500" y="438435"/>
                  </a:lnTo>
                  <a:lnTo>
                    <a:pt x="28003" y="469201"/>
                  </a:lnTo>
                  <a:lnTo>
                    <a:pt x="58507" y="489965"/>
                  </a:lnTo>
                  <a:lnTo>
                    <a:pt x="96011" y="497586"/>
                  </a:lnTo>
                  <a:lnTo>
                    <a:pt x="400811" y="497586"/>
                  </a:lnTo>
                  <a:lnTo>
                    <a:pt x="438316" y="489965"/>
                  </a:lnTo>
                  <a:lnTo>
                    <a:pt x="468820" y="469201"/>
                  </a:lnTo>
                  <a:lnTo>
                    <a:pt x="489323" y="438435"/>
                  </a:lnTo>
                  <a:lnTo>
                    <a:pt x="496823" y="400812"/>
                  </a:lnTo>
                  <a:lnTo>
                    <a:pt x="496823" y="96774"/>
                  </a:lnTo>
                  <a:lnTo>
                    <a:pt x="489323" y="59150"/>
                  </a:lnTo>
                  <a:lnTo>
                    <a:pt x="468820" y="28384"/>
                  </a:lnTo>
                  <a:lnTo>
                    <a:pt x="438316" y="7619"/>
                  </a:lnTo>
                  <a:lnTo>
                    <a:pt x="400811" y="0"/>
                  </a:lnTo>
                  <a:close/>
                </a:path>
              </a:pathLst>
            </a:custGeom>
            <a:solidFill>
              <a:srgbClr val="137BA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7353" y="2702052"/>
              <a:ext cx="249173" cy="249936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390903" y="2698495"/>
            <a:ext cx="1700530" cy="21336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200">
                <a:solidFill>
                  <a:srgbClr val="15212E"/>
                </a:solidFill>
                <a:latin typeface="Segoe UI Semibold"/>
                <a:cs typeface="Segoe UI Semibold"/>
              </a:rPr>
              <a:t>18+</a:t>
            </a:r>
            <a:r>
              <a:rPr dirty="0" sz="1200" spc="15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200">
                <a:solidFill>
                  <a:srgbClr val="15212E"/>
                </a:solidFill>
                <a:latin typeface="Segoe UI Semibold"/>
                <a:cs typeface="Segoe UI Semibold"/>
              </a:rPr>
              <a:t>years,</a:t>
            </a:r>
            <a:r>
              <a:rPr dirty="0" sz="1200" spc="5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200">
                <a:solidFill>
                  <a:srgbClr val="15212E"/>
                </a:solidFill>
                <a:latin typeface="Segoe UI Semibold"/>
                <a:cs typeface="Segoe UI Semibold"/>
              </a:rPr>
              <a:t>CPA</a:t>
            </a:r>
            <a:r>
              <a:rPr dirty="0" sz="1200" spc="15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200">
                <a:solidFill>
                  <a:srgbClr val="15212E"/>
                </a:solidFill>
                <a:latin typeface="Segoe UI Semibold"/>
                <a:cs typeface="Segoe UI Semibold"/>
              </a:rPr>
              <a:t>&amp;</a:t>
            </a:r>
            <a:r>
              <a:rPr dirty="0" sz="1200" spc="15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200">
                <a:solidFill>
                  <a:srgbClr val="15212E"/>
                </a:solidFill>
                <a:latin typeface="Segoe UI Semibold"/>
                <a:cs typeface="Segoe UI Semibold"/>
              </a:rPr>
              <a:t>EA</a:t>
            </a:r>
            <a:r>
              <a:rPr dirty="0" sz="1200" spc="15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200" spc="-25">
                <a:solidFill>
                  <a:srgbClr val="15212E"/>
                </a:solidFill>
                <a:latin typeface="Segoe UI Semibold"/>
                <a:cs typeface="Segoe UI Semibold"/>
              </a:rPr>
              <a:t>led</a:t>
            </a:r>
            <a:endParaRPr sz="1200">
              <a:latin typeface="Segoe UI Semibold"/>
              <a:cs typeface="Segoe UI Semibold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89686" y="3180079"/>
            <a:ext cx="2322195" cy="310515"/>
          </a:xfrm>
          <a:prstGeom prst="rect">
            <a:avLst/>
          </a:prstGeom>
        </p:spPr>
        <p:txBody>
          <a:bodyPr wrap="square" lIns="0" tIns="6985" rIns="0" bIns="0" rtlCol="0" vert="horz">
            <a:spAutoFit/>
          </a:bodyPr>
          <a:lstStyle/>
          <a:p>
            <a:pPr marL="12700" marR="5080">
              <a:lnSpc>
                <a:spcPct val="105600"/>
              </a:lnSpc>
              <a:spcBef>
                <a:spcPts val="55"/>
              </a:spcBef>
            </a:pP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Founder-led</a:t>
            </a:r>
            <a:r>
              <a:rPr dirty="0" sz="900" spc="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by</a:t>
            </a:r>
            <a:r>
              <a:rPr dirty="0" sz="900" spc="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a</a:t>
            </a:r>
            <a:r>
              <a:rPr dirty="0" sz="900" spc="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dual-licensed</a:t>
            </a:r>
            <a:r>
              <a:rPr dirty="0" sz="900" spc="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CPA</a:t>
            </a:r>
            <a:r>
              <a:rPr dirty="0" sz="900" spc="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and</a:t>
            </a:r>
            <a:r>
              <a:rPr dirty="0" sz="900" spc="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546679"/>
                </a:solidFill>
                <a:latin typeface="Calibri"/>
                <a:cs typeface="Calibri"/>
              </a:rPr>
              <a:t>Enrolled</a:t>
            </a:r>
            <a:r>
              <a:rPr dirty="0" sz="900" spc="50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546679"/>
                </a:solidFill>
                <a:latin typeface="Calibri"/>
                <a:cs typeface="Calibri"/>
              </a:rPr>
              <a:t>Agent.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3739515" y="2332100"/>
            <a:ext cx="3042920" cy="1254760"/>
            <a:chOff x="3739515" y="2332100"/>
            <a:chExt cx="3042920" cy="1254760"/>
          </a:xfrm>
        </p:grpSpPr>
        <p:sp>
          <p:nvSpPr>
            <p:cNvPr id="14" name="object 14"/>
            <p:cNvSpPr/>
            <p:nvPr/>
          </p:nvSpPr>
          <p:spPr>
            <a:xfrm>
              <a:off x="3745230" y="2337815"/>
              <a:ext cx="3031490" cy="1243330"/>
            </a:xfrm>
            <a:custGeom>
              <a:avLst/>
              <a:gdLst/>
              <a:ahLst/>
              <a:cxnLst/>
              <a:rect l="l" t="t" r="r" b="b"/>
              <a:pathLst>
                <a:path w="3031490" h="1243329">
                  <a:moveTo>
                    <a:pt x="3024378" y="1194054"/>
                  </a:moveTo>
                  <a:lnTo>
                    <a:pt x="6858" y="1194054"/>
                  </a:lnTo>
                  <a:lnTo>
                    <a:pt x="6858" y="1194489"/>
                  </a:lnTo>
                  <a:lnTo>
                    <a:pt x="21377" y="1216137"/>
                  </a:lnTo>
                  <a:lnTo>
                    <a:pt x="21491" y="1216307"/>
                  </a:lnTo>
                  <a:lnTo>
                    <a:pt x="22860" y="1217676"/>
                  </a:lnTo>
                  <a:lnTo>
                    <a:pt x="22860" y="1218347"/>
                  </a:lnTo>
                  <a:lnTo>
                    <a:pt x="23473" y="1219347"/>
                  </a:lnTo>
                  <a:lnTo>
                    <a:pt x="25146" y="1219962"/>
                  </a:lnTo>
                  <a:lnTo>
                    <a:pt x="26679" y="1221495"/>
                  </a:lnTo>
                  <a:lnTo>
                    <a:pt x="46037" y="1234598"/>
                  </a:lnTo>
                  <a:lnTo>
                    <a:pt x="48768" y="1235964"/>
                  </a:lnTo>
                  <a:lnTo>
                    <a:pt x="53351" y="1237431"/>
                  </a:lnTo>
                  <a:lnTo>
                    <a:pt x="80010" y="1242822"/>
                  </a:lnTo>
                  <a:lnTo>
                    <a:pt x="2954241" y="1242822"/>
                  </a:lnTo>
                  <a:lnTo>
                    <a:pt x="2954994" y="1242060"/>
                  </a:lnTo>
                  <a:lnTo>
                    <a:pt x="2977884" y="1237431"/>
                  </a:lnTo>
                  <a:lnTo>
                    <a:pt x="2978066" y="1237431"/>
                  </a:lnTo>
                  <a:lnTo>
                    <a:pt x="2980181" y="1236726"/>
                  </a:lnTo>
                  <a:lnTo>
                    <a:pt x="2981705" y="1235964"/>
                  </a:lnTo>
                  <a:lnTo>
                    <a:pt x="2983992" y="1235202"/>
                  </a:lnTo>
                  <a:lnTo>
                    <a:pt x="2985198" y="1234598"/>
                  </a:lnTo>
                  <a:lnTo>
                    <a:pt x="3004556" y="1221495"/>
                  </a:lnTo>
                  <a:lnTo>
                    <a:pt x="3006090" y="1219962"/>
                  </a:lnTo>
                  <a:lnTo>
                    <a:pt x="24550" y="1219962"/>
                  </a:lnTo>
                  <a:lnTo>
                    <a:pt x="23648" y="1219347"/>
                  </a:lnTo>
                  <a:lnTo>
                    <a:pt x="3006704" y="1219347"/>
                  </a:lnTo>
                  <a:lnTo>
                    <a:pt x="3009914" y="1216137"/>
                  </a:lnTo>
                  <a:lnTo>
                    <a:pt x="3023506" y="1195796"/>
                  </a:lnTo>
                  <a:lnTo>
                    <a:pt x="3024378" y="1194054"/>
                  </a:lnTo>
                  <a:close/>
                </a:path>
                <a:path w="3031490" h="1243329">
                  <a:moveTo>
                    <a:pt x="2954274" y="1242060"/>
                  </a:moveTo>
                  <a:lnTo>
                    <a:pt x="106530" y="1242060"/>
                  </a:lnTo>
                  <a:lnTo>
                    <a:pt x="2954241" y="1242822"/>
                  </a:lnTo>
                  <a:lnTo>
                    <a:pt x="2951222" y="1242822"/>
                  </a:lnTo>
                  <a:lnTo>
                    <a:pt x="2954274" y="1242205"/>
                  </a:lnTo>
                  <a:lnTo>
                    <a:pt x="2954274" y="1242060"/>
                  </a:lnTo>
                  <a:close/>
                </a:path>
                <a:path w="3031490" h="1243329">
                  <a:moveTo>
                    <a:pt x="2954994" y="1242060"/>
                  </a:moveTo>
                  <a:lnTo>
                    <a:pt x="2954274" y="1242060"/>
                  </a:lnTo>
                  <a:lnTo>
                    <a:pt x="2954274" y="1242205"/>
                  </a:lnTo>
                  <a:lnTo>
                    <a:pt x="2954994" y="1242060"/>
                  </a:lnTo>
                  <a:close/>
                </a:path>
                <a:path w="3031490" h="1243329">
                  <a:moveTo>
                    <a:pt x="46037" y="1234598"/>
                  </a:moveTo>
                  <a:lnTo>
                    <a:pt x="48863" y="1236523"/>
                  </a:lnTo>
                  <a:lnTo>
                    <a:pt x="53351" y="1237431"/>
                  </a:lnTo>
                  <a:lnTo>
                    <a:pt x="48768" y="1235964"/>
                  </a:lnTo>
                  <a:lnTo>
                    <a:pt x="46037" y="1234598"/>
                  </a:lnTo>
                  <a:close/>
                </a:path>
                <a:path w="3031490" h="1243329">
                  <a:moveTo>
                    <a:pt x="2985214" y="1234598"/>
                  </a:moveTo>
                  <a:lnTo>
                    <a:pt x="2983992" y="1235202"/>
                  </a:lnTo>
                  <a:lnTo>
                    <a:pt x="2981705" y="1235964"/>
                  </a:lnTo>
                  <a:lnTo>
                    <a:pt x="2980181" y="1236726"/>
                  </a:lnTo>
                  <a:lnTo>
                    <a:pt x="2978066" y="1237431"/>
                  </a:lnTo>
                  <a:lnTo>
                    <a:pt x="2977884" y="1237431"/>
                  </a:lnTo>
                  <a:lnTo>
                    <a:pt x="2982372" y="1236523"/>
                  </a:lnTo>
                  <a:lnTo>
                    <a:pt x="2985214" y="1234598"/>
                  </a:lnTo>
                  <a:close/>
                </a:path>
                <a:path w="3031490" h="1243329">
                  <a:moveTo>
                    <a:pt x="25146" y="1219962"/>
                  </a:moveTo>
                  <a:lnTo>
                    <a:pt x="24550" y="1219962"/>
                  </a:lnTo>
                  <a:lnTo>
                    <a:pt x="26419" y="1221235"/>
                  </a:lnTo>
                  <a:lnTo>
                    <a:pt x="25146" y="1219962"/>
                  </a:lnTo>
                  <a:close/>
                </a:path>
                <a:path w="3031490" h="1243329">
                  <a:moveTo>
                    <a:pt x="3009800" y="1216307"/>
                  </a:moveTo>
                  <a:lnTo>
                    <a:pt x="3008376" y="1217676"/>
                  </a:lnTo>
                  <a:lnTo>
                    <a:pt x="3004816" y="1221235"/>
                  </a:lnTo>
                  <a:lnTo>
                    <a:pt x="3006820" y="1219962"/>
                  </a:lnTo>
                  <a:lnTo>
                    <a:pt x="3007727" y="1219347"/>
                  </a:lnTo>
                  <a:lnTo>
                    <a:pt x="3008437" y="1218347"/>
                  </a:lnTo>
                  <a:lnTo>
                    <a:pt x="3009800" y="1216307"/>
                  </a:lnTo>
                  <a:close/>
                </a:path>
                <a:path w="3031490" h="1243329">
                  <a:moveTo>
                    <a:pt x="3006704" y="1219347"/>
                  </a:moveTo>
                  <a:lnTo>
                    <a:pt x="23916" y="1219347"/>
                  </a:lnTo>
                  <a:lnTo>
                    <a:pt x="25146" y="1219962"/>
                  </a:lnTo>
                  <a:lnTo>
                    <a:pt x="3006090" y="1219962"/>
                  </a:lnTo>
                  <a:lnTo>
                    <a:pt x="3006704" y="1219347"/>
                  </a:lnTo>
                  <a:close/>
                </a:path>
                <a:path w="3031490" h="1243329">
                  <a:moveTo>
                    <a:pt x="21491" y="1216307"/>
                  </a:moveTo>
                  <a:lnTo>
                    <a:pt x="22860" y="1218347"/>
                  </a:lnTo>
                  <a:lnTo>
                    <a:pt x="22860" y="1217676"/>
                  </a:lnTo>
                  <a:lnTo>
                    <a:pt x="21491" y="1216307"/>
                  </a:lnTo>
                  <a:close/>
                </a:path>
                <a:path w="3031490" h="1243329">
                  <a:moveTo>
                    <a:pt x="3025590" y="1190416"/>
                  </a:moveTo>
                  <a:lnTo>
                    <a:pt x="3024378" y="1194054"/>
                  </a:lnTo>
                  <a:lnTo>
                    <a:pt x="3023506" y="1195796"/>
                  </a:lnTo>
                  <a:lnTo>
                    <a:pt x="3024949" y="1193637"/>
                  </a:lnTo>
                  <a:lnTo>
                    <a:pt x="3025590" y="1190416"/>
                  </a:lnTo>
                  <a:close/>
                </a:path>
                <a:path w="3031490" h="1243329">
                  <a:moveTo>
                    <a:pt x="3025140" y="1191768"/>
                  </a:moveTo>
                  <a:lnTo>
                    <a:pt x="6096" y="1191768"/>
                  </a:lnTo>
                  <a:lnTo>
                    <a:pt x="6096" y="1192680"/>
                  </a:lnTo>
                  <a:lnTo>
                    <a:pt x="6286" y="1193637"/>
                  </a:lnTo>
                  <a:lnTo>
                    <a:pt x="6858" y="1194489"/>
                  </a:lnTo>
                  <a:lnTo>
                    <a:pt x="6858" y="1194054"/>
                  </a:lnTo>
                  <a:lnTo>
                    <a:pt x="3024378" y="1194054"/>
                  </a:lnTo>
                  <a:lnTo>
                    <a:pt x="3025140" y="1191768"/>
                  </a:lnTo>
                  <a:close/>
                </a:path>
                <a:path w="3031490" h="1243329">
                  <a:moveTo>
                    <a:pt x="2951226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09"/>
                  </a:lnTo>
                  <a:lnTo>
                    <a:pt x="0" y="1162050"/>
                  </a:lnTo>
                  <a:lnTo>
                    <a:pt x="6096" y="1192680"/>
                  </a:lnTo>
                  <a:lnTo>
                    <a:pt x="6096" y="1191768"/>
                  </a:lnTo>
                  <a:lnTo>
                    <a:pt x="3025140" y="1191768"/>
                  </a:lnTo>
                  <a:lnTo>
                    <a:pt x="3025590" y="1190416"/>
                  </a:lnTo>
                  <a:lnTo>
                    <a:pt x="3030474" y="1165876"/>
                  </a:lnTo>
                  <a:lnTo>
                    <a:pt x="3031232" y="80009"/>
                  </a:lnTo>
                  <a:lnTo>
                    <a:pt x="3024968" y="48863"/>
                  </a:lnTo>
                  <a:lnTo>
                    <a:pt x="3024378" y="48863"/>
                  </a:lnTo>
                  <a:lnTo>
                    <a:pt x="3024378" y="48015"/>
                  </a:lnTo>
                  <a:lnTo>
                    <a:pt x="3023857" y="47244"/>
                  </a:lnTo>
                  <a:lnTo>
                    <a:pt x="3023616" y="47244"/>
                  </a:lnTo>
                  <a:lnTo>
                    <a:pt x="3023616" y="46885"/>
                  </a:lnTo>
                  <a:lnTo>
                    <a:pt x="3007804" y="23431"/>
                  </a:lnTo>
                  <a:lnTo>
                    <a:pt x="2982372" y="6286"/>
                  </a:lnTo>
                  <a:lnTo>
                    <a:pt x="2951226" y="0"/>
                  </a:lnTo>
                  <a:close/>
                </a:path>
                <a:path w="3031490" h="1243329">
                  <a:moveTo>
                    <a:pt x="3031232" y="80009"/>
                  </a:moveTo>
                  <a:lnTo>
                    <a:pt x="3030477" y="1162050"/>
                  </a:lnTo>
                  <a:lnTo>
                    <a:pt x="3030474" y="1165876"/>
                  </a:lnTo>
                  <a:lnTo>
                    <a:pt x="3031236" y="1162050"/>
                  </a:lnTo>
                  <a:lnTo>
                    <a:pt x="3031232" y="80009"/>
                  </a:lnTo>
                  <a:close/>
                </a:path>
                <a:path w="3031490" h="1243329">
                  <a:moveTo>
                    <a:pt x="3024378" y="48015"/>
                  </a:moveTo>
                  <a:lnTo>
                    <a:pt x="3024378" y="48863"/>
                  </a:lnTo>
                  <a:lnTo>
                    <a:pt x="3025021" y="48863"/>
                  </a:lnTo>
                  <a:lnTo>
                    <a:pt x="3024378" y="48015"/>
                  </a:lnTo>
                  <a:close/>
                </a:path>
                <a:path w="3031490" h="1243329">
                  <a:moveTo>
                    <a:pt x="3023616" y="46885"/>
                  </a:moveTo>
                  <a:lnTo>
                    <a:pt x="3023616" y="47244"/>
                  </a:lnTo>
                  <a:lnTo>
                    <a:pt x="3023857" y="47244"/>
                  </a:lnTo>
                  <a:lnTo>
                    <a:pt x="3023616" y="4688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3745230" y="2337815"/>
              <a:ext cx="3031490" cy="1243330"/>
            </a:xfrm>
            <a:custGeom>
              <a:avLst/>
              <a:gdLst/>
              <a:ahLst/>
              <a:cxnLst/>
              <a:rect l="l" t="t" r="r" b="b"/>
              <a:pathLst>
                <a:path w="3031490" h="1243329">
                  <a:moveTo>
                    <a:pt x="80010" y="0"/>
                  </a:moveTo>
                  <a:lnTo>
                    <a:pt x="2951226" y="0"/>
                  </a:lnTo>
                </a:path>
                <a:path w="3031490" h="1243329">
                  <a:moveTo>
                    <a:pt x="2951226" y="1242821"/>
                  </a:moveTo>
                  <a:lnTo>
                    <a:pt x="80010" y="1242822"/>
                  </a:lnTo>
                  <a:lnTo>
                    <a:pt x="76201" y="1242051"/>
                  </a:lnTo>
                </a:path>
                <a:path w="3031490" h="1243329">
                  <a:moveTo>
                    <a:pt x="53351" y="1237431"/>
                  </a:moveTo>
                  <a:lnTo>
                    <a:pt x="48863" y="1236523"/>
                  </a:lnTo>
                  <a:lnTo>
                    <a:pt x="45977" y="1234568"/>
                  </a:lnTo>
                </a:path>
                <a:path w="3031490" h="1243329">
                  <a:moveTo>
                    <a:pt x="26679" y="1221495"/>
                  </a:moveTo>
                  <a:lnTo>
                    <a:pt x="23431" y="1219200"/>
                  </a:lnTo>
                </a:path>
                <a:path w="3031490" h="1243329">
                  <a:moveTo>
                    <a:pt x="22860" y="1218347"/>
                  </a:moveTo>
                  <a:lnTo>
                    <a:pt x="21491" y="1216307"/>
                  </a:lnTo>
                </a:path>
                <a:path w="3031490" h="1243329">
                  <a:moveTo>
                    <a:pt x="6858" y="1194489"/>
                  </a:moveTo>
                  <a:lnTo>
                    <a:pt x="6565" y="1194054"/>
                  </a:lnTo>
                </a:path>
                <a:path w="3031490" h="1243329">
                  <a:moveTo>
                    <a:pt x="6096" y="1192680"/>
                  </a:moveTo>
                  <a:lnTo>
                    <a:pt x="5914" y="1191768"/>
                  </a:lnTo>
                </a:path>
                <a:path w="3031490" h="1243329">
                  <a:moveTo>
                    <a:pt x="0" y="1162050"/>
                  </a:moveTo>
                  <a:lnTo>
                    <a:pt x="0" y="80009"/>
                  </a:lnTo>
                </a:path>
                <a:path w="3031490" h="1243329">
                  <a:moveTo>
                    <a:pt x="3023857" y="47244"/>
                  </a:moveTo>
                  <a:lnTo>
                    <a:pt x="3024378" y="48015"/>
                  </a:lnTo>
                </a:path>
                <a:path w="3031490" h="1243329">
                  <a:moveTo>
                    <a:pt x="3024949" y="48768"/>
                  </a:moveTo>
                  <a:lnTo>
                    <a:pt x="3025234" y="50273"/>
                  </a:lnTo>
                  <a:lnTo>
                    <a:pt x="3031232" y="80009"/>
                  </a:lnTo>
                </a:path>
                <a:path w="3031490" h="1243329">
                  <a:moveTo>
                    <a:pt x="3030474" y="1165876"/>
                  </a:moveTo>
                  <a:lnTo>
                    <a:pt x="3025590" y="1190416"/>
                  </a:lnTo>
                </a:path>
                <a:path w="3031490" h="1243329">
                  <a:moveTo>
                    <a:pt x="3023506" y="1195796"/>
                  </a:moveTo>
                  <a:lnTo>
                    <a:pt x="3009914" y="1216137"/>
                  </a:lnTo>
                </a:path>
                <a:path w="3031490" h="1243329">
                  <a:moveTo>
                    <a:pt x="3004556" y="1221495"/>
                  </a:moveTo>
                  <a:lnTo>
                    <a:pt x="2985258" y="1234568"/>
                  </a:lnTo>
                </a:path>
                <a:path w="3031490" h="1243329">
                  <a:moveTo>
                    <a:pt x="2978346" y="1237337"/>
                  </a:moveTo>
                  <a:lnTo>
                    <a:pt x="2955582" y="1241941"/>
                  </a:lnTo>
                </a:path>
                <a:path w="3031490" h="1243329">
                  <a:moveTo>
                    <a:pt x="2954274" y="1242205"/>
                  </a:moveTo>
                  <a:lnTo>
                    <a:pt x="2951226" y="1242821"/>
                  </a:lnTo>
                </a:path>
                <a:path w="3031490" h="1243329">
                  <a:moveTo>
                    <a:pt x="76201" y="1242051"/>
                  </a:moveTo>
                  <a:lnTo>
                    <a:pt x="53351" y="1237431"/>
                  </a:lnTo>
                </a:path>
                <a:path w="3031490" h="1243329">
                  <a:moveTo>
                    <a:pt x="46037" y="1234598"/>
                  </a:moveTo>
                  <a:lnTo>
                    <a:pt x="26419" y="1221235"/>
                  </a:lnTo>
                </a:path>
                <a:path w="3031490" h="1243329">
                  <a:moveTo>
                    <a:pt x="23561" y="1219288"/>
                  </a:moveTo>
                  <a:lnTo>
                    <a:pt x="23431" y="1219200"/>
                  </a:lnTo>
                  <a:lnTo>
                    <a:pt x="22860" y="1218347"/>
                  </a:lnTo>
                </a:path>
                <a:path w="3031490" h="1243329">
                  <a:moveTo>
                    <a:pt x="21491" y="1216307"/>
                  </a:moveTo>
                  <a:lnTo>
                    <a:pt x="7598" y="1195592"/>
                  </a:lnTo>
                  <a:lnTo>
                    <a:pt x="6858" y="1194489"/>
                  </a:lnTo>
                </a:path>
                <a:path w="3031490" h="1243329">
                  <a:moveTo>
                    <a:pt x="6565" y="1194054"/>
                  </a:moveTo>
                  <a:lnTo>
                    <a:pt x="6286" y="1193637"/>
                  </a:lnTo>
                  <a:lnTo>
                    <a:pt x="6096" y="1192680"/>
                  </a:lnTo>
                </a:path>
                <a:path w="3031490" h="1243329">
                  <a:moveTo>
                    <a:pt x="5914" y="1191768"/>
                  </a:moveTo>
                  <a:lnTo>
                    <a:pt x="0" y="1162050"/>
                  </a:lnTo>
                  <a:lnTo>
                    <a:pt x="0" y="80010"/>
                  </a:ln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2951226" y="0"/>
                  </a:lnTo>
                  <a:lnTo>
                    <a:pt x="2982372" y="6286"/>
                  </a:lnTo>
                  <a:lnTo>
                    <a:pt x="3007804" y="23431"/>
                  </a:lnTo>
                  <a:lnTo>
                    <a:pt x="3022837" y="45730"/>
                  </a:lnTo>
                  <a:lnTo>
                    <a:pt x="3023616" y="46885"/>
                  </a:lnTo>
                </a:path>
                <a:path w="3031490" h="1243329">
                  <a:moveTo>
                    <a:pt x="3023616" y="46885"/>
                  </a:moveTo>
                  <a:lnTo>
                    <a:pt x="3023857" y="47244"/>
                  </a:lnTo>
                </a:path>
                <a:path w="3031490" h="1243329">
                  <a:moveTo>
                    <a:pt x="3024378" y="48015"/>
                  </a:moveTo>
                  <a:lnTo>
                    <a:pt x="3024949" y="48768"/>
                  </a:lnTo>
                </a:path>
                <a:path w="3031490" h="1243329">
                  <a:moveTo>
                    <a:pt x="3031232" y="80009"/>
                  </a:moveTo>
                  <a:lnTo>
                    <a:pt x="3031236" y="1162050"/>
                  </a:lnTo>
                  <a:lnTo>
                    <a:pt x="3030474" y="1165876"/>
                  </a:lnTo>
                </a:path>
                <a:path w="3031490" h="1243329">
                  <a:moveTo>
                    <a:pt x="3025590" y="1190416"/>
                  </a:moveTo>
                  <a:lnTo>
                    <a:pt x="3024949" y="1193637"/>
                  </a:lnTo>
                  <a:lnTo>
                    <a:pt x="3023506" y="1195796"/>
                  </a:lnTo>
                </a:path>
                <a:path w="3031490" h="1243329">
                  <a:moveTo>
                    <a:pt x="3009914" y="1216137"/>
                  </a:moveTo>
                  <a:lnTo>
                    <a:pt x="3007804" y="1219295"/>
                  </a:lnTo>
                  <a:lnTo>
                    <a:pt x="3004556" y="1221495"/>
                  </a:lnTo>
                </a:path>
                <a:path w="3031490" h="1243329">
                  <a:moveTo>
                    <a:pt x="2985258" y="1234568"/>
                  </a:moveTo>
                  <a:lnTo>
                    <a:pt x="2982372" y="1236523"/>
                  </a:lnTo>
                  <a:lnTo>
                    <a:pt x="2978346" y="1237337"/>
                  </a:lnTo>
                </a:path>
                <a:path w="3031490" h="1243329">
                  <a:moveTo>
                    <a:pt x="2955582" y="1241941"/>
                  </a:moveTo>
                  <a:lnTo>
                    <a:pt x="2954274" y="1242205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3745230" y="2337815"/>
              <a:ext cx="3031490" cy="1243330"/>
            </a:xfrm>
            <a:custGeom>
              <a:avLst/>
              <a:gdLst/>
              <a:ahLst/>
              <a:cxnLst/>
              <a:rect l="l" t="t" r="r" b="b"/>
              <a:pathLst>
                <a:path w="3031490" h="1243329">
                  <a:moveTo>
                    <a:pt x="2951226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162050"/>
                  </a:lnTo>
                  <a:lnTo>
                    <a:pt x="6286" y="1193637"/>
                  </a:lnTo>
                  <a:lnTo>
                    <a:pt x="23431" y="1219295"/>
                  </a:lnTo>
                  <a:lnTo>
                    <a:pt x="48863" y="1236523"/>
                  </a:lnTo>
                  <a:lnTo>
                    <a:pt x="80010" y="1242822"/>
                  </a:lnTo>
                  <a:lnTo>
                    <a:pt x="2951226" y="1242822"/>
                  </a:lnTo>
                  <a:lnTo>
                    <a:pt x="2982372" y="1236523"/>
                  </a:lnTo>
                  <a:lnTo>
                    <a:pt x="3007804" y="1219295"/>
                  </a:lnTo>
                  <a:lnTo>
                    <a:pt x="3024949" y="1193637"/>
                  </a:lnTo>
                  <a:lnTo>
                    <a:pt x="3031236" y="1162050"/>
                  </a:lnTo>
                  <a:lnTo>
                    <a:pt x="3031236" y="80010"/>
                  </a:lnTo>
                  <a:lnTo>
                    <a:pt x="3024949" y="48863"/>
                  </a:lnTo>
                  <a:lnTo>
                    <a:pt x="3007804" y="23431"/>
                  </a:lnTo>
                  <a:lnTo>
                    <a:pt x="2982372" y="6286"/>
                  </a:lnTo>
                  <a:lnTo>
                    <a:pt x="29512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3745230" y="2337815"/>
              <a:ext cx="3031490" cy="1243330"/>
            </a:xfrm>
            <a:custGeom>
              <a:avLst/>
              <a:gdLst/>
              <a:ahLst/>
              <a:cxnLst/>
              <a:rect l="l" t="t" r="r" b="b"/>
              <a:pathLst>
                <a:path w="3031490" h="1243329">
                  <a:moveTo>
                    <a:pt x="0" y="80010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2951226" y="0"/>
                  </a:lnTo>
                  <a:lnTo>
                    <a:pt x="2982372" y="6286"/>
                  </a:lnTo>
                  <a:lnTo>
                    <a:pt x="3007804" y="23431"/>
                  </a:lnTo>
                  <a:lnTo>
                    <a:pt x="3024949" y="48863"/>
                  </a:lnTo>
                  <a:lnTo>
                    <a:pt x="3031236" y="80010"/>
                  </a:lnTo>
                  <a:lnTo>
                    <a:pt x="3031236" y="1162050"/>
                  </a:lnTo>
                  <a:lnTo>
                    <a:pt x="3024949" y="1193637"/>
                  </a:lnTo>
                  <a:lnTo>
                    <a:pt x="3007804" y="1219295"/>
                  </a:lnTo>
                  <a:lnTo>
                    <a:pt x="2982372" y="1236523"/>
                  </a:lnTo>
                  <a:lnTo>
                    <a:pt x="2951226" y="1242822"/>
                  </a:lnTo>
                  <a:lnTo>
                    <a:pt x="80010" y="1242822"/>
                  </a:lnTo>
                  <a:lnTo>
                    <a:pt x="48863" y="1236523"/>
                  </a:lnTo>
                  <a:lnTo>
                    <a:pt x="23431" y="1219295"/>
                  </a:lnTo>
                  <a:lnTo>
                    <a:pt x="6286" y="1193637"/>
                  </a:lnTo>
                  <a:lnTo>
                    <a:pt x="0" y="1162050"/>
                  </a:lnTo>
                  <a:lnTo>
                    <a:pt x="0" y="80010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3986022" y="2577845"/>
              <a:ext cx="497205" cy="497840"/>
            </a:xfrm>
            <a:custGeom>
              <a:avLst/>
              <a:gdLst/>
              <a:ahLst/>
              <a:cxnLst/>
              <a:rect l="l" t="t" r="r" b="b"/>
              <a:pathLst>
                <a:path w="497204" h="497839">
                  <a:moveTo>
                    <a:pt x="400812" y="0"/>
                  </a:moveTo>
                  <a:lnTo>
                    <a:pt x="96012" y="0"/>
                  </a:lnTo>
                  <a:lnTo>
                    <a:pt x="58507" y="7619"/>
                  </a:lnTo>
                  <a:lnTo>
                    <a:pt x="28003" y="28384"/>
                  </a:lnTo>
                  <a:lnTo>
                    <a:pt x="7500" y="59150"/>
                  </a:lnTo>
                  <a:lnTo>
                    <a:pt x="0" y="96774"/>
                  </a:lnTo>
                  <a:lnTo>
                    <a:pt x="0" y="400812"/>
                  </a:lnTo>
                  <a:lnTo>
                    <a:pt x="7500" y="438435"/>
                  </a:lnTo>
                  <a:lnTo>
                    <a:pt x="28003" y="469201"/>
                  </a:lnTo>
                  <a:lnTo>
                    <a:pt x="58507" y="489965"/>
                  </a:lnTo>
                  <a:lnTo>
                    <a:pt x="96012" y="497586"/>
                  </a:lnTo>
                  <a:lnTo>
                    <a:pt x="400812" y="497586"/>
                  </a:lnTo>
                  <a:lnTo>
                    <a:pt x="438316" y="489965"/>
                  </a:lnTo>
                  <a:lnTo>
                    <a:pt x="468820" y="469201"/>
                  </a:lnTo>
                  <a:lnTo>
                    <a:pt x="489323" y="438435"/>
                  </a:lnTo>
                  <a:lnTo>
                    <a:pt x="496824" y="400812"/>
                  </a:lnTo>
                  <a:lnTo>
                    <a:pt x="496824" y="96774"/>
                  </a:lnTo>
                  <a:lnTo>
                    <a:pt x="489323" y="59150"/>
                  </a:lnTo>
                  <a:lnTo>
                    <a:pt x="468820" y="28384"/>
                  </a:lnTo>
                  <a:lnTo>
                    <a:pt x="438316" y="7619"/>
                  </a:lnTo>
                  <a:lnTo>
                    <a:pt x="400812" y="0"/>
                  </a:lnTo>
                  <a:close/>
                </a:path>
              </a:pathLst>
            </a:custGeom>
            <a:solidFill>
              <a:srgbClr val="2EB5D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10989" y="2702052"/>
              <a:ext cx="245363" cy="249936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4574539" y="2698495"/>
            <a:ext cx="1515110" cy="21336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200">
                <a:solidFill>
                  <a:srgbClr val="15212E"/>
                </a:solidFill>
                <a:latin typeface="Segoe UI Semibold"/>
                <a:cs typeface="Segoe UI Semibold"/>
              </a:rPr>
              <a:t>Five-country</a:t>
            </a:r>
            <a:r>
              <a:rPr dirty="0" sz="1200" spc="120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200" spc="-10">
                <a:solidFill>
                  <a:srgbClr val="15212E"/>
                </a:solidFill>
                <a:latin typeface="Segoe UI Semibold"/>
                <a:cs typeface="Segoe UI Semibold"/>
              </a:rPr>
              <a:t>delivery</a:t>
            </a:r>
            <a:endParaRPr sz="1200">
              <a:latin typeface="Segoe UI Semibold"/>
              <a:cs typeface="Segoe UI Semibold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973321" y="3180079"/>
            <a:ext cx="2491105" cy="310515"/>
          </a:xfrm>
          <a:prstGeom prst="rect">
            <a:avLst/>
          </a:prstGeom>
        </p:spPr>
        <p:txBody>
          <a:bodyPr wrap="square" lIns="0" tIns="6985" rIns="0" bIns="0" rtlCol="0" vert="horz">
            <a:spAutoFit/>
          </a:bodyPr>
          <a:lstStyle/>
          <a:p>
            <a:pPr marL="12700" marR="5080">
              <a:lnSpc>
                <a:spcPct val="105600"/>
              </a:lnSpc>
              <a:spcBef>
                <a:spcPts val="55"/>
              </a:spcBef>
            </a:pP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Follow-the-sun</a:t>
            </a:r>
            <a:r>
              <a:rPr dirty="0" sz="900" spc="2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coverage</a:t>
            </a:r>
            <a:r>
              <a:rPr dirty="0" sz="900" spc="5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across</a:t>
            </a:r>
            <a:r>
              <a:rPr dirty="0" sz="900" spc="3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the</a:t>
            </a:r>
            <a:r>
              <a:rPr dirty="0" sz="900" spc="3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US,</a:t>
            </a:r>
            <a:r>
              <a:rPr dirty="0" sz="900" spc="5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UK,</a:t>
            </a:r>
            <a:r>
              <a:rPr dirty="0" sz="900" spc="3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546679"/>
                </a:solidFill>
                <a:latin typeface="Calibri"/>
                <a:cs typeface="Calibri"/>
              </a:rPr>
              <a:t>Canada,</a:t>
            </a:r>
            <a:r>
              <a:rPr dirty="0" sz="900" spc="50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Australia,</a:t>
            </a:r>
            <a:r>
              <a:rPr dirty="0" sz="900" spc="3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 spc="-20">
                <a:solidFill>
                  <a:srgbClr val="546679"/>
                </a:solidFill>
                <a:latin typeface="Calibri"/>
                <a:cs typeface="Calibri"/>
              </a:rPr>
              <a:t>UAE.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6923151" y="2332100"/>
            <a:ext cx="3042920" cy="1254760"/>
            <a:chOff x="6923151" y="2332100"/>
            <a:chExt cx="3042920" cy="1254760"/>
          </a:xfrm>
        </p:grpSpPr>
        <p:sp>
          <p:nvSpPr>
            <p:cNvPr id="23" name="object 23"/>
            <p:cNvSpPr/>
            <p:nvPr/>
          </p:nvSpPr>
          <p:spPr>
            <a:xfrm>
              <a:off x="6928866" y="2337815"/>
              <a:ext cx="3031490" cy="1243330"/>
            </a:xfrm>
            <a:custGeom>
              <a:avLst/>
              <a:gdLst/>
              <a:ahLst/>
              <a:cxnLst/>
              <a:rect l="l" t="t" r="r" b="b"/>
              <a:pathLst>
                <a:path w="3031490" h="1243329">
                  <a:moveTo>
                    <a:pt x="76201" y="1242051"/>
                  </a:moveTo>
                  <a:lnTo>
                    <a:pt x="80009" y="1242822"/>
                  </a:lnTo>
                  <a:lnTo>
                    <a:pt x="2954233" y="1242822"/>
                  </a:lnTo>
                  <a:lnTo>
                    <a:pt x="76201" y="1242051"/>
                  </a:lnTo>
                  <a:close/>
                </a:path>
                <a:path w="3031490" h="1243329">
                  <a:moveTo>
                    <a:pt x="3023977" y="1194054"/>
                  </a:moveTo>
                  <a:lnTo>
                    <a:pt x="6857" y="1194054"/>
                  </a:lnTo>
                  <a:lnTo>
                    <a:pt x="6857" y="1194492"/>
                  </a:lnTo>
                  <a:lnTo>
                    <a:pt x="45977" y="1234568"/>
                  </a:lnTo>
                  <a:lnTo>
                    <a:pt x="2954233" y="1242822"/>
                  </a:lnTo>
                  <a:lnTo>
                    <a:pt x="2950458" y="1242822"/>
                  </a:lnTo>
                  <a:lnTo>
                    <a:pt x="3005399" y="1220652"/>
                  </a:lnTo>
                  <a:lnTo>
                    <a:pt x="3022003" y="1197804"/>
                  </a:lnTo>
                  <a:lnTo>
                    <a:pt x="3023977" y="1194054"/>
                  </a:lnTo>
                  <a:close/>
                </a:path>
                <a:path w="3031490" h="1243329">
                  <a:moveTo>
                    <a:pt x="45977" y="1234568"/>
                  </a:moveTo>
                  <a:lnTo>
                    <a:pt x="48863" y="1236523"/>
                  </a:lnTo>
                  <a:lnTo>
                    <a:pt x="53351" y="1237431"/>
                  </a:lnTo>
                  <a:lnTo>
                    <a:pt x="48767" y="1235964"/>
                  </a:lnTo>
                  <a:lnTo>
                    <a:pt x="45977" y="1234568"/>
                  </a:lnTo>
                  <a:close/>
                </a:path>
                <a:path w="3031490" h="1243329">
                  <a:moveTo>
                    <a:pt x="2984644" y="1234568"/>
                  </a:moveTo>
                  <a:lnTo>
                    <a:pt x="2980203" y="1236831"/>
                  </a:lnTo>
                  <a:lnTo>
                    <a:pt x="2981729" y="1236523"/>
                  </a:lnTo>
                  <a:lnTo>
                    <a:pt x="2984644" y="1234568"/>
                  </a:lnTo>
                  <a:close/>
                </a:path>
                <a:path w="3031490" h="1243329">
                  <a:moveTo>
                    <a:pt x="3008830" y="1217221"/>
                  </a:moveTo>
                  <a:lnTo>
                    <a:pt x="3005399" y="1220652"/>
                  </a:lnTo>
                  <a:lnTo>
                    <a:pt x="3007423" y="1219295"/>
                  </a:lnTo>
                  <a:lnTo>
                    <a:pt x="3008830" y="1217221"/>
                  </a:lnTo>
                  <a:close/>
                </a:path>
                <a:path w="3031490" h="1243329">
                  <a:moveTo>
                    <a:pt x="22856" y="1218434"/>
                  </a:moveTo>
                  <a:lnTo>
                    <a:pt x="23431" y="1219295"/>
                  </a:lnTo>
                  <a:lnTo>
                    <a:pt x="24317" y="1219895"/>
                  </a:lnTo>
                  <a:lnTo>
                    <a:pt x="22856" y="1218434"/>
                  </a:lnTo>
                  <a:close/>
                </a:path>
                <a:path w="3031490" h="1243329">
                  <a:moveTo>
                    <a:pt x="3025516" y="1190252"/>
                  </a:moveTo>
                  <a:lnTo>
                    <a:pt x="3025139" y="1191006"/>
                  </a:lnTo>
                  <a:lnTo>
                    <a:pt x="3024378" y="1193292"/>
                  </a:lnTo>
                  <a:lnTo>
                    <a:pt x="3022003" y="1197804"/>
                  </a:lnTo>
                  <a:lnTo>
                    <a:pt x="3024830" y="1193637"/>
                  </a:lnTo>
                  <a:lnTo>
                    <a:pt x="3025516" y="1190252"/>
                  </a:lnTo>
                  <a:close/>
                </a:path>
                <a:path w="3031490" h="1243329">
                  <a:moveTo>
                    <a:pt x="2950463" y="0"/>
                  </a:moveTo>
                  <a:lnTo>
                    <a:pt x="80009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09"/>
                  </a:lnTo>
                  <a:lnTo>
                    <a:pt x="0" y="1162050"/>
                  </a:lnTo>
                  <a:lnTo>
                    <a:pt x="6217" y="1193292"/>
                  </a:lnTo>
                  <a:lnTo>
                    <a:pt x="6286" y="1193637"/>
                  </a:lnTo>
                  <a:lnTo>
                    <a:pt x="6857" y="1194492"/>
                  </a:lnTo>
                  <a:lnTo>
                    <a:pt x="6857" y="1194054"/>
                  </a:lnTo>
                  <a:lnTo>
                    <a:pt x="3023977" y="1194054"/>
                  </a:lnTo>
                  <a:lnTo>
                    <a:pt x="3024378" y="1193292"/>
                  </a:lnTo>
                  <a:lnTo>
                    <a:pt x="3025139" y="1191006"/>
                  </a:lnTo>
                  <a:lnTo>
                    <a:pt x="3025516" y="1190252"/>
                  </a:lnTo>
                  <a:lnTo>
                    <a:pt x="3030265" y="1166834"/>
                  </a:lnTo>
                  <a:lnTo>
                    <a:pt x="3030474" y="1164336"/>
                  </a:lnTo>
                  <a:lnTo>
                    <a:pt x="3031234" y="80009"/>
                  </a:lnTo>
                  <a:lnTo>
                    <a:pt x="3030767" y="77724"/>
                  </a:lnTo>
                  <a:lnTo>
                    <a:pt x="3030474" y="77724"/>
                  </a:lnTo>
                  <a:lnTo>
                    <a:pt x="3030474" y="76304"/>
                  </a:lnTo>
                  <a:lnTo>
                    <a:pt x="3025299" y="51054"/>
                  </a:lnTo>
                  <a:lnTo>
                    <a:pt x="3025139" y="51054"/>
                  </a:lnTo>
                  <a:lnTo>
                    <a:pt x="3025139" y="50368"/>
                  </a:lnTo>
                  <a:lnTo>
                    <a:pt x="3024849" y="48863"/>
                  </a:lnTo>
                  <a:lnTo>
                    <a:pt x="3024378" y="48863"/>
                  </a:lnTo>
                  <a:lnTo>
                    <a:pt x="3024378" y="48202"/>
                  </a:lnTo>
                  <a:lnTo>
                    <a:pt x="3007423" y="23431"/>
                  </a:lnTo>
                  <a:lnTo>
                    <a:pt x="2981729" y="6286"/>
                  </a:lnTo>
                  <a:lnTo>
                    <a:pt x="2950463" y="0"/>
                  </a:lnTo>
                  <a:close/>
                </a:path>
                <a:path w="3031490" h="1243329">
                  <a:moveTo>
                    <a:pt x="3031234" y="80009"/>
                  </a:moveTo>
                  <a:lnTo>
                    <a:pt x="3030475" y="1162050"/>
                  </a:lnTo>
                  <a:lnTo>
                    <a:pt x="3030474" y="1164336"/>
                  </a:lnTo>
                  <a:lnTo>
                    <a:pt x="3030265" y="1166834"/>
                  </a:lnTo>
                  <a:lnTo>
                    <a:pt x="3031235" y="1162050"/>
                  </a:lnTo>
                  <a:lnTo>
                    <a:pt x="3031234" y="80009"/>
                  </a:lnTo>
                  <a:close/>
                </a:path>
                <a:path w="3031490" h="1243329">
                  <a:moveTo>
                    <a:pt x="3030474" y="76304"/>
                  </a:moveTo>
                  <a:lnTo>
                    <a:pt x="3030474" y="77724"/>
                  </a:lnTo>
                  <a:lnTo>
                    <a:pt x="3030765" y="77724"/>
                  </a:lnTo>
                  <a:lnTo>
                    <a:pt x="3030474" y="76304"/>
                  </a:lnTo>
                  <a:close/>
                </a:path>
                <a:path w="3031490" h="1243329">
                  <a:moveTo>
                    <a:pt x="3025139" y="50368"/>
                  </a:moveTo>
                  <a:lnTo>
                    <a:pt x="3025139" y="51054"/>
                  </a:lnTo>
                  <a:lnTo>
                    <a:pt x="3025280" y="51054"/>
                  </a:lnTo>
                  <a:lnTo>
                    <a:pt x="3025139" y="50368"/>
                  </a:lnTo>
                  <a:close/>
                </a:path>
                <a:path w="3031490" h="1243329">
                  <a:moveTo>
                    <a:pt x="3024378" y="48202"/>
                  </a:moveTo>
                  <a:lnTo>
                    <a:pt x="3024378" y="48863"/>
                  </a:lnTo>
                  <a:lnTo>
                    <a:pt x="3024906" y="48863"/>
                  </a:lnTo>
                  <a:lnTo>
                    <a:pt x="3024378" y="482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6928866" y="2337815"/>
              <a:ext cx="3031490" cy="1243330"/>
            </a:xfrm>
            <a:custGeom>
              <a:avLst/>
              <a:gdLst/>
              <a:ahLst/>
              <a:cxnLst/>
              <a:rect l="l" t="t" r="r" b="b"/>
              <a:pathLst>
                <a:path w="3031490" h="1243329">
                  <a:moveTo>
                    <a:pt x="80009" y="0"/>
                  </a:moveTo>
                  <a:lnTo>
                    <a:pt x="2950463" y="0"/>
                  </a:lnTo>
                </a:path>
                <a:path w="3031490" h="1243329">
                  <a:moveTo>
                    <a:pt x="2950464" y="1242820"/>
                  </a:moveTo>
                  <a:lnTo>
                    <a:pt x="80009" y="1242822"/>
                  </a:lnTo>
                  <a:lnTo>
                    <a:pt x="76201" y="1242051"/>
                  </a:lnTo>
                </a:path>
                <a:path w="3031490" h="1243329">
                  <a:moveTo>
                    <a:pt x="53351" y="1237431"/>
                  </a:moveTo>
                  <a:lnTo>
                    <a:pt x="48863" y="1236523"/>
                  </a:lnTo>
                  <a:lnTo>
                    <a:pt x="45977" y="1234568"/>
                  </a:lnTo>
                </a:path>
                <a:path w="3031490" h="1243329">
                  <a:moveTo>
                    <a:pt x="24317" y="1219895"/>
                  </a:moveTo>
                  <a:lnTo>
                    <a:pt x="23431" y="1219295"/>
                  </a:lnTo>
                  <a:lnTo>
                    <a:pt x="22856" y="1218434"/>
                  </a:lnTo>
                </a:path>
                <a:path w="3031490" h="1243329">
                  <a:moveTo>
                    <a:pt x="6857" y="1194492"/>
                  </a:moveTo>
                  <a:lnTo>
                    <a:pt x="6564" y="1194054"/>
                  </a:lnTo>
                </a:path>
                <a:path w="3031490" h="1243329">
                  <a:moveTo>
                    <a:pt x="0" y="1162050"/>
                  </a:moveTo>
                  <a:lnTo>
                    <a:pt x="0" y="80009"/>
                  </a:lnTo>
                </a:path>
                <a:path w="3031490" h="1243329">
                  <a:moveTo>
                    <a:pt x="3024830" y="48768"/>
                  </a:moveTo>
                  <a:lnTo>
                    <a:pt x="3025139" y="50368"/>
                  </a:lnTo>
                </a:path>
                <a:path w="3031490" h="1243329">
                  <a:moveTo>
                    <a:pt x="3025280" y="51054"/>
                  </a:moveTo>
                  <a:lnTo>
                    <a:pt x="3030474" y="76304"/>
                  </a:lnTo>
                </a:path>
                <a:path w="3031490" h="1243329">
                  <a:moveTo>
                    <a:pt x="3030765" y="77724"/>
                  </a:moveTo>
                  <a:lnTo>
                    <a:pt x="3031234" y="80009"/>
                  </a:lnTo>
                </a:path>
                <a:path w="3031490" h="1243329">
                  <a:moveTo>
                    <a:pt x="3030265" y="1166834"/>
                  </a:moveTo>
                  <a:lnTo>
                    <a:pt x="3025516" y="1190252"/>
                  </a:lnTo>
                </a:path>
                <a:path w="3031490" h="1243329">
                  <a:moveTo>
                    <a:pt x="3022003" y="1197804"/>
                  </a:moveTo>
                  <a:lnTo>
                    <a:pt x="3008830" y="1217221"/>
                  </a:lnTo>
                </a:path>
                <a:path w="3031490" h="1243329">
                  <a:moveTo>
                    <a:pt x="3005399" y="1220652"/>
                  </a:moveTo>
                  <a:lnTo>
                    <a:pt x="2984779" y="1234478"/>
                  </a:lnTo>
                </a:path>
                <a:path w="3031490" h="1243329">
                  <a:moveTo>
                    <a:pt x="2980203" y="1236831"/>
                  </a:moveTo>
                  <a:lnTo>
                    <a:pt x="2954272" y="1242054"/>
                  </a:lnTo>
                  <a:lnTo>
                    <a:pt x="2950464" y="1242820"/>
                  </a:lnTo>
                </a:path>
                <a:path w="3031490" h="1243329">
                  <a:moveTo>
                    <a:pt x="76201" y="1242051"/>
                  </a:moveTo>
                  <a:lnTo>
                    <a:pt x="53351" y="1237431"/>
                  </a:lnTo>
                </a:path>
                <a:path w="3031490" h="1243329">
                  <a:moveTo>
                    <a:pt x="45977" y="1234568"/>
                  </a:moveTo>
                  <a:lnTo>
                    <a:pt x="26668" y="1221488"/>
                  </a:lnTo>
                  <a:lnTo>
                    <a:pt x="24317" y="1219895"/>
                  </a:lnTo>
                </a:path>
                <a:path w="3031490" h="1243329">
                  <a:moveTo>
                    <a:pt x="22856" y="1218434"/>
                  </a:moveTo>
                  <a:lnTo>
                    <a:pt x="6857" y="1194492"/>
                  </a:lnTo>
                </a:path>
                <a:path w="3031490" h="1243329">
                  <a:moveTo>
                    <a:pt x="6564" y="1194054"/>
                  </a:moveTo>
                  <a:lnTo>
                    <a:pt x="6286" y="1193637"/>
                  </a:lnTo>
                  <a:lnTo>
                    <a:pt x="6067" y="1192535"/>
                  </a:lnTo>
                  <a:lnTo>
                    <a:pt x="0" y="1162049"/>
                  </a:lnTo>
                  <a:lnTo>
                    <a:pt x="0" y="80009"/>
                  </a:ln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09" y="0"/>
                  </a:lnTo>
                  <a:lnTo>
                    <a:pt x="2950463" y="0"/>
                  </a:lnTo>
                  <a:lnTo>
                    <a:pt x="2981729" y="6286"/>
                  </a:lnTo>
                  <a:lnTo>
                    <a:pt x="3007423" y="23431"/>
                  </a:lnTo>
                  <a:lnTo>
                    <a:pt x="3022734" y="45801"/>
                  </a:lnTo>
                  <a:lnTo>
                    <a:pt x="3023688" y="47194"/>
                  </a:lnTo>
                  <a:lnTo>
                    <a:pt x="3024378" y="48202"/>
                  </a:lnTo>
                </a:path>
                <a:path w="3031490" h="1243329">
                  <a:moveTo>
                    <a:pt x="3024378" y="48202"/>
                  </a:moveTo>
                  <a:lnTo>
                    <a:pt x="3024830" y="48768"/>
                  </a:lnTo>
                </a:path>
                <a:path w="3031490" h="1243329">
                  <a:moveTo>
                    <a:pt x="3025139" y="50277"/>
                  </a:moveTo>
                  <a:lnTo>
                    <a:pt x="3025299" y="51054"/>
                  </a:lnTo>
                </a:path>
                <a:path w="3031490" h="1243329">
                  <a:moveTo>
                    <a:pt x="3030474" y="76293"/>
                  </a:moveTo>
                  <a:lnTo>
                    <a:pt x="3030767" y="77724"/>
                  </a:lnTo>
                </a:path>
                <a:path w="3031490" h="1243329">
                  <a:moveTo>
                    <a:pt x="3031234" y="80009"/>
                  </a:moveTo>
                  <a:lnTo>
                    <a:pt x="3031235" y="1162050"/>
                  </a:lnTo>
                  <a:lnTo>
                    <a:pt x="3030265" y="1166834"/>
                  </a:lnTo>
                </a:path>
                <a:path w="3031490" h="1243329">
                  <a:moveTo>
                    <a:pt x="3025516" y="1190252"/>
                  </a:moveTo>
                  <a:lnTo>
                    <a:pt x="3024830" y="1193637"/>
                  </a:lnTo>
                  <a:lnTo>
                    <a:pt x="3022003" y="1197804"/>
                  </a:lnTo>
                </a:path>
                <a:path w="3031490" h="1243329">
                  <a:moveTo>
                    <a:pt x="3008830" y="1217221"/>
                  </a:moveTo>
                  <a:lnTo>
                    <a:pt x="3007423" y="1219295"/>
                  </a:lnTo>
                  <a:lnTo>
                    <a:pt x="3005399" y="1220652"/>
                  </a:lnTo>
                </a:path>
                <a:path w="3031490" h="1243329">
                  <a:moveTo>
                    <a:pt x="2984779" y="1234478"/>
                  </a:moveTo>
                  <a:lnTo>
                    <a:pt x="2981729" y="1236523"/>
                  </a:lnTo>
                  <a:lnTo>
                    <a:pt x="2980203" y="1236831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6928866" y="2337815"/>
              <a:ext cx="3031490" cy="1243330"/>
            </a:xfrm>
            <a:custGeom>
              <a:avLst/>
              <a:gdLst/>
              <a:ahLst/>
              <a:cxnLst/>
              <a:rect l="l" t="t" r="r" b="b"/>
              <a:pathLst>
                <a:path w="3031490" h="1243329">
                  <a:moveTo>
                    <a:pt x="2950463" y="0"/>
                  </a:moveTo>
                  <a:lnTo>
                    <a:pt x="80009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162050"/>
                  </a:lnTo>
                  <a:lnTo>
                    <a:pt x="6286" y="1193637"/>
                  </a:lnTo>
                  <a:lnTo>
                    <a:pt x="23431" y="1219295"/>
                  </a:lnTo>
                  <a:lnTo>
                    <a:pt x="48863" y="1236523"/>
                  </a:lnTo>
                  <a:lnTo>
                    <a:pt x="80009" y="1242822"/>
                  </a:lnTo>
                  <a:lnTo>
                    <a:pt x="2950463" y="1242822"/>
                  </a:lnTo>
                  <a:lnTo>
                    <a:pt x="2981729" y="1236523"/>
                  </a:lnTo>
                  <a:lnTo>
                    <a:pt x="3007423" y="1219295"/>
                  </a:lnTo>
                  <a:lnTo>
                    <a:pt x="3024830" y="1193637"/>
                  </a:lnTo>
                  <a:lnTo>
                    <a:pt x="3031235" y="1162050"/>
                  </a:lnTo>
                  <a:lnTo>
                    <a:pt x="3031235" y="80010"/>
                  </a:lnTo>
                  <a:lnTo>
                    <a:pt x="3024830" y="48863"/>
                  </a:lnTo>
                  <a:lnTo>
                    <a:pt x="3007423" y="23431"/>
                  </a:lnTo>
                  <a:lnTo>
                    <a:pt x="2981729" y="6286"/>
                  </a:lnTo>
                  <a:lnTo>
                    <a:pt x="29504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6928866" y="2337815"/>
              <a:ext cx="3031490" cy="1243330"/>
            </a:xfrm>
            <a:custGeom>
              <a:avLst/>
              <a:gdLst/>
              <a:ahLst/>
              <a:cxnLst/>
              <a:rect l="l" t="t" r="r" b="b"/>
              <a:pathLst>
                <a:path w="3031490" h="1243329">
                  <a:moveTo>
                    <a:pt x="0" y="80010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09" y="0"/>
                  </a:lnTo>
                  <a:lnTo>
                    <a:pt x="2950463" y="0"/>
                  </a:lnTo>
                  <a:lnTo>
                    <a:pt x="2981729" y="6286"/>
                  </a:lnTo>
                  <a:lnTo>
                    <a:pt x="3007423" y="23431"/>
                  </a:lnTo>
                  <a:lnTo>
                    <a:pt x="3024830" y="48863"/>
                  </a:lnTo>
                  <a:lnTo>
                    <a:pt x="3031235" y="80010"/>
                  </a:lnTo>
                  <a:lnTo>
                    <a:pt x="3031235" y="1162050"/>
                  </a:lnTo>
                  <a:lnTo>
                    <a:pt x="3024830" y="1193637"/>
                  </a:lnTo>
                  <a:lnTo>
                    <a:pt x="3007423" y="1219295"/>
                  </a:lnTo>
                  <a:lnTo>
                    <a:pt x="2981729" y="1236523"/>
                  </a:lnTo>
                  <a:lnTo>
                    <a:pt x="2950463" y="1242822"/>
                  </a:lnTo>
                  <a:lnTo>
                    <a:pt x="80009" y="1242822"/>
                  </a:lnTo>
                  <a:lnTo>
                    <a:pt x="48863" y="1236523"/>
                  </a:lnTo>
                  <a:lnTo>
                    <a:pt x="23431" y="1219295"/>
                  </a:lnTo>
                  <a:lnTo>
                    <a:pt x="6286" y="1193637"/>
                  </a:lnTo>
                  <a:lnTo>
                    <a:pt x="0" y="1162050"/>
                  </a:lnTo>
                  <a:lnTo>
                    <a:pt x="0" y="80010"/>
                  </a:lnTo>
                  <a:close/>
                </a:path>
              </a:pathLst>
            </a:custGeom>
            <a:ln w="11429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7168896" y="2577845"/>
              <a:ext cx="497840" cy="497840"/>
            </a:xfrm>
            <a:custGeom>
              <a:avLst/>
              <a:gdLst/>
              <a:ahLst/>
              <a:cxnLst/>
              <a:rect l="l" t="t" r="r" b="b"/>
              <a:pathLst>
                <a:path w="497840" h="497839">
                  <a:moveTo>
                    <a:pt x="401574" y="0"/>
                  </a:moveTo>
                  <a:lnTo>
                    <a:pt x="96774" y="0"/>
                  </a:lnTo>
                  <a:lnTo>
                    <a:pt x="59150" y="7619"/>
                  </a:lnTo>
                  <a:lnTo>
                    <a:pt x="28384" y="28384"/>
                  </a:lnTo>
                  <a:lnTo>
                    <a:pt x="7620" y="59150"/>
                  </a:lnTo>
                  <a:lnTo>
                    <a:pt x="0" y="96774"/>
                  </a:lnTo>
                  <a:lnTo>
                    <a:pt x="0" y="400812"/>
                  </a:lnTo>
                  <a:lnTo>
                    <a:pt x="7620" y="438435"/>
                  </a:lnTo>
                  <a:lnTo>
                    <a:pt x="28384" y="469201"/>
                  </a:lnTo>
                  <a:lnTo>
                    <a:pt x="59150" y="489965"/>
                  </a:lnTo>
                  <a:lnTo>
                    <a:pt x="96774" y="497586"/>
                  </a:lnTo>
                  <a:lnTo>
                    <a:pt x="401574" y="497586"/>
                  </a:lnTo>
                  <a:lnTo>
                    <a:pt x="438757" y="489965"/>
                  </a:lnTo>
                  <a:lnTo>
                    <a:pt x="469296" y="469201"/>
                  </a:lnTo>
                  <a:lnTo>
                    <a:pt x="489977" y="438435"/>
                  </a:lnTo>
                  <a:lnTo>
                    <a:pt x="497585" y="400812"/>
                  </a:lnTo>
                  <a:lnTo>
                    <a:pt x="497585" y="96774"/>
                  </a:lnTo>
                  <a:lnTo>
                    <a:pt x="489977" y="59150"/>
                  </a:lnTo>
                  <a:lnTo>
                    <a:pt x="469296" y="28384"/>
                  </a:lnTo>
                  <a:lnTo>
                    <a:pt x="438757" y="7619"/>
                  </a:lnTo>
                  <a:lnTo>
                    <a:pt x="401574" y="0"/>
                  </a:lnTo>
                  <a:close/>
                </a:path>
              </a:pathLst>
            </a:custGeom>
            <a:solidFill>
              <a:srgbClr val="137BA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8" name="object 2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94626" y="2702052"/>
              <a:ext cx="245363" cy="249936"/>
            </a:xfrm>
            <a:prstGeom prst="rect">
              <a:avLst/>
            </a:prstGeom>
          </p:spPr>
        </p:pic>
      </p:grpSp>
      <p:sp>
        <p:nvSpPr>
          <p:cNvPr id="29" name="object 29"/>
          <p:cNvSpPr txBox="1"/>
          <p:nvPr/>
        </p:nvSpPr>
        <p:spPr>
          <a:xfrm>
            <a:off x="7758176" y="2698495"/>
            <a:ext cx="1421130" cy="21336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200">
                <a:solidFill>
                  <a:srgbClr val="15212E"/>
                </a:solidFill>
                <a:latin typeface="Segoe UI Semibold"/>
                <a:cs typeface="Segoe UI Semibold"/>
              </a:rPr>
              <a:t>Genuinely</a:t>
            </a:r>
            <a:r>
              <a:rPr dirty="0" sz="1200" spc="80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200">
                <a:solidFill>
                  <a:srgbClr val="15212E"/>
                </a:solidFill>
                <a:latin typeface="Segoe UI Semibold"/>
                <a:cs typeface="Segoe UI Semibold"/>
              </a:rPr>
              <a:t>AI-</a:t>
            </a:r>
            <a:r>
              <a:rPr dirty="0" sz="1200" spc="-10">
                <a:solidFill>
                  <a:srgbClr val="15212E"/>
                </a:solidFill>
                <a:latin typeface="Segoe UI Semibold"/>
                <a:cs typeface="Segoe UI Semibold"/>
              </a:rPr>
              <a:t>native</a:t>
            </a:r>
            <a:endParaRPr sz="1200">
              <a:latin typeface="Segoe UI Semibold"/>
              <a:cs typeface="Segoe UI Semibold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156957" y="3180079"/>
            <a:ext cx="2337435" cy="310515"/>
          </a:xfrm>
          <a:prstGeom prst="rect">
            <a:avLst/>
          </a:prstGeom>
        </p:spPr>
        <p:txBody>
          <a:bodyPr wrap="square" lIns="0" tIns="6985" rIns="0" bIns="0" rtlCol="0" vert="horz">
            <a:spAutoFit/>
          </a:bodyPr>
          <a:lstStyle/>
          <a:p>
            <a:pPr marL="12700" marR="5080">
              <a:lnSpc>
                <a:spcPct val="105600"/>
              </a:lnSpc>
              <a:spcBef>
                <a:spcPts val="55"/>
              </a:spcBef>
            </a:pP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Automation</a:t>
            </a:r>
            <a:r>
              <a:rPr dirty="0" sz="900" spc="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and</a:t>
            </a:r>
            <a:r>
              <a:rPr dirty="0" sz="900" spc="2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document</a:t>
            </a:r>
            <a:r>
              <a:rPr dirty="0" sz="900" spc="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intelligence</a:t>
            </a:r>
            <a:r>
              <a:rPr dirty="0" sz="900" spc="2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built</a:t>
            </a:r>
            <a:r>
              <a:rPr dirty="0" sz="900" spc="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 spc="-20">
                <a:solidFill>
                  <a:srgbClr val="546679"/>
                </a:solidFill>
                <a:latin typeface="Calibri"/>
                <a:cs typeface="Calibri"/>
              </a:rPr>
              <a:t>into</a:t>
            </a:r>
            <a:r>
              <a:rPr dirty="0" sz="900" spc="50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every</a:t>
            </a:r>
            <a:r>
              <a:rPr dirty="0" sz="900" spc="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546679"/>
                </a:solidFill>
                <a:latin typeface="Calibri"/>
                <a:cs typeface="Calibri"/>
              </a:rPr>
              <a:t>workflow.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555879" y="3750944"/>
            <a:ext cx="3042920" cy="1254760"/>
            <a:chOff x="555879" y="3750944"/>
            <a:chExt cx="3042920" cy="1254760"/>
          </a:xfrm>
        </p:grpSpPr>
        <p:sp>
          <p:nvSpPr>
            <p:cNvPr id="32" name="object 32"/>
            <p:cNvSpPr/>
            <p:nvPr/>
          </p:nvSpPr>
          <p:spPr>
            <a:xfrm>
              <a:off x="561594" y="3756659"/>
              <a:ext cx="3031490" cy="1243330"/>
            </a:xfrm>
            <a:custGeom>
              <a:avLst/>
              <a:gdLst/>
              <a:ahLst/>
              <a:cxnLst/>
              <a:rect l="l" t="t" r="r" b="b"/>
              <a:pathLst>
                <a:path w="3031490" h="1243329">
                  <a:moveTo>
                    <a:pt x="76241" y="1242061"/>
                  </a:moveTo>
                  <a:lnTo>
                    <a:pt x="80010" y="1242821"/>
                  </a:lnTo>
                  <a:lnTo>
                    <a:pt x="2961132" y="1242821"/>
                  </a:lnTo>
                  <a:lnTo>
                    <a:pt x="76241" y="1242061"/>
                  </a:lnTo>
                  <a:close/>
                </a:path>
                <a:path w="3031490" h="1243329">
                  <a:moveTo>
                    <a:pt x="3023857" y="1195577"/>
                  </a:moveTo>
                  <a:lnTo>
                    <a:pt x="7620" y="1195577"/>
                  </a:lnTo>
                  <a:lnTo>
                    <a:pt x="7620" y="1195936"/>
                  </a:lnTo>
                  <a:lnTo>
                    <a:pt x="48008" y="1235959"/>
                  </a:lnTo>
                  <a:lnTo>
                    <a:pt x="2961132" y="1242821"/>
                  </a:lnTo>
                  <a:lnTo>
                    <a:pt x="2951213" y="1242821"/>
                  </a:lnTo>
                  <a:lnTo>
                    <a:pt x="2981760" y="1236535"/>
                  </a:lnTo>
                  <a:lnTo>
                    <a:pt x="2982144" y="1236535"/>
                  </a:lnTo>
                  <a:lnTo>
                    <a:pt x="3006635" y="1220178"/>
                  </a:lnTo>
                  <a:lnTo>
                    <a:pt x="3008592" y="1218221"/>
                  </a:lnTo>
                  <a:lnTo>
                    <a:pt x="3023857" y="1195577"/>
                  </a:lnTo>
                  <a:close/>
                </a:path>
                <a:path w="3031490" h="1243329">
                  <a:moveTo>
                    <a:pt x="48008" y="1235959"/>
                  </a:moveTo>
                  <a:lnTo>
                    <a:pt x="48863" y="1236535"/>
                  </a:lnTo>
                  <a:lnTo>
                    <a:pt x="50273" y="1236820"/>
                  </a:lnTo>
                  <a:lnTo>
                    <a:pt x="48008" y="1235959"/>
                  </a:lnTo>
                  <a:close/>
                </a:path>
                <a:path w="3031490" h="1243329">
                  <a:moveTo>
                    <a:pt x="22643" y="1218221"/>
                  </a:moveTo>
                  <a:lnTo>
                    <a:pt x="23431" y="1219390"/>
                  </a:lnTo>
                  <a:lnTo>
                    <a:pt x="24600" y="1220178"/>
                  </a:lnTo>
                  <a:lnTo>
                    <a:pt x="22643" y="1218221"/>
                  </a:lnTo>
                  <a:close/>
                </a:path>
                <a:path w="3031490" h="1243329">
                  <a:moveTo>
                    <a:pt x="3008592" y="1218221"/>
                  </a:moveTo>
                  <a:lnTo>
                    <a:pt x="3006635" y="1220178"/>
                  </a:lnTo>
                  <a:lnTo>
                    <a:pt x="3007804" y="1219390"/>
                  </a:lnTo>
                  <a:lnTo>
                    <a:pt x="3008592" y="1218221"/>
                  </a:lnTo>
                  <a:close/>
                </a:path>
                <a:path w="3031490" h="1243329">
                  <a:moveTo>
                    <a:pt x="3024627" y="1194053"/>
                  </a:moveTo>
                  <a:lnTo>
                    <a:pt x="6857" y="1194053"/>
                  </a:lnTo>
                  <a:lnTo>
                    <a:pt x="6862" y="1194813"/>
                  </a:lnTo>
                  <a:lnTo>
                    <a:pt x="7620" y="1195936"/>
                  </a:lnTo>
                  <a:lnTo>
                    <a:pt x="7620" y="1195577"/>
                  </a:lnTo>
                  <a:lnTo>
                    <a:pt x="3023857" y="1195577"/>
                  </a:lnTo>
                  <a:lnTo>
                    <a:pt x="3024373" y="1194813"/>
                  </a:lnTo>
                  <a:lnTo>
                    <a:pt x="3024627" y="1194053"/>
                  </a:lnTo>
                  <a:close/>
                </a:path>
                <a:path w="3031490" h="1243329">
                  <a:moveTo>
                    <a:pt x="3025388" y="1191785"/>
                  </a:moveTo>
                  <a:lnTo>
                    <a:pt x="6096" y="1191785"/>
                  </a:lnTo>
                  <a:lnTo>
                    <a:pt x="6096" y="1193107"/>
                  </a:lnTo>
                  <a:lnTo>
                    <a:pt x="6286" y="1194053"/>
                  </a:lnTo>
                  <a:lnTo>
                    <a:pt x="6862" y="1194813"/>
                  </a:lnTo>
                  <a:lnTo>
                    <a:pt x="6857" y="1194053"/>
                  </a:lnTo>
                  <a:lnTo>
                    <a:pt x="3024627" y="1194053"/>
                  </a:lnTo>
                  <a:lnTo>
                    <a:pt x="3025388" y="1191785"/>
                  </a:lnTo>
                  <a:close/>
                </a:path>
                <a:path w="3031490" h="1243329">
                  <a:moveTo>
                    <a:pt x="3025388" y="1191785"/>
                  </a:moveTo>
                  <a:lnTo>
                    <a:pt x="3024373" y="1194813"/>
                  </a:lnTo>
                  <a:lnTo>
                    <a:pt x="3024885" y="1194053"/>
                  </a:lnTo>
                  <a:lnTo>
                    <a:pt x="3025121" y="1193107"/>
                  </a:lnTo>
                  <a:lnTo>
                    <a:pt x="3025388" y="1191785"/>
                  </a:lnTo>
                  <a:close/>
                </a:path>
                <a:path w="3031490" h="1243329">
                  <a:moveTo>
                    <a:pt x="2951226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4600" y="22643"/>
                  </a:lnTo>
                  <a:lnTo>
                    <a:pt x="22643" y="24600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162811"/>
                  </a:lnTo>
                  <a:lnTo>
                    <a:pt x="6114" y="1193107"/>
                  </a:lnTo>
                  <a:lnTo>
                    <a:pt x="6096" y="1191785"/>
                  </a:lnTo>
                  <a:lnTo>
                    <a:pt x="3025388" y="1191785"/>
                  </a:lnTo>
                  <a:lnTo>
                    <a:pt x="3030476" y="1166574"/>
                  </a:lnTo>
                  <a:lnTo>
                    <a:pt x="3031231" y="80010"/>
                  </a:lnTo>
                  <a:lnTo>
                    <a:pt x="3025409" y="51053"/>
                  </a:lnTo>
                  <a:lnTo>
                    <a:pt x="3025140" y="51053"/>
                  </a:lnTo>
                  <a:lnTo>
                    <a:pt x="3025140" y="49807"/>
                  </a:lnTo>
                  <a:lnTo>
                    <a:pt x="3024968" y="48863"/>
                  </a:lnTo>
                  <a:lnTo>
                    <a:pt x="3024378" y="48863"/>
                  </a:lnTo>
                  <a:lnTo>
                    <a:pt x="3024378" y="48015"/>
                  </a:lnTo>
                  <a:lnTo>
                    <a:pt x="3023857" y="47243"/>
                  </a:lnTo>
                  <a:lnTo>
                    <a:pt x="3023616" y="47243"/>
                  </a:lnTo>
                  <a:lnTo>
                    <a:pt x="3023616" y="46885"/>
                  </a:lnTo>
                  <a:lnTo>
                    <a:pt x="3009015" y="25228"/>
                  </a:lnTo>
                  <a:lnTo>
                    <a:pt x="3008376" y="25228"/>
                  </a:lnTo>
                  <a:lnTo>
                    <a:pt x="3008376" y="24279"/>
                  </a:lnTo>
                  <a:lnTo>
                    <a:pt x="3007804" y="23431"/>
                  </a:lnTo>
                  <a:lnTo>
                    <a:pt x="2982372" y="6286"/>
                  </a:lnTo>
                  <a:lnTo>
                    <a:pt x="2951226" y="0"/>
                  </a:lnTo>
                  <a:close/>
                </a:path>
                <a:path w="3031490" h="1243329">
                  <a:moveTo>
                    <a:pt x="3031231" y="80010"/>
                  </a:moveTo>
                  <a:lnTo>
                    <a:pt x="3030479" y="1162811"/>
                  </a:lnTo>
                  <a:lnTo>
                    <a:pt x="3030476" y="1166574"/>
                  </a:lnTo>
                  <a:lnTo>
                    <a:pt x="3031235" y="1162811"/>
                  </a:lnTo>
                  <a:lnTo>
                    <a:pt x="3031231" y="80010"/>
                  </a:lnTo>
                  <a:close/>
                </a:path>
                <a:path w="3031490" h="1243329">
                  <a:moveTo>
                    <a:pt x="3025140" y="49807"/>
                  </a:moveTo>
                  <a:lnTo>
                    <a:pt x="3025140" y="51053"/>
                  </a:lnTo>
                  <a:lnTo>
                    <a:pt x="3025391" y="51053"/>
                  </a:lnTo>
                  <a:lnTo>
                    <a:pt x="3025140" y="49807"/>
                  </a:lnTo>
                  <a:close/>
                </a:path>
                <a:path w="3031490" h="1243329">
                  <a:moveTo>
                    <a:pt x="3024378" y="48015"/>
                  </a:moveTo>
                  <a:lnTo>
                    <a:pt x="3024378" y="48863"/>
                  </a:lnTo>
                  <a:lnTo>
                    <a:pt x="3025021" y="48863"/>
                  </a:lnTo>
                  <a:lnTo>
                    <a:pt x="3024378" y="48015"/>
                  </a:lnTo>
                  <a:close/>
                </a:path>
                <a:path w="3031490" h="1243329">
                  <a:moveTo>
                    <a:pt x="3023616" y="46885"/>
                  </a:moveTo>
                  <a:lnTo>
                    <a:pt x="3023616" y="47243"/>
                  </a:lnTo>
                  <a:lnTo>
                    <a:pt x="3023857" y="47243"/>
                  </a:lnTo>
                  <a:lnTo>
                    <a:pt x="3023616" y="46885"/>
                  </a:lnTo>
                  <a:close/>
                </a:path>
                <a:path w="3031490" h="1243329">
                  <a:moveTo>
                    <a:pt x="3008376" y="24279"/>
                  </a:moveTo>
                  <a:lnTo>
                    <a:pt x="3008376" y="25228"/>
                  </a:lnTo>
                  <a:lnTo>
                    <a:pt x="3009015" y="25228"/>
                  </a:lnTo>
                  <a:lnTo>
                    <a:pt x="3008376" y="24279"/>
                  </a:lnTo>
                  <a:close/>
                </a:path>
                <a:path w="3031490" h="1243329">
                  <a:moveTo>
                    <a:pt x="24600" y="22643"/>
                  </a:moveTo>
                  <a:lnTo>
                    <a:pt x="23431" y="23431"/>
                  </a:lnTo>
                  <a:lnTo>
                    <a:pt x="22859" y="24279"/>
                  </a:lnTo>
                  <a:lnTo>
                    <a:pt x="23812" y="23431"/>
                  </a:lnTo>
                  <a:lnTo>
                    <a:pt x="24600" y="226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/>
            <p:cNvSpPr/>
            <p:nvPr/>
          </p:nvSpPr>
          <p:spPr>
            <a:xfrm>
              <a:off x="561594" y="3756659"/>
              <a:ext cx="3031490" cy="1243330"/>
            </a:xfrm>
            <a:custGeom>
              <a:avLst/>
              <a:gdLst/>
              <a:ahLst/>
              <a:cxnLst/>
              <a:rect l="l" t="t" r="r" b="b"/>
              <a:pathLst>
                <a:path w="3031490" h="1243329">
                  <a:moveTo>
                    <a:pt x="22643" y="24600"/>
                  </a:moveTo>
                  <a:lnTo>
                    <a:pt x="23431" y="23431"/>
                  </a:lnTo>
                  <a:lnTo>
                    <a:pt x="24600" y="22643"/>
                  </a:lnTo>
                </a:path>
                <a:path w="3031490" h="1243329">
                  <a:moveTo>
                    <a:pt x="80010" y="0"/>
                  </a:moveTo>
                  <a:lnTo>
                    <a:pt x="2951226" y="0"/>
                  </a:lnTo>
                </a:path>
                <a:path w="3031490" h="1243329">
                  <a:moveTo>
                    <a:pt x="2951226" y="1242819"/>
                  </a:moveTo>
                  <a:lnTo>
                    <a:pt x="80010" y="1242821"/>
                  </a:lnTo>
                  <a:lnTo>
                    <a:pt x="76241" y="1242061"/>
                  </a:lnTo>
                </a:path>
                <a:path w="3031490" h="1243329">
                  <a:moveTo>
                    <a:pt x="50273" y="1236820"/>
                  </a:moveTo>
                  <a:lnTo>
                    <a:pt x="48863" y="1236535"/>
                  </a:lnTo>
                  <a:lnTo>
                    <a:pt x="48008" y="1235959"/>
                  </a:lnTo>
                </a:path>
                <a:path w="3031490" h="1243329">
                  <a:moveTo>
                    <a:pt x="24600" y="1220178"/>
                  </a:moveTo>
                  <a:lnTo>
                    <a:pt x="23431" y="1219390"/>
                  </a:lnTo>
                  <a:lnTo>
                    <a:pt x="22643" y="1218221"/>
                  </a:lnTo>
                </a:path>
                <a:path w="3031490" h="1243329">
                  <a:moveTo>
                    <a:pt x="7620" y="1195936"/>
                  </a:moveTo>
                  <a:lnTo>
                    <a:pt x="7378" y="1195577"/>
                  </a:lnTo>
                </a:path>
                <a:path w="3031490" h="1243329">
                  <a:moveTo>
                    <a:pt x="6857" y="1194806"/>
                  </a:moveTo>
                  <a:lnTo>
                    <a:pt x="6286" y="1194053"/>
                  </a:lnTo>
                </a:path>
                <a:path w="3031490" h="1243329">
                  <a:moveTo>
                    <a:pt x="6096" y="1193107"/>
                  </a:moveTo>
                  <a:lnTo>
                    <a:pt x="5826" y="1191767"/>
                  </a:lnTo>
                </a:path>
                <a:path w="3031490" h="1243329">
                  <a:moveTo>
                    <a:pt x="0" y="1162811"/>
                  </a:moveTo>
                  <a:lnTo>
                    <a:pt x="0" y="80010"/>
                  </a:lnTo>
                </a:path>
                <a:path w="3031490" h="1243329">
                  <a:moveTo>
                    <a:pt x="24600" y="22643"/>
                  </a:moveTo>
                  <a:lnTo>
                    <a:pt x="48863" y="6286"/>
                  </a:lnTo>
                  <a:lnTo>
                    <a:pt x="80010" y="0"/>
                  </a:lnTo>
                  <a:lnTo>
                    <a:pt x="2951226" y="0"/>
                  </a:lnTo>
                  <a:lnTo>
                    <a:pt x="2982372" y="6286"/>
                  </a:lnTo>
                  <a:lnTo>
                    <a:pt x="3006007" y="22220"/>
                  </a:lnTo>
                  <a:lnTo>
                    <a:pt x="3007804" y="23431"/>
                  </a:lnTo>
                  <a:lnTo>
                    <a:pt x="3008376" y="24279"/>
                  </a:lnTo>
                </a:path>
                <a:path w="3031490" h="1243329">
                  <a:moveTo>
                    <a:pt x="3009015" y="25228"/>
                  </a:moveTo>
                  <a:lnTo>
                    <a:pt x="3022837" y="45730"/>
                  </a:lnTo>
                  <a:lnTo>
                    <a:pt x="3023616" y="46885"/>
                  </a:lnTo>
                </a:path>
                <a:path w="3031490" h="1243329">
                  <a:moveTo>
                    <a:pt x="3023857" y="47243"/>
                  </a:moveTo>
                  <a:lnTo>
                    <a:pt x="3024378" y="48015"/>
                  </a:lnTo>
                </a:path>
                <a:path w="3031490" h="1243329">
                  <a:moveTo>
                    <a:pt x="3024949" y="48767"/>
                  </a:moveTo>
                  <a:lnTo>
                    <a:pt x="3025140" y="49807"/>
                  </a:lnTo>
                </a:path>
                <a:path w="3031490" h="1243329">
                  <a:moveTo>
                    <a:pt x="3025391" y="51053"/>
                  </a:moveTo>
                  <a:lnTo>
                    <a:pt x="3031231" y="80009"/>
                  </a:lnTo>
                </a:path>
                <a:path w="3031490" h="1243329">
                  <a:moveTo>
                    <a:pt x="3030476" y="1166574"/>
                  </a:moveTo>
                  <a:lnTo>
                    <a:pt x="3025388" y="1191785"/>
                  </a:lnTo>
                </a:path>
                <a:path w="3031490" h="1243329">
                  <a:moveTo>
                    <a:pt x="3024373" y="1194813"/>
                  </a:moveTo>
                  <a:lnTo>
                    <a:pt x="3008592" y="1218221"/>
                  </a:lnTo>
                </a:path>
                <a:path w="3031490" h="1243329">
                  <a:moveTo>
                    <a:pt x="3006656" y="1220157"/>
                  </a:moveTo>
                  <a:lnTo>
                    <a:pt x="2982315" y="1236421"/>
                  </a:lnTo>
                  <a:lnTo>
                    <a:pt x="2951226" y="1242819"/>
                  </a:lnTo>
                </a:path>
                <a:path w="3031490" h="1243329">
                  <a:moveTo>
                    <a:pt x="76241" y="1242061"/>
                  </a:moveTo>
                  <a:lnTo>
                    <a:pt x="50273" y="1236820"/>
                  </a:lnTo>
                </a:path>
                <a:path w="3031490" h="1243329">
                  <a:moveTo>
                    <a:pt x="48008" y="1235959"/>
                  </a:moveTo>
                  <a:lnTo>
                    <a:pt x="24600" y="1220178"/>
                  </a:lnTo>
                </a:path>
                <a:path w="3031490" h="1243329">
                  <a:moveTo>
                    <a:pt x="22643" y="1218221"/>
                  </a:moveTo>
                  <a:lnTo>
                    <a:pt x="8398" y="1197091"/>
                  </a:lnTo>
                  <a:lnTo>
                    <a:pt x="7620" y="1195936"/>
                  </a:lnTo>
                </a:path>
                <a:path w="3031490" h="1243329">
                  <a:moveTo>
                    <a:pt x="7378" y="1195577"/>
                  </a:moveTo>
                  <a:lnTo>
                    <a:pt x="6857" y="1194806"/>
                  </a:lnTo>
                </a:path>
                <a:path w="3031490" h="1243329">
                  <a:moveTo>
                    <a:pt x="6286" y="1194053"/>
                  </a:moveTo>
                  <a:lnTo>
                    <a:pt x="6096" y="1193014"/>
                  </a:lnTo>
                </a:path>
                <a:path w="3031490" h="1243329">
                  <a:moveTo>
                    <a:pt x="5844" y="1191767"/>
                  </a:moveTo>
                  <a:lnTo>
                    <a:pt x="0" y="1162811"/>
                  </a:lnTo>
                  <a:lnTo>
                    <a:pt x="0" y="80010"/>
                  </a:lnTo>
                  <a:lnTo>
                    <a:pt x="6286" y="48863"/>
                  </a:lnTo>
                  <a:lnTo>
                    <a:pt x="22643" y="24600"/>
                  </a:lnTo>
                </a:path>
                <a:path w="3031490" h="1243329">
                  <a:moveTo>
                    <a:pt x="3008376" y="24279"/>
                  </a:moveTo>
                  <a:lnTo>
                    <a:pt x="3009015" y="25228"/>
                  </a:lnTo>
                </a:path>
                <a:path w="3031490" h="1243329">
                  <a:moveTo>
                    <a:pt x="3023616" y="46885"/>
                  </a:moveTo>
                  <a:lnTo>
                    <a:pt x="3023857" y="47243"/>
                  </a:lnTo>
                </a:path>
                <a:path w="3031490" h="1243329">
                  <a:moveTo>
                    <a:pt x="3024378" y="48015"/>
                  </a:moveTo>
                  <a:lnTo>
                    <a:pt x="3024949" y="48767"/>
                  </a:lnTo>
                </a:path>
                <a:path w="3031490" h="1243329">
                  <a:moveTo>
                    <a:pt x="3025140" y="49714"/>
                  </a:moveTo>
                  <a:lnTo>
                    <a:pt x="3025409" y="51053"/>
                  </a:lnTo>
                </a:path>
                <a:path w="3031490" h="1243329">
                  <a:moveTo>
                    <a:pt x="3031231" y="80009"/>
                  </a:moveTo>
                  <a:lnTo>
                    <a:pt x="3031235" y="1162811"/>
                  </a:lnTo>
                  <a:lnTo>
                    <a:pt x="3030476" y="1166574"/>
                  </a:lnTo>
                </a:path>
                <a:path w="3031490" h="1243329">
                  <a:moveTo>
                    <a:pt x="3025388" y="1191785"/>
                  </a:moveTo>
                  <a:lnTo>
                    <a:pt x="3024949" y="1193958"/>
                  </a:lnTo>
                  <a:lnTo>
                    <a:pt x="3024373" y="1194813"/>
                  </a:lnTo>
                </a:path>
                <a:path w="3031490" h="1243329">
                  <a:moveTo>
                    <a:pt x="3008592" y="1218221"/>
                  </a:moveTo>
                  <a:lnTo>
                    <a:pt x="3007804" y="1219390"/>
                  </a:lnTo>
                  <a:lnTo>
                    <a:pt x="3006635" y="1220178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/>
            <p:cNvSpPr/>
            <p:nvPr/>
          </p:nvSpPr>
          <p:spPr>
            <a:xfrm>
              <a:off x="561594" y="3756659"/>
              <a:ext cx="3031490" cy="1243330"/>
            </a:xfrm>
            <a:custGeom>
              <a:avLst/>
              <a:gdLst/>
              <a:ahLst/>
              <a:cxnLst/>
              <a:rect l="l" t="t" r="r" b="b"/>
              <a:pathLst>
                <a:path w="3031490" h="1243329">
                  <a:moveTo>
                    <a:pt x="2951226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162811"/>
                  </a:lnTo>
                  <a:lnTo>
                    <a:pt x="6286" y="1193958"/>
                  </a:lnTo>
                  <a:lnTo>
                    <a:pt x="23431" y="1219390"/>
                  </a:lnTo>
                  <a:lnTo>
                    <a:pt x="48863" y="1236535"/>
                  </a:lnTo>
                  <a:lnTo>
                    <a:pt x="80010" y="1242821"/>
                  </a:lnTo>
                  <a:lnTo>
                    <a:pt x="2951226" y="1242821"/>
                  </a:lnTo>
                  <a:lnTo>
                    <a:pt x="2982372" y="1236535"/>
                  </a:lnTo>
                  <a:lnTo>
                    <a:pt x="3007804" y="1219390"/>
                  </a:lnTo>
                  <a:lnTo>
                    <a:pt x="3024949" y="1193958"/>
                  </a:lnTo>
                  <a:lnTo>
                    <a:pt x="3031235" y="1162811"/>
                  </a:lnTo>
                  <a:lnTo>
                    <a:pt x="3031235" y="80010"/>
                  </a:lnTo>
                  <a:lnTo>
                    <a:pt x="3024949" y="48863"/>
                  </a:lnTo>
                  <a:lnTo>
                    <a:pt x="3007804" y="23431"/>
                  </a:lnTo>
                  <a:lnTo>
                    <a:pt x="2982372" y="6286"/>
                  </a:lnTo>
                  <a:lnTo>
                    <a:pt x="29512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/>
            <p:cNvSpPr/>
            <p:nvPr/>
          </p:nvSpPr>
          <p:spPr>
            <a:xfrm>
              <a:off x="561594" y="3756659"/>
              <a:ext cx="3031490" cy="1243330"/>
            </a:xfrm>
            <a:custGeom>
              <a:avLst/>
              <a:gdLst/>
              <a:ahLst/>
              <a:cxnLst/>
              <a:rect l="l" t="t" r="r" b="b"/>
              <a:pathLst>
                <a:path w="3031490" h="1243329">
                  <a:moveTo>
                    <a:pt x="0" y="80010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2951226" y="0"/>
                  </a:lnTo>
                  <a:lnTo>
                    <a:pt x="2982372" y="6286"/>
                  </a:lnTo>
                  <a:lnTo>
                    <a:pt x="3007804" y="23431"/>
                  </a:lnTo>
                  <a:lnTo>
                    <a:pt x="3024949" y="48863"/>
                  </a:lnTo>
                  <a:lnTo>
                    <a:pt x="3031235" y="80010"/>
                  </a:lnTo>
                  <a:lnTo>
                    <a:pt x="3031235" y="1162811"/>
                  </a:lnTo>
                  <a:lnTo>
                    <a:pt x="3024949" y="1193958"/>
                  </a:lnTo>
                  <a:lnTo>
                    <a:pt x="3007804" y="1219390"/>
                  </a:lnTo>
                  <a:lnTo>
                    <a:pt x="2982372" y="1236535"/>
                  </a:lnTo>
                  <a:lnTo>
                    <a:pt x="2951226" y="1242821"/>
                  </a:lnTo>
                  <a:lnTo>
                    <a:pt x="80010" y="1242821"/>
                  </a:lnTo>
                  <a:lnTo>
                    <a:pt x="48863" y="1236535"/>
                  </a:lnTo>
                  <a:lnTo>
                    <a:pt x="23431" y="1219390"/>
                  </a:lnTo>
                  <a:lnTo>
                    <a:pt x="6286" y="1193958"/>
                  </a:lnTo>
                  <a:lnTo>
                    <a:pt x="0" y="1162811"/>
                  </a:lnTo>
                  <a:lnTo>
                    <a:pt x="0" y="80010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/>
            <p:cNvSpPr/>
            <p:nvPr/>
          </p:nvSpPr>
          <p:spPr>
            <a:xfrm>
              <a:off x="802386" y="3997451"/>
              <a:ext cx="497205" cy="497205"/>
            </a:xfrm>
            <a:custGeom>
              <a:avLst/>
              <a:gdLst/>
              <a:ahLst/>
              <a:cxnLst/>
              <a:rect l="l" t="t" r="r" b="b"/>
              <a:pathLst>
                <a:path w="497205" h="497204">
                  <a:moveTo>
                    <a:pt x="400811" y="0"/>
                  </a:moveTo>
                  <a:lnTo>
                    <a:pt x="96011" y="0"/>
                  </a:lnTo>
                  <a:lnTo>
                    <a:pt x="58507" y="7500"/>
                  </a:lnTo>
                  <a:lnTo>
                    <a:pt x="28003" y="28003"/>
                  </a:lnTo>
                  <a:lnTo>
                    <a:pt x="7500" y="58507"/>
                  </a:lnTo>
                  <a:lnTo>
                    <a:pt x="0" y="96012"/>
                  </a:lnTo>
                  <a:lnTo>
                    <a:pt x="0" y="400812"/>
                  </a:lnTo>
                  <a:lnTo>
                    <a:pt x="7500" y="438316"/>
                  </a:lnTo>
                  <a:lnTo>
                    <a:pt x="28003" y="468820"/>
                  </a:lnTo>
                  <a:lnTo>
                    <a:pt x="58507" y="489323"/>
                  </a:lnTo>
                  <a:lnTo>
                    <a:pt x="96011" y="496824"/>
                  </a:lnTo>
                  <a:lnTo>
                    <a:pt x="400811" y="496824"/>
                  </a:lnTo>
                  <a:lnTo>
                    <a:pt x="438316" y="489323"/>
                  </a:lnTo>
                  <a:lnTo>
                    <a:pt x="468820" y="468820"/>
                  </a:lnTo>
                  <a:lnTo>
                    <a:pt x="489323" y="438316"/>
                  </a:lnTo>
                  <a:lnTo>
                    <a:pt x="496823" y="400812"/>
                  </a:lnTo>
                  <a:lnTo>
                    <a:pt x="496823" y="96012"/>
                  </a:lnTo>
                  <a:lnTo>
                    <a:pt x="489323" y="58507"/>
                  </a:lnTo>
                  <a:lnTo>
                    <a:pt x="468820" y="28003"/>
                  </a:lnTo>
                  <a:lnTo>
                    <a:pt x="438316" y="7500"/>
                  </a:lnTo>
                  <a:lnTo>
                    <a:pt x="400811" y="0"/>
                  </a:lnTo>
                  <a:close/>
                </a:path>
              </a:pathLst>
            </a:custGeom>
            <a:solidFill>
              <a:srgbClr val="2EB5D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7" name="object 3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7353" y="4123944"/>
              <a:ext cx="249173" cy="245363"/>
            </a:xfrm>
            <a:prstGeom prst="rect">
              <a:avLst/>
            </a:prstGeom>
          </p:spPr>
        </p:pic>
      </p:grpSp>
      <p:sp>
        <p:nvSpPr>
          <p:cNvPr id="38" name="object 38"/>
          <p:cNvSpPr txBox="1"/>
          <p:nvPr/>
        </p:nvSpPr>
        <p:spPr>
          <a:xfrm>
            <a:off x="1390903" y="4118102"/>
            <a:ext cx="1341120" cy="21336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200">
                <a:solidFill>
                  <a:srgbClr val="15212E"/>
                </a:solidFill>
                <a:latin typeface="Segoe UI Semibold"/>
                <a:cs typeface="Segoe UI Semibold"/>
              </a:rPr>
              <a:t>Three-level</a:t>
            </a:r>
            <a:r>
              <a:rPr dirty="0" sz="1200" spc="60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200" spc="-10">
                <a:solidFill>
                  <a:srgbClr val="15212E"/>
                </a:solidFill>
                <a:latin typeface="Segoe UI Semibold"/>
                <a:cs typeface="Segoe UI Semibold"/>
              </a:rPr>
              <a:t>quality</a:t>
            </a:r>
            <a:endParaRPr sz="1200">
              <a:latin typeface="Segoe UI Semibold"/>
              <a:cs typeface="Segoe UI Semibold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789686" y="4599685"/>
            <a:ext cx="2600960" cy="310515"/>
          </a:xfrm>
          <a:prstGeom prst="rect">
            <a:avLst/>
          </a:prstGeom>
        </p:spPr>
        <p:txBody>
          <a:bodyPr wrap="square" lIns="0" tIns="6985" rIns="0" bIns="0" rtlCol="0" vert="horz">
            <a:spAutoFit/>
          </a:bodyPr>
          <a:lstStyle/>
          <a:p>
            <a:pPr marL="12700" marR="5080">
              <a:lnSpc>
                <a:spcPct val="105600"/>
              </a:lnSpc>
              <a:spcBef>
                <a:spcPts val="55"/>
              </a:spcBef>
            </a:pP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AI,</a:t>
            </a:r>
            <a:r>
              <a:rPr dirty="0" sz="900" spc="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senior</a:t>
            </a:r>
            <a:r>
              <a:rPr dirty="0" sz="900" spc="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and</a:t>
            </a:r>
            <a:r>
              <a:rPr dirty="0" sz="900" spc="2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CPA</a:t>
            </a:r>
            <a:r>
              <a:rPr dirty="0" sz="900" spc="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review</a:t>
            </a:r>
            <a:r>
              <a:rPr dirty="0" sz="900" spc="2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protect</a:t>
            </a:r>
            <a:r>
              <a:rPr dirty="0" sz="900" spc="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your</a:t>
            </a:r>
            <a:r>
              <a:rPr dirty="0" sz="900" spc="2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brand</a:t>
            </a:r>
            <a:r>
              <a:rPr dirty="0" sz="900" spc="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on</a:t>
            </a:r>
            <a:r>
              <a:rPr dirty="0" sz="900" spc="2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546679"/>
                </a:solidFill>
                <a:latin typeface="Calibri"/>
                <a:cs typeface="Calibri"/>
              </a:rPr>
              <a:t>every</a:t>
            </a:r>
            <a:r>
              <a:rPr dirty="0" sz="900" spc="50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546679"/>
                </a:solidFill>
                <a:latin typeface="Calibri"/>
                <a:cs typeface="Calibri"/>
              </a:rPr>
              <a:t>file.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3739515" y="3750944"/>
            <a:ext cx="3042920" cy="1254760"/>
            <a:chOff x="3739515" y="3750944"/>
            <a:chExt cx="3042920" cy="1254760"/>
          </a:xfrm>
        </p:grpSpPr>
        <p:sp>
          <p:nvSpPr>
            <p:cNvPr id="41" name="object 41"/>
            <p:cNvSpPr/>
            <p:nvPr/>
          </p:nvSpPr>
          <p:spPr>
            <a:xfrm>
              <a:off x="3745230" y="3756659"/>
              <a:ext cx="3031490" cy="1243330"/>
            </a:xfrm>
            <a:custGeom>
              <a:avLst/>
              <a:gdLst/>
              <a:ahLst/>
              <a:cxnLst/>
              <a:rect l="l" t="t" r="r" b="b"/>
              <a:pathLst>
                <a:path w="3031490" h="1243329">
                  <a:moveTo>
                    <a:pt x="76242" y="1242061"/>
                  </a:moveTo>
                  <a:lnTo>
                    <a:pt x="80010" y="1242821"/>
                  </a:lnTo>
                  <a:lnTo>
                    <a:pt x="2960370" y="1242821"/>
                  </a:lnTo>
                  <a:lnTo>
                    <a:pt x="76242" y="1242061"/>
                  </a:lnTo>
                  <a:close/>
                </a:path>
                <a:path w="3031490" h="1243329">
                  <a:moveTo>
                    <a:pt x="2951226" y="0"/>
                  </a:moveTo>
                  <a:lnTo>
                    <a:pt x="80010" y="0"/>
                  </a:lnTo>
                  <a:lnTo>
                    <a:pt x="48536" y="6352"/>
                  </a:lnTo>
                  <a:lnTo>
                    <a:pt x="48765" y="6352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162811"/>
                  </a:lnTo>
                  <a:lnTo>
                    <a:pt x="22643" y="1218221"/>
                  </a:lnTo>
                  <a:lnTo>
                    <a:pt x="76242" y="1242061"/>
                  </a:lnTo>
                  <a:lnTo>
                    <a:pt x="2960370" y="1242821"/>
                  </a:lnTo>
                  <a:lnTo>
                    <a:pt x="2951214" y="1242821"/>
                  </a:lnTo>
                  <a:lnTo>
                    <a:pt x="3006635" y="1220178"/>
                  </a:lnTo>
                  <a:lnTo>
                    <a:pt x="3025140" y="1191767"/>
                  </a:lnTo>
                  <a:lnTo>
                    <a:pt x="3025562" y="1190923"/>
                  </a:lnTo>
                  <a:lnTo>
                    <a:pt x="3030474" y="1166584"/>
                  </a:lnTo>
                  <a:lnTo>
                    <a:pt x="3031233" y="80010"/>
                  </a:lnTo>
                  <a:lnTo>
                    <a:pt x="3025409" y="51053"/>
                  </a:lnTo>
                  <a:lnTo>
                    <a:pt x="3025140" y="51053"/>
                  </a:lnTo>
                  <a:lnTo>
                    <a:pt x="3025140" y="49807"/>
                  </a:lnTo>
                  <a:lnTo>
                    <a:pt x="3024968" y="48863"/>
                  </a:lnTo>
                  <a:lnTo>
                    <a:pt x="3024378" y="48863"/>
                  </a:lnTo>
                  <a:lnTo>
                    <a:pt x="3024378" y="48015"/>
                  </a:lnTo>
                  <a:lnTo>
                    <a:pt x="3023857" y="47243"/>
                  </a:lnTo>
                  <a:lnTo>
                    <a:pt x="3023616" y="47243"/>
                  </a:lnTo>
                  <a:lnTo>
                    <a:pt x="3023616" y="46885"/>
                  </a:lnTo>
                  <a:lnTo>
                    <a:pt x="3008592" y="24600"/>
                  </a:lnTo>
                  <a:lnTo>
                    <a:pt x="3006646" y="22654"/>
                  </a:lnTo>
                  <a:lnTo>
                    <a:pt x="2982352" y="6352"/>
                  </a:lnTo>
                  <a:lnTo>
                    <a:pt x="2981695" y="6149"/>
                  </a:lnTo>
                  <a:lnTo>
                    <a:pt x="2951226" y="0"/>
                  </a:lnTo>
                  <a:close/>
                </a:path>
                <a:path w="3031490" h="1243329">
                  <a:moveTo>
                    <a:pt x="2983227" y="1235959"/>
                  </a:moveTo>
                  <a:lnTo>
                    <a:pt x="2980962" y="1236820"/>
                  </a:lnTo>
                  <a:lnTo>
                    <a:pt x="2982372" y="1236535"/>
                  </a:lnTo>
                  <a:lnTo>
                    <a:pt x="2983227" y="1235959"/>
                  </a:lnTo>
                  <a:close/>
                </a:path>
                <a:path w="3031490" h="1243329">
                  <a:moveTo>
                    <a:pt x="22643" y="1218221"/>
                  </a:moveTo>
                  <a:lnTo>
                    <a:pt x="23431" y="1219390"/>
                  </a:lnTo>
                  <a:lnTo>
                    <a:pt x="24600" y="1220178"/>
                  </a:lnTo>
                  <a:lnTo>
                    <a:pt x="22643" y="1218221"/>
                  </a:lnTo>
                  <a:close/>
                </a:path>
                <a:path w="3031490" h="1243329">
                  <a:moveTo>
                    <a:pt x="3008592" y="1218221"/>
                  </a:moveTo>
                  <a:lnTo>
                    <a:pt x="3006635" y="1220178"/>
                  </a:lnTo>
                  <a:lnTo>
                    <a:pt x="3007804" y="1219390"/>
                  </a:lnTo>
                  <a:lnTo>
                    <a:pt x="3008592" y="1218221"/>
                  </a:lnTo>
                  <a:close/>
                </a:path>
                <a:path w="3031490" h="1243329">
                  <a:moveTo>
                    <a:pt x="3025562" y="1190923"/>
                  </a:moveTo>
                  <a:lnTo>
                    <a:pt x="3025140" y="1191767"/>
                  </a:lnTo>
                  <a:lnTo>
                    <a:pt x="3024378" y="1194053"/>
                  </a:lnTo>
                  <a:lnTo>
                    <a:pt x="3022921" y="1196966"/>
                  </a:lnTo>
                  <a:lnTo>
                    <a:pt x="3024885" y="1194053"/>
                  </a:lnTo>
                  <a:lnTo>
                    <a:pt x="3025562" y="1190923"/>
                  </a:lnTo>
                  <a:close/>
                </a:path>
                <a:path w="3031490" h="1243329">
                  <a:moveTo>
                    <a:pt x="3031233" y="80010"/>
                  </a:moveTo>
                  <a:lnTo>
                    <a:pt x="3030477" y="1162811"/>
                  </a:lnTo>
                  <a:lnTo>
                    <a:pt x="3030474" y="1166584"/>
                  </a:lnTo>
                  <a:lnTo>
                    <a:pt x="3031236" y="1162811"/>
                  </a:lnTo>
                  <a:lnTo>
                    <a:pt x="3031233" y="80010"/>
                  </a:lnTo>
                  <a:close/>
                </a:path>
                <a:path w="3031490" h="1243329">
                  <a:moveTo>
                    <a:pt x="3025140" y="49807"/>
                  </a:moveTo>
                  <a:lnTo>
                    <a:pt x="3025140" y="51053"/>
                  </a:lnTo>
                  <a:lnTo>
                    <a:pt x="3025391" y="51053"/>
                  </a:lnTo>
                  <a:lnTo>
                    <a:pt x="3025140" y="49807"/>
                  </a:lnTo>
                  <a:close/>
                </a:path>
                <a:path w="3031490" h="1243329">
                  <a:moveTo>
                    <a:pt x="3024378" y="48015"/>
                  </a:moveTo>
                  <a:lnTo>
                    <a:pt x="3024378" y="48863"/>
                  </a:lnTo>
                  <a:lnTo>
                    <a:pt x="3025021" y="48863"/>
                  </a:lnTo>
                  <a:lnTo>
                    <a:pt x="3024378" y="48015"/>
                  </a:lnTo>
                  <a:close/>
                </a:path>
                <a:path w="3031490" h="1243329">
                  <a:moveTo>
                    <a:pt x="3023616" y="46885"/>
                  </a:moveTo>
                  <a:lnTo>
                    <a:pt x="3023616" y="47243"/>
                  </a:lnTo>
                  <a:lnTo>
                    <a:pt x="3023857" y="47243"/>
                  </a:lnTo>
                  <a:lnTo>
                    <a:pt x="3023616" y="46885"/>
                  </a:lnTo>
                  <a:close/>
                </a:path>
                <a:path w="3031490" h="1243329">
                  <a:moveTo>
                    <a:pt x="3006651" y="22654"/>
                  </a:moveTo>
                  <a:lnTo>
                    <a:pt x="3008592" y="24600"/>
                  </a:lnTo>
                  <a:lnTo>
                    <a:pt x="3007804" y="23431"/>
                  </a:lnTo>
                  <a:lnTo>
                    <a:pt x="3006651" y="226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/>
            <p:cNvSpPr/>
            <p:nvPr/>
          </p:nvSpPr>
          <p:spPr>
            <a:xfrm>
              <a:off x="3745230" y="3756659"/>
              <a:ext cx="3031490" cy="1243330"/>
            </a:xfrm>
            <a:custGeom>
              <a:avLst/>
              <a:gdLst/>
              <a:ahLst/>
              <a:cxnLst/>
              <a:rect l="l" t="t" r="r" b="b"/>
              <a:pathLst>
                <a:path w="3031490" h="1243329">
                  <a:moveTo>
                    <a:pt x="80010" y="0"/>
                  </a:moveTo>
                  <a:lnTo>
                    <a:pt x="2951226" y="0"/>
                  </a:lnTo>
                </a:path>
                <a:path w="3031490" h="1243329">
                  <a:moveTo>
                    <a:pt x="2951226" y="1242819"/>
                  </a:moveTo>
                  <a:lnTo>
                    <a:pt x="80010" y="1242821"/>
                  </a:lnTo>
                  <a:lnTo>
                    <a:pt x="76242" y="1242061"/>
                  </a:lnTo>
                </a:path>
                <a:path w="3031490" h="1243329">
                  <a:moveTo>
                    <a:pt x="49540" y="1236672"/>
                  </a:moveTo>
                  <a:lnTo>
                    <a:pt x="48863" y="1236535"/>
                  </a:lnTo>
                  <a:lnTo>
                    <a:pt x="47759" y="1235791"/>
                  </a:lnTo>
                </a:path>
                <a:path w="3031490" h="1243329">
                  <a:moveTo>
                    <a:pt x="24600" y="1220178"/>
                  </a:moveTo>
                  <a:lnTo>
                    <a:pt x="23431" y="1219390"/>
                  </a:lnTo>
                  <a:lnTo>
                    <a:pt x="22643" y="1218221"/>
                  </a:lnTo>
                </a:path>
                <a:path w="3031490" h="1243329">
                  <a:moveTo>
                    <a:pt x="0" y="1162811"/>
                  </a:moveTo>
                  <a:lnTo>
                    <a:pt x="0" y="80010"/>
                  </a:lnTo>
                </a:path>
                <a:path w="3031490" h="1243329">
                  <a:moveTo>
                    <a:pt x="3008592" y="24600"/>
                  </a:moveTo>
                  <a:lnTo>
                    <a:pt x="3022837" y="45730"/>
                  </a:lnTo>
                  <a:lnTo>
                    <a:pt x="3023616" y="46885"/>
                  </a:lnTo>
                </a:path>
                <a:path w="3031490" h="1243329">
                  <a:moveTo>
                    <a:pt x="3023857" y="47243"/>
                  </a:moveTo>
                  <a:lnTo>
                    <a:pt x="3024378" y="48015"/>
                  </a:lnTo>
                </a:path>
                <a:path w="3031490" h="1243329">
                  <a:moveTo>
                    <a:pt x="3024949" y="48767"/>
                  </a:moveTo>
                  <a:lnTo>
                    <a:pt x="3025140" y="49807"/>
                  </a:lnTo>
                </a:path>
                <a:path w="3031490" h="1243329">
                  <a:moveTo>
                    <a:pt x="3025391" y="51053"/>
                  </a:moveTo>
                  <a:lnTo>
                    <a:pt x="3025854" y="53349"/>
                  </a:lnTo>
                  <a:lnTo>
                    <a:pt x="3030467" y="76201"/>
                  </a:lnTo>
                  <a:lnTo>
                    <a:pt x="3031233" y="80009"/>
                  </a:lnTo>
                </a:path>
                <a:path w="3031490" h="1243329">
                  <a:moveTo>
                    <a:pt x="3030474" y="1166584"/>
                  </a:moveTo>
                  <a:lnTo>
                    <a:pt x="3025562" y="1190923"/>
                  </a:lnTo>
                </a:path>
                <a:path w="3031490" h="1243329">
                  <a:moveTo>
                    <a:pt x="3022921" y="1196966"/>
                  </a:moveTo>
                  <a:lnTo>
                    <a:pt x="3008592" y="1218221"/>
                  </a:lnTo>
                </a:path>
                <a:path w="3031490" h="1243329">
                  <a:moveTo>
                    <a:pt x="3006635" y="1220178"/>
                  </a:moveTo>
                  <a:lnTo>
                    <a:pt x="2983227" y="1235959"/>
                  </a:lnTo>
                </a:path>
                <a:path w="3031490" h="1243329">
                  <a:moveTo>
                    <a:pt x="2980962" y="1236820"/>
                  </a:moveTo>
                  <a:lnTo>
                    <a:pt x="2951226" y="1242819"/>
                  </a:lnTo>
                </a:path>
                <a:path w="3031490" h="1243329">
                  <a:moveTo>
                    <a:pt x="76242" y="1242061"/>
                  </a:moveTo>
                  <a:lnTo>
                    <a:pt x="49540" y="1236672"/>
                  </a:lnTo>
                  <a:lnTo>
                    <a:pt x="48920" y="1236421"/>
                  </a:lnTo>
                  <a:lnTo>
                    <a:pt x="24600" y="1220178"/>
                  </a:lnTo>
                </a:path>
                <a:path w="3031490" h="1243329">
                  <a:moveTo>
                    <a:pt x="22643" y="1218221"/>
                  </a:moveTo>
                  <a:lnTo>
                    <a:pt x="6862" y="1194813"/>
                  </a:lnTo>
                  <a:lnTo>
                    <a:pt x="6286" y="1193958"/>
                  </a:lnTo>
                  <a:lnTo>
                    <a:pt x="6001" y="1192548"/>
                  </a:lnTo>
                  <a:lnTo>
                    <a:pt x="0" y="1162811"/>
                  </a:lnTo>
                  <a:lnTo>
                    <a:pt x="0" y="80010"/>
                  </a:lnTo>
                  <a:lnTo>
                    <a:pt x="6286" y="48863"/>
                  </a:lnTo>
                  <a:lnTo>
                    <a:pt x="22220" y="25228"/>
                  </a:lnTo>
                  <a:lnTo>
                    <a:pt x="23431" y="23431"/>
                  </a:lnTo>
                  <a:lnTo>
                    <a:pt x="25228" y="22220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2951226" y="0"/>
                  </a:lnTo>
                  <a:lnTo>
                    <a:pt x="2981695" y="6149"/>
                  </a:lnTo>
                  <a:lnTo>
                    <a:pt x="2982363" y="6315"/>
                  </a:lnTo>
                  <a:lnTo>
                    <a:pt x="3006635" y="22643"/>
                  </a:lnTo>
                </a:path>
                <a:path w="3031490" h="1243329">
                  <a:moveTo>
                    <a:pt x="2981695" y="6149"/>
                  </a:moveTo>
                  <a:lnTo>
                    <a:pt x="2982352" y="6352"/>
                  </a:lnTo>
                </a:path>
                <a:path w="3031490" h="1243329">
                  <a:moveTo>
                    <a:pt x="3006646" y="22654"/>
                  </a:moveTo>
                  <a:lnTo>
                    <a:pt x="3007804" y="23431"/>
                  </a:lnTo>
                  <a:lnTo>
                    <a:pt x="3008592" y="24600"/>
                  </a:lnTo>
                </a:path>
                <a:path w="3031490" h="1243329">
                  <a:moveTo>
                    <a:pt x="3023616" y="46885"/>
                  </a:moveTo>
                  <a:lnTo>
                    <a:pt x="3023857" y="47243"/>
                  </a:lnTo>
                </a:path>
                <a:path w="3031490" h="1243329">
                  <a:moveTo>
                    <a:pt x="3024378" y="48015"/>
                  </a:moveTo>
                  <a:lnTo>
                    <a:pt x="3024949" y="48767"/>
                  </a:lnTo>
                </a:path>
                <a:path w="3031490" h="1243329">
                  <a:moveTo>
                    <a:pt x="3025140" y="49714"/>
                  </a:moveTo>
                  <a:lnTo>
                    <a:pt x="3025409" y="51053"/>
                  </a:lnTo>
                </a:path>
                <a:path w="3031490" h="1243329">
                  <a:moveTo>
                    <a:pt x="3031233" y="80009"/>
                  </a:moveTo>
                  <a:lnTo>
                    <a:pt x="3031236" y="1162811"/>
                  </a:lnTo>
                  <a:lnTo>
                    <a:pt x="3030474" y="1166584"/>
                  </a:lnTo>
                </a:path>
                <a:path w="3031490" h="1243329">
                  <a:moveTo>
                    <a:pt x="3025562" y="1190923"/>
                  </a:moveTo>
                  <a:lnTo>
                    <a:pt x="3024949" y="1193958"/>
                  </a:lnTo>
                  <a:lnTo>
                    <a:pt x="3022921" y="1196966"/>
                  </a:lnTo>
                </a:path>
                <a:path w="3031490" h="1243329">
                  <a:moveTo>
                    <a:pt x="3008592" y="1218221"/>
                  </a:moveTo>
                  <a:lnTo>
                    <a:pt x="3007804" y="1219390"/>
                  </a:lnTo>
                  <a:lnTo>
                    <a:pt x="3006635" y="1220178"/>
                  </a:lnTo>
                </a:path>
                <a:path w="3031490" h="1243329">
                  <a:moveTo>
                    <a:pt x="2983227" y="1235959"/>
                  </a:moveTo>
                  <a:lnTo>
                    <a:pt x="2982372" y="1236535"/>
                  </a:lnTo>
                  <a:lnTo>
                    <a:pt x="2980962" y="1236820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/>
            <p:cNvSpPr/>
            <p:nvPr/>
          </p:nvSpPr>
          <p:spPr>
            <a:xfrm>
              <a:off x="3745230" y="3756659"/>
              <a:ext cx="3031490" cy="1243330"/>
            </a:xfrm>
            <a:custGeom>
              <a:avLst/>
              <a:gdLst/>
              <a:ahLst/>
              <a:cxnLst/>
              <a:rect l="l" t="t" r="r" b="b"/>
              <a:pathLst>
                <a:path w="3031490" h="1243329">
                  <a:moveTo>
                    <a:pt x="2951226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162811"/>
                  </a:lnTo>
                  <a:lnTo>
                    <a:pt x="6286" y="1193958"/>
                  </a:lnTo>
                  <a:lnTo>
                    <a:pt x="23431" y="1219390"/>
                  </a:lnTo>
                  <a:lnTo>
                    <a:pt x="48863" y="1236535"/>
                  </a:lnTo>
                  <a:lnTo>
                    <a:pt x="80010" y="1242821"/>
                  </a:lnTo>
                  <a:lnTo>
                    <a:pt x="2951226" y="1242821"/>
                  </a:lnTo>
                  <a:lnTo>
                    <a:pt x="2982372" y="1236535"/>
                  </a:lnTo>
                  <a:lnTo>
                    <a:pt x="3007804" y="1219390"/>
                  </a:lnTo>
                  <a:lnTo>
                    <a:pt x="3024949" y="1193958"/>
                  </a:lnTo>
                  <a:lnTo>
                    <a:pt x="3031236" y="1162811"/>
                  </a:lnTo>
                  <a:lnTo>
                    <a:pt x="3031236" y="80010"/>
                  </a:lnTo>
                  <a:lnTo>
                    <a:pt x="3024949" y="48863"/>
                  </a:lnTo>
                  <a:lnTo>
                    <a:pt x="3007804" y="23431"/>
                  </a:lnTo>
                  <a:lnTo>
                    <a:pt x="2982372" y="6286"/>
                  </a:lnTo>
                  <a:lnTo>
                    <a:pt x="29512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/>
            <p:cNvSpPr/>
            <p:nvPr/>
          </p:nvSpPr>
          <p:spPr>
            <a:xfrm>
              <a:off x="3745230" y="3756659"/>
              <a:ext cx="3031490" cy="1243330"/>
            </a:xfrm>
            <a:custGeom>
              <a:avLst/>
              <a:gdLst/>
              <a:ahLst/>
              <a:cxnLst/>
              <a:rect l="l" t="t" r="r" b="b"/>
              <a:pathLst>
                <a:path w="3031490" h="1243329">
                  <a:moveTo>
                    <a:pt x="0" y="80010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2951226" y="0"/>
                  </a:lnTo>
                  <a:lnTo>
                    <a:pt x="2982372" y="6286"/>
                  </a:lnTo>
                  <a:lnTo>
                    <a:pt x="3007804" y="23431"/>
                  </a:lnTo>
                  <a:lnTo>
                    <a:pt x="3024949" y="48863"/>
                  </a:lnTo>
                  <a:lnTo>
                    <a:pt x="3031236" y="80010"/>
                  </a:lnTo>
                  <a:lnTo>
                    <a:pt x="3031236" y="1162811"/>
                  </a:lnTo>
                  <a:lnTo>
                    <a:pt x="3024949" y="1193958"/>
                  </a:lnTo>
                  <a:lnTo>
                    <a:pt x="3007804" y="1219390"/>
                  </a:lnTo>
                  <a:lnTo>
                    <a:pt x="2982372" y="1236535"/>
                  </a:lnTo>
                  <a:lnTo>
                    <a:pt x="2951226" y="1242821"/>
                  </a:lnTo>
                  <a:lnTo>
                    <a:pt x="80010" y="1242821"/>
                  </a:lnTo>
                  <a:lnTo>
                    <a:pt x="48863" y="1236535"/>
                  </a:lnTo>
                  <a:lnTo>
                    <a:pt x="23431" y="1219390"/>
                  </a:lnTo>
                  <a:lnTo>
                    <a:pt x="6286" y="1193958"/>
                  </a:lnTo>
                  <a:lnTo>
                    <a:pt x="0" y="1162811"/>
                  </a:lnTo>
                  <a:lnTo>
                    <a:pt x="0" y="80010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/>
            <p:cNvSpPr/>
            <p:nvPr/>
          </p:nvSpPr>
          <p:spPr>
            <a:xfrm>
              <a:off x="3986022" y="3997451"/>
              <a:ext cx="497205" cy="497205"/>
            </a:xfrm>
            <a:custGeom>
              <a:avLst/>
              <a:gdLst/>
              <a:ahLst/>
              <a:cxnLst/>
              <a:rect l="l" t="t" r="r" b="b"/>
              <a:pathLst>
                <a:path w="497204" h="497204">
                  <a:moveTo>
                    <a:pt x="400812" y="0"/>
                  </a:moveTo>
                  <a:lnTo>
                    <a:pt x="96012" y="0"/>
                  </a:lnTo>
                  <a:lnTo>
                    <a:pt x="58507" y="7500"/>
                  </a:lnTo>
                  <a:lnTo>
                    <a:pt x="28003" y="28003"/>
                  </a:lnTo>
                  <a:lnTo>
                    <a:pt x="7500" y="58507"/>
                  </a:lnTo>
                  <a:lnTo>
                    <a:pt x="0" y="96012"/>
                  </a:lnTo>
                  <a:lnTo>
                    <a:pt x="0" y="400812"/>
                  </a:lnTo>
                  <a:lnTo>
                    <a:pt x="7500" y="438316"/>
                  </a:lnTo>
                  <a:lnTo>
                    <a:pt x="28003" y="468820"/>
                  </a:lnTo>
                  <a:lnTo>
                    <a:pt x="58507" y="489323"/>
                  </a:lnTo>
                  <a:lnTo>
                    <a:pt x="96012" y="496824"/>
                  </a:lnTo>
                  <a:lnTo>
                    <a:pt x="400812" y="496824"/>
                  </a:lnTo>
                  <a:lnTo>
                    <a:pt x="438316" y="489323"/>
                  </a:lnTo>
                  <a:lnTo>
                    <a:pt x="468820" y="468820"/>
                  </a:lnTo>
                  <a:lnTo>
                    <a:pt x="489323" y="438316"/>
                  </a:lnTo>
                  <a:lnTo>
                    <a:pt x="496824" y="400812"/>
                  </a:lnTo>
                  <a:lnTo>
                    <a:pt x="496824" y="96012"/>
                  </a:lnTo>
                  <a:lnTo>
                    <a:pt x="489323" y="58507"/>
                  </a:lnTo>
                  <a:lnTo>
                    <a:pt x="468820" y="28003"/>
                  </a:lnTo>
                  <a:lnTo>
                    <a:pt x="438316" y="7500"/>
                  </a:lnTo>
                  <a:lnTo>
                    <a:pt x="400812" y="0"/>
                  </a:lnTo>
                  <a:close/>
                </a:path>
              </a:pathLst>
            </a:custGeom>
            <a:solidFill>
              <a:srgbClr val="137BA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6" name="object 4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110989" y="4123944"/>
              <a:ext cx="245363" cy="245363"/>
            </a:xfrm>
            <a:prstGeom prst="rect">
              <a:avLst/>
            </a:prstGeom>
          </p:spPr>
        </p:pic>
      </p:grpSp>
      <p:sp>
        <p:nvSpPr>
          <p:cNvPr id="47" name="object 47"/>
          <p:cNvSpPr txBox="1"/>
          <p:nvPr/>
        </p:nvSpPr>
        <p:spPr>
          <a:xfrm>
            <a:off x="4574539" y="4118102"/>
            <a:ext cx="1795780" cy="21336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200">
                <a:solidFill>
                  <a:srgbClr val="15212E"/>
                </a:solidFill>
                <a:latin typeface="Segoe UI Semibold"/>
                <a:cs typeface="Segoe UI Semibold"/>
              </a:rPr>
              <a:t>Enterprise-grade</a:t>
            </a:r>
            <a:r>
              <a:rPr dirty="0" sz="1200" spc="90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200" spc="-10">
                <a:solidFill>
                  <a:srgbClr val="15212E"/>
                </a:solidFill>
                <a:latin typeface="Segoe UI Semibold"/>
                <a:cs typeface="Segoe UI Semibold"/>
              </a:rPr>
              <a:t>security</a:t>
            </a:r>
            <a:endParaRPr sz="1200">
              <a:latin typeface="Segoe UI Semibold"/>
              <a:cs typeface="Segoe UI Semibold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3973321" y="4672076"/>
            <a:ext cx="2369820" cy="16573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NDAs,</a:t>
            </a:r>
            <a:r>
              <a:rPr dirty="0" sz="900" spc="3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VPN,</a:t>
            </a:r>
            <a:r>
              <a:rPr dirty="0" sz="900" spc="3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encryption</a:t>
            </a:r>
            <a:r>
              <a:rPr dirty="0" sz="900" spc="3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and</a:t>
            </a:r>
            <a:r>
              <a:rPr dirty="0" sz="900" spc="3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least-privilege</a:t>
            </a:r>
            <a:r>
              <a:rPr dirty="0" sz="900" spc="3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546679"/>
                </a:solidFill>
                <a:latin typeface="Calibri"/>
                <a:cs typeface="Calibri"/>
              </a:rPr>
              <a:t>access.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6923151" y="3750944"/>
            <a:ext cx="3042920" cy="1254760"/>
            <a:chOff x="6923151" y="3750944"/>
            <a:chExt cx="3042920" cy="1254760"/>
          </a:xfrm>
        </p:grpSpPr>
        <p:sp>
          <p:nvSpPr>
            <p:cNvPr id="50" name="object 50"/>
            <p:cNvSpPr/>
            <p:nvPr/>
          </p:nvSpPr>
          <p:spPr>
            <a:xfrm>
              <a:off x="6928866" y="3756659"/>
              <a:ext cx="3031490" cy="1243330"/>
            </a:xfrm>
            <a:custGeom>
              <a:avLst/>
              <a:gdLst/>
              <a:ahLst/>
              <a:cxnLst/>
              <a:rect l="l" t="t" r="r" b="b"/>
              <a:pathLst>
                <a:path w="3031490" h="1243329">
                  <a:moveTo>
                    <a:pt x="76242" y="1242061"/>
                  </a:moveTo>
                  <a:lnTo>
                    <a:pt x="80009" y="1242821"/>
                  </a:lnTo>
                  <a:lnTo>
                    <a:pt x="2960370" y="1242821"/>
                  </a:lnTo>
                  <a:lnTo>
                    <a:pt x="76242" y="1242061"/>
                  </a:lnTo>
                  <a:close/>
                </a:path>
                <a:path w="3031490" h="1243329">
                  <a:moveTo>
                    <a:pt x="2950464" y="0"/>
                  </a:moveTo>
                  <a:lnTo>
                    <a:pt x="80009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162811"/>
                  </a:lnTo>
                  <a:lnTo>
                    <a:pt x="22643" y="1218221"/>
                  </a:lnTo>
                  <a:lnTo>
                    <a:pt x="76242" y="1242061"/>
                  </a:lnTo>
                  <a:lnTo>
                    <a:pt x="2960370" y="1242821"/>
                  </a:lnTo>
                  <a:lnTo>
                    <a:pt x="2950451" y="1242821"/>
                  </a:lnTo>
                  <a:lnTo>
                    <a:pt x="3007423" y="1219390"/>
                  </a:lnTo>
                  <a:lnTo>
                    <a:pt x="3030275" y="1167484"/>
                  </a:lnTo>
                  <a:lnTo>
                    <a:pt x="3031234" y="80010"/>
                  </a:lnTo>
                  <a:lnTo>
                    <a:pt x="3030922" y="78486"/>
                  </a:lnTo>
                  <a:lnTo>
                    <a:pt x="3030474" y="78486"/>
                  </a:lnTo>
                  <a:lnTo>
                    <a:pt x="3030474" y="76304"/>
                  </a:lnTo>
                  <a:lnTo>
                    <a:pt x="3025437" y="51815"/>
                  </a:lnTo>
                  <a:lnTo>
                    <a:pt x="3025139" y="51815"/>
                  </a:lnTo>
                  <a:lnTo>
                    <a:pt x="3025139" y="50368"/>
                  </a:lnTo>
                  <a:lnTo>
                    <a:pt x="3024967" y="49529"/>
                  </a:lnTo>
                  <a:lnTo>
                    <a:pt x="3024378" y="49529"/>
                  </a:lnTo>
                  <a:lnTo>
                    <a:pt x="3024286" y="48068"/>
                  </a:lnTo>
                  <a:lnTo>
                    <a:pt x="3023615" y="48068"/>
                  </a:lnTo>
                  <a:lnTo>
                    <a:pt x="3023615" y="47088"/>
                  </a:lnTo>
                  <a:lnTo>
                    <a:pt x="3023200" y="46481"/>
                  </a:lnTo>
                  <a:lnTo>
                    <a:pt x="3022854" y="46481"/>
                  </a:lnTo>
                  <a:lnTo>
                    <a:pt x="3022854" y="45975"/>
                  </a:lnTo>
                  <a:lnTo>
                    <a:pt x="3007423" y="23431"/>
                  </a:lnTo>
                  <a:lnTo>
                    <a:pt x="2981729" y="6286"/>
                  </a:lnTo>
                  <a:lnTo>
                    <a:pt x="2950464" y="0"/>
                  </a:lnTo>
                  <a:close/>
                </a:path>
                <a:path w="3031490" h="1243329">
                  <a:moveTo>
                    <a:pt x="22643" y="1218221"/>
                  </a:moveTo>
                  <a:lnTo>
                    <a:pt x="23431" y="1219390"/>
                  </a:lnTo>
                  <a:lnTo>
                    <a:pt x="24600" y="1220178"/>
                  </a:lnTo>
                  <a:lnTo>
                    <a:pt x="22643" y="1218221"/>
                  </a:lnTo>
                  <a:close/>
                </a:path>
                <a:path w="3031490" h="1243329">
                  <a:moveTo>
                    <a:pt x="3025508" y="1190663"/>
                  </a:moveTo>
                  <a:lnTo>
                    <a:pt x="3024378" y="1194053"/>
                  </a:lnTo>
                  <a:lnTo>
                    <a:pt x="3023328" y="1196153"/>
                  </a:lnTo>
                  <a:lnTo>
                    <a:pt x="3024765" y="1194053"/>
                  </a:lnTo>
                  <a:lnTo>
                    <a:pt x="3025508" y="1190663"/>
                  </a:lnTo>
                  <a:close/>
                </a:path>
                <a:path w="3031490" h="1243329">
                  <a:moveTo>
                    <a:pt x="3031234" y="80010"/>
                  </a:moveTo>
                  <a:lnTo>
                    <a:pt x="3030475" y="1162811"/>
                  </a:lnTo>
                  <a:lnTo>
                    <a:pt x="3030474" y="1165097"/>
                  </a:lnTo>
                  <a:lnTo>
                    <a:pt x="3030275" y="1167484"/>
                  </a:lnTo>
                  <a:lnTo>
                    <a:pt x="3031235" y="1162811"/>
                  </a:lnTo>
                  <a:lnTo>
                    <a:pt x="3031234" y="80010"/>
                  </a:lnTo>
                  <a:close/>
                </a:path>
                <a:path w="3031490" h="1243329">
                  <a:moveTo>
                    <a:pt x="3030474" y="76304"/>
                  </a:moveTo>
                  <a:lnTo>
                    <a:pt x="3030474" y="78486"/>
                  </a:lnTo>
                  <a:lnTo>
                    <a:pt x="3030922" y="78486"/>
                  </a:lnTo>
                  <a:lnTo>
                    <a:pt x="3030474" y="76304"/>
                  </a:lnTo>
                  <a:close/>
                </a:path>
                <a:path w="3031490" h="1243329">
                  <a:moveTo>
                    <a:pt x="3025139" y="50368"/>
                  </a:moveTo>
                  <a:lnTo>
                    <a:pt x="3025139" y="51815"/>
                  </a:lnTo>
                  <a:lnTo>
                    <a:pt x="3025437" y="51815"/>
                  </a:lnTo>
                  <a:lnTo>
                    <a:pt x="3025139" y="50368"/>
                  </a:lnTo>
                  <a:close/>
                </a:path>
                <a:path w="3031490" h="1243329">
                  <a:moveTo>
                    <a:pt x="3024286" y="48068"/>
                  </a:moveTo>
                  <a:lnTo>
                    <a:pt x="3024378" y="49529"/>
                  </a:lnTo>
                  <a:lnTo>
                    <a:pt x="3024967" y="49529"/>
                  </a:lnTo>
                  <a:lnTo>
                    <a:pt x="3024830" y="48863"/>
                  </a:lnTo>
                  <a:lnTo>
                    <a:pt x="3024286" y="48068"/>
                  </a:lnTo>
                  <a:close/>
                </a:path>
                <a:path w="3031490" h="1243329">
                  <a:moveTo>
                    <a:pt x="3023615" y="47088"/>
                  </a:moveTo>
                  <a:lnTo>
                    <a:pt x="3023615" y="48068"/>
                  </a:lnTo>
                  <a:lnTo>
                    <a:pt x="3024286" y="48068"/>
                  </a:lnTo>
                  <a:lnTo>
                    <a:pt x="3023615" y="47088"/>
                  </a:lnTo>
                  <a:close/>
                </a:path>
                <a:path w="3031490" h="1243329">
                  <a:moveTo>
                    <a:pt x="3022854" y="45975"/>
                  </a:moveTo>
                  <a:lnTo>
                    <a:pt x="3022854" y="46481"/>
                  </a:lnTo>
                  <a:lnTo>
                    <a:pt x="3023200" y="46481"/>
                  </a:lnTo>
                  <a:lnTo>
                    <a:pt x="3022854" y="459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/>
            <p:cNvSpPr/>
            <p:nvPr/>
          </p:nvSpPr>
          <p:spPr>
            <a:xfrm>
              <a:off x="6928866" y="3756659"/>
              <a:ext cx="3031490" cy="1243330"/>
            </a:xfrm>
            <a:custGeom>
              <a:avLst/>
              <a:gdLst/>
              <a:ahLst/>
              <a:cxnLst/>
              <a:rect l="l" t="t" r="r" b="b"/>
              <a:pathLst>
                <a:path w="3031490" h="1243329">
                  <a:moveTo>
                    <a:pt x="80009" y="0"/>
                  </a:moveTo>
                  <a:lnTo>
                    <a:pt x="2950464" y="0"/>
                  </a:lnTo>
                </a:path>
                <a:path w="3031490" h="1243329">
                  <a:moveTo>
                    <a:pt x="2950464" y="1242819"/>
                  </a:moveTo>
                  <a:lnTo>
                    <a:pt x="80009" y="1242821"/>
                  </a:lnTo>
                  <a:lnTo>
                    <a:pt x="76242" y="1242061"/>
                  </a:lnTo>
                </a:path>
                <a:path w="3031490" h="1243329">
                  <a:moveTo>
                    <a:pt x="49540" y="1236672"/>
                  </a:moveTo>
                  <a:lnTo>
                    <a:pt x="48863" y="1236535"/>
                  </a:lnTo>
                  <a:lnTo>
                    <a:pt x="47759" y="1235791"/>
                  </a:lnTo>
                </a:path>
                <a:path w="3031490" h="1243329">
                  <a:moveTo>
                    <a:pt x="24600" y="1220178"/>
                  </a:moveTo>
                  <a:lnTo>
                    <a:pt x="23431" y="1219390"/>
                  </a:lnTo>
                  <a:lnTo>
                    <a:pt x="22643" y="1218221"/>
                  </a:lnTo>
                </a:path>
                <a:path w="3031490" h="1243329">
                  <a:moveTo>
                    <a:pt x="0" y="1162811"/>
                  </a:moveTo>
                  <a:lnTo>
                    <a:pt x="0" y="80010"/>
                  </a:lnTo>
                </a:path>
                <a:path w="3031490" h="1243329">
                  <a:moveTo>
                    <a:pt x="3023200" y="46481"/>
                  </a:moveTo>
                  <a:lnTo>
                    <a:pt x="3023615" y="47088"/>
                  </a:lnTo>
                </a:path>
                <a:path w="3031490" h="1243329">
                  <a:moveTo>
                    <a:pt x="3024967" y="49529"/>
                  </a:moveTo>
                  <a:lnTo>
                    <a:pt x="3025139" y="50368"/>
                  </a:lnTo>
                </a:path>
                <a:path w="3031490" h="1243329">
                  <a:moveTo>
                    <a:pt x="3025437" y="51815"/>
                  </a:moveTo>
                  <a:lnTo>
                    <a:pt x="3030474" y="76304"/>
                  </a:lnTo>
                </a:path>
                <a:path w="3031490" h="1243329">
                  <a:moveTo>
                    <a:pt x="3030922" y="78486"/>
                  </a:moveTo>
                  <a:lnTo>
                    <a:pt x="3031234" y="80009"/>
                  </a:lnTo>
                </a:path>
                <a:path w="3031490" h="1243329">
                  <a:moveTo>
                    <a:pt x="3030275" y="1167484"/>
                  </a:moveTo>
                  <a:lnTo>
                    <a:pt x="3025508" y="1190663"/>
                  </a:lnTo>
                </a:path>
                <a:path w="3031490" h="1243329">
                  <a:moveTo>
                    <a:pt x="3023328" y="1196153"/>
                  </a:moveTo>
                  <a:lnTo>
                    <a:pt x="3007423" y="1219390"/>
                  </a:lnTo>
                  <a:lnTo>
                    <a:pt x="2981708" y="1236471"/>
                  </a:lnTo>
                  <a:lnTo>
                    <a:pt x="2980924" y="1236630"/>
                  </a:lnTo>
                  <a:lnTo>
                    <a:pt x="2950464" y="1242819"/>
                  </a:lnTo>
                </a:path>
                <a:path w="3031490" h="1243329">
                  <a:moveTo>
                    <a:pt x="76242" y="1242061"/>
                  </a:moveTo>
                  <a:lnTo>
                    <a:pt x="49540" y="1236672"/>
                  </a:lnTo>
                  <a:lnTo>
                    <a:pt x="48920" y="1236421"/>
                  </a:lnTo>
                  <a:lnTo>
                    <a:pt x="24600" y="1220178"/>
                  </a:lnTo>
                </a:path>
                <a:path w="3031490" h="1243329">
                  <a:moveTo>
                    <a:pt x="22643" y="1218221"/>
                  </a:moveTo>
                  <a:lnTo>
                    <a:pt x="6862" y="1194813"/>
                  </a:lnTo>
                  <a:lnTo>
                    <a:pt x="6286" y="1193958"/>
                  </a:lnTo>
                  <a:lnTo>
                    <a:pt x="6149" y="1193281"/>
                  </a:lnTo>
                  <a:lnTo>
                    <a:pt x="0" y="1162812"/>
                  </a:lnTo>
                  <a:lnTo>
                    <a:pt x="0" y="80010"/>
                  </a:ln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09" y="0"/>
                  </a:lnTo>
                  <a:lnTo>
                    <a:pt x="2950463" y="0"/>
                  </a:lnTo>
                  <a:lnTo>
                    <a:pt x="2981729" y="6286"/>
                  </a:lnTo>
                  <a:lnTo>
                    <a:pt x="3007423" y="23431"/>
                  </a:lnTo>
                  <a:lnTo>
                    <a:pt x="3022136" y="44927"/>
                  </a:lnTo>
                  <a:lnTo>
                    <a:pt x="3022854" y="45975"/>
                  </a:lnTo>
                </a:path>
                <a:path w="3031490" h="1243329">
                  <a:moveTo>
                    <a:pt x="3022854" y="45975"/>
                  </a:moveTo>
                  <a:lnTo>
                    <a:pt x="3023200" y="46481"/>
                  </a:lnTo>
                </a:path>
                <a:path w="3031490" h="1243329">
                  <a:moveTo>
                    <a:pt x="3023615" y="47088"/>
                  </a:moveTo>
                  <a:lnTo>
                    <a:pt x="3024286" y="48068"/>
                  </a:lnTo>
                  <a:lnTo>
                    <a:pt x="3024830" y="48863"/>
                  </a:lnTo>
                  <a:lnTo>
                    <a:pt x="3024967" y="49529"/>
                  </a:lnTo>
                </a:path>
                <a:path w="3031490" h="1243329">
                  <a:moveTo>
                    <a:pt x="3025139" y="50368"/>
                  </a:moveTo>
                  <a:lnTo>
                    <a:pt x="3025437" y="51815"/>
                  </a:lnTo>
                </a:path>
                <a:path w="3031490" h="1243329">
                  <a:moveTo>
                    <a:pt x="3030474" y="76304"/>
                  </a:moveTo>
                  <a:lnTo>
                    <a:pt x="3030922" y="78486"/>
                  </a:lnTo>
                </a:path>
                <a:path w="3031490" h="1243329">
                  <a:moveTo>
                    <a:pt x="3031234" y="80009"/>
                  </a:moveTo>
                  <a:lnTo>
                    <a:pt x="3031235" y="1162811"/>
                  </a:lnTo>
                  <a:lnTo>
                    <a:pt x="3030275" y="1167484"/>
                  </a:lnTo>
                </a:path>
                <a:path w="3031490" h="1243329">
                  <a:moveTo>
                    <a:pt x="3025508" y="1190663"/>
                  </a:moveTo>
                  <a:lnTo>
                    <a:pt x="3024830" y="1193958"/>
                  </a:lnTo>
                  <a:lnTo>
                    <a:pt x="3023328" y="1196153"/>
                  </a:lnTo>
                </a:path>
                <a:path w="3031490" h="1243329">
                  <a:moveTo>
                    <a:pt x="2981708" y="1236471"/>
                  </a:moveTo>
                  <a:lnTo>
                    <a:pt x="2980924" y="1236630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/>
            <p:cNvSpPr/>
            <p:nvPr/>
          </p:nvSpPr>
          <p:spPr>
            <a:xfrm>
              <a:off x="6928866" y="3756659"/>
              <a:ext cx="3031490" cy="1243330"/>
            </a:xfrm>
            <a:custGeom>
              <a:avLst/>
              <a:gdLst/>
              <a:ahLst/>
              <a:cxnLst/>
              <a:rect l="l" t="t" r="r" b="b"/>
              <a:pathLst>
                <a:path w="3031490" h="1243329">
                  <a:moveTo>
                    <a:pt x="2950463" y="0"/>
                  </a:moveTo>
                  <a:lnTo>
                    <a:pt x="80009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162811"/>
                  </a:lnTo>
                  <a:lnTo>
                    <a:pt x="6286" y="1193958"/>
                  </a:lnTo>
                  <a:lnTo>
                    <a:pt x="23431" y="1219390"/>
                  </a:lnTo>
                  <a:lnTo>
                    <a:pt x="48863" y="1236535"/>
                  </a:lnTo>
                  <a:lnTo>
                    <a:pt x="80009" y="1242821"/>
                  </a:lnTo>
                  <a:lnTo>
                    <a:pt x="2950463" y="1242821"/>
                  </a:lnTo>
                  <a:lnTo>
                    <a:pt x="2981729" y="1236535"/>
                  </a:lnTo>
                  <a:lnTo>
                    <a:pt x="3007423" y="1219390"/>
                  </a:lnTo>
                  <a:lnTo>
                    <a:pt x="3024830" y="1193958"/>
                  </a:lnTo>
                  <a:lnTo>
                    <a:pt x="3031235" y="1162811"/>
                  </a:lnTo>
                  <a:lnTo>
                    <a:pt x="3031235" y="80010"/>
                  </a:lnTo>
                  <a:lnTo>
                    <a:pt x="3024830" y="48863"/>
                  </a:lnTo>
                  <a:lnTo>
                    <a:pt x="3007423" y="23431"/>
                  </a:lnTo>
                  <a:lnTo>
                    <a:pt x="2981729" y="6286"/>
                  </a:lnTo>
                  <a:lnTo>
                    <a:pt x="29504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/>
            <p:cNvSpPr/>
            <p:nvPr/>
          </p:nvSpPr>
          <p:spPr>
            <a:xfrm>
              <a:off x="6928866" y="3756659"/>
              <a:ext cx="3031490" cy="1243330"/>
            </a:xfrm>
            <a:custGeom>
              <a:avLst/>
              <a:gdLst/>
              <a:ahLst/>
              <a:cxnLst/>
              <a:rect l="l" t="t" r="r" b="b"/>
              <a:pathLst>
                <a:path w="3031490" h="1243329">
                  <a:moveTo>
                    <a:pt x="0" y="80010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09" y="0"/>
                  </a:lnTo>
                  <a:lnTo>
                    <a:pt x="2950463" y="0"/>
                  </a:lnTo>
                  <a:lnTo>
                    <a:pt x="2981729" y="6286"/>
                  </a:lnTo>
                  <a:lnTo>
                    <a:pt x="3007423" y="23431"/>
                  </a:lnTo>
                  <a:lnTo>
                    <a:pt x="3024830" y="48863"/>
                  </a:lnTo>
                  <a:lnTo>
                    <a:pt x="3031235" y="80010"/>
                  </a:lnTo>
                  <a:lnTo>
                    <a:pt x="3031235" y="1162811"/>
                  </a:lnTo>
                  <a:lnTo>
                    <a:pt x="3024830" y="1193958"/>
                  </a:lnTo>
                  <a:lnTo>
                    <a:pt x="3007423" y="1219390"/>
                  </a:lnTo>
                  <a:lnTo>
                    <a:pt x="2981729" y="1236535"/>
                  </a:lnTo>
                  <a:lnTo>
                    <a:pt x="2950463" y="1242821"/>
                  </a:lnTo>
                  <a:lnTo>
                    <a:pt x="80009" y="1242821"/>
                  </a:lnTo>
                  <a:lnTo>
                    <a:pt x="48863" y="1236535"/>
                  </a:lnTo>
                  <a:lnTo>
                    <a:pt x="23431" y="1219390"/>
                  </a:lnTo>
                  <a:lnTo>
                    <a:pt x="6286" y="1193958"/>
                  </a:lnTo>
                  <a:lnTo>
                    <a:pt x="0" y="1162811"/>
                  </a:lnTo>
                  <a:lnTo>
                    <a:pt x="0" y="80010"/>
                  </a:lnTo>
                  <a:close/>
                </a:path>
              </a:pathLst>
            </a:custGeom>
            <a:ln w="11429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/>
            <p:cNvSpPr/>
            <p:nvPr/>
          </p:nvSpPr>
          <p:spPr>
            <a:xfrm>
              <a:off x="7168896" y="3997451"/>
              <a:ext cx="497840" cy="497205"/>
            </a:xfrm>
            <a:custGeom>
              <a:avLst/>
              <a:gdLst/>
              <a:ahLst/>
              <a:cxnLst/>
              <a:rect l="l" t="t" r="r" b="b"/>
              <a:pathLst>
                <a:path w="497840" h="497204">
                  <a:moveTo>
                    <a:pt x="401574" y="0"/>
                  </a:moveTo>
                  <a:lnTo>
                    <a:pt x="96774" y="0"/>
                  </a:lnTo>
                  <a:lnTo>
                    <a:pt x="59150" y="7500"/>
                  </a:lnTo>
                  <a:lnTo>
                    <a:pt x="28384" y="28003"/>
                  </a:lnTo>
                  <a:lnTo>
                    <a:pt x="7620" y="58507"/>
                  </a:lnTo>
                  <a:lnTo>
                    <a:pt x="0" y="96012"/>
                  </a:lnTo>
                  <a:lnTo>
                    <a:pt x="0" y="400812"/>
                  </a:lnTo>
                  <a:lnTo>
                    <a:pt x="7620" y="438316"/>
                  </a:lnTo>
                  <a:lnTo>
                    <a:pt x="28384" y="468820"/>
                  </a:lnTo>
                  <a:lnTo>
                    <a:pt x="59150" y="489323"/>
                  </a:lnTo>
                  <a:lnTo>
                    <a:pt x="96774" y="496824"/>
                  </a:lnTo>
                  <a:lnTo>
                    <a:pt x="401574" y="496824"/>
                  </a:lnTo>
                  <a:lnTo>
                    <a:pt x="438757" y="489323"/>
                  </a:lnTo>
                  <a:lnTo>
                    <a:pt x="469296" y="468820"/>
                  </a:lnTo>
                  <a:lnTo>
                    <a:pt x="489977" y="438316"/>
                  </a:lnTo>
                  <a:lnTo>
                    <a:pt x="497585" y="400812"/>
                  </a:lnTo>
                  <a:lnTo>
                    <a:pt x="497585" y="96012"/>
                  </a:lnTo>
                  <a:lnTo>
                    <a:pt x="489977" y="58507"/>
                  </a:lnTo>
                  <a:lnTo>
                    <a:pt x="469296" y="28003"/>
                  </a:lnTo>
                  <a:lnTo>
                    <a:pt x="438757" y="7500"/>
                  </a:lnTo>
                  <a:lnTo>
                    <a:pt x="401574" y="0"/>
                  </a:lnTo>
                  <a:close/>
                </a:path>
              </a:pathLst>
            </a:custGeom>
            <a:solidFill>
              <a:srgbClr val="2EB5D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5" name="object 5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294626" y="4123944"/>
              <a:ext cx="245363" cy="245363"/>
            </a:xfrm>
            <a:prstGeom prst="rect">
              <a:avLst/>
            </a:prstGeom>
          </p:spPr>
        </p:pic>
      </p:grpSp>
      <p:sp>
        <p:nvSpPr>
          <p:cNvPr id="56" name="object 56"/>
          <p:cNvSpPr txBox="1"/>
          <p:nvPr/>
        </p:nvSpPr>
        <p:spPr>
          <a:xfrm>
            <a:off x="7758176" y="4118102"/>
            <a:ext cx="1502410" cy="21336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200">
                <a:solidFill>
                  <a:srgbClr val="15212E"/>
                </a:solidFill>
                <a:latin typeface="Segoe UI Semibold"/>
                <a:cs typeface="Segoe UI Semibold"/>
              </a:rPr>
              <a:t>Aligned</a:t>
            </a:r>
            <a:r>
              <a:rPr dirty="0" sz="1200" spc="85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200" spc="-10">
                <a:solidFill>
                  <a:srgbClr val="15212E"/>
                </a:solidFill>
                <a:latin typeface="Segoe UI Semibold"/>
                <a:cs typeface="Segoe UI Semibold"/>
              </a:rPr>
              <a:t>commercials</a:t>
            </a:r>
            <a:endParaRPr sz="1200">
              <a:latin typeface="Segoe UI Semibold"/>
              <a:cs typeface="Segoe UI Semibold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7156957" y="4672076"/>
            <a:ext cx="2522855" cy="16573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50–70%</a:t>
            </a:r>
            <a:r>
              <a:rPr dirty="0" sz="900" spc="4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lower</a:t>
            </a:r>
            <a:r>
              <a:rPr dirty="0" sz="900" spc="4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cost</a:t>
            </a:r>
            <a:r>
              <a:rPr dirty="0" sz="900" spc="4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with</a:t>
            </a:r>
            <a:r>
              <a:rPr dirty="0" sz="900" spc="6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transparent,</a:t>
            </a:r>
            <a:r>
              <a:rPr dirty="0" sz="900" spc="4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flexible</a:t>
            </a:r>
            <a:r>
              <a:rPr dirty="0" sz="900" spc="4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546679"/>
                </a:solidFill>
                <a:latin typeface="Calibri"/>
                <a:cs typeface="Calibri"/>
              </a:rPr>
              <a:t>pricing.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561594" y="5064259"/>
            <a:ext cx="9566910" cy="761365"/>
          </a:xfrm>
          <a:custGeom>
            <a:avLst/>
            <a:gdLst/>
            <a:ahLst/>
            <a:cxnLst/>
            <a:rect l="l" t="t" r="r" b="b"/>
            <a:pathLst>
              <a:path w="9566910" h="761364">
                <a:moveTo>
                  <a:pt x="9566910" y="96012"/>
                </a:moveTo>
                <a:lnTo>
                  <a:pt x="9559290" y="58508"/>
                </a:lnTo>
                <a:lnTo>
                  <a:pt x="9538525" y="28003"/>
                </a:lnTo>
                <a:lnTo>
                  <a:pt x="9507753" y="7505"/>
                </a:lnTo>
                <a:lnTo>
                  <a:pt x="9470136" y="0"/>
                </a:lnTo>
                <a:lnTo>
                  <a:pt x="96012" y="0"/>
                </a:lnTo>
                <a:lnTo>
                  <a:pt x="58826" y="7505"/>
                </a:lnTo>
                <a:lnTo>
                  <a:pt x="28282" y="28003"/>
                </a:lnTo>
                <a:lnTo>
                  <a:pt x="7607" y="58508"/>
                </a:lnTo>
                <a:lnTo>
                  <a:pt x="0" y="96012"/>
                </a:lnTo>
                <a:lnTo>
                  <a:pt x="0" y="665226"/>
                </a:lnTo>
                <a:lnTo>
                  <a:pt x="7607" y="702729"/>
                </a:lnTo>
                <a:lnTo>
                  <a:pt x="28282" y="733234"/>
                </a:lnTo>
                <a:lnTo>
                  <a:pt x="58826" y="753732"/>
                </a:lnTo>
                <a:lnTo>
                  <a:pt x="96012" y="761238"/>
                </a:lnTo>
                <a:lnTo>
                  <a:pt x="9470136" y="761238"/>
                </a:lnTo>
                <a:lnTo>
                  <a:pt x="9507753" y="753732"/>
                </a:lnTo>
                <a:lnTo>
                  <a:pt x="9538525" y="733234"/>
                </a:lnTo>
                <a:lnTo>
                  <a:pt x="9559290" y="702729"/>
                </a:lnTo>
                <a:lnTo>
                  <a:pt x="9566910" y="665226"/>
                </a:lnTo>
                <a:lnTo>
                  <a:pt x="9566910" y="96012"/>
                </a:lnTo>
                <a:close/>
              </a:path>
            </a:pathLst>
          </a:custGeom>
          <a:solidFill>
            <a:srgbClr val="071F3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 txBox="1"/>
          <p:nvPr/>
        </p:nvSpPr>
        <p:spPr>
          <a:xfrm>
            <a:off x="950467" y="5307583"/>
            <a:ext cx="4326890" cy="252729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450">
                <a:solidFill>
                  <a:srgbClr val="FFFFFF"/>
                </a:solidFill>
                <a:latin typeface="Segoe UI Semibold"/>
                <a:cs typeface="Segoe UI Semibold"/>
              </a:rPr>
              <a:t>Ready</a:t>
            </a:r>
            <a:r>
              <a:rPr dirty="0" sz="1450" spc="6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1450">
                <a:solidFill>
                  <a:srgbClr val="FFFFFF"/>
                </a:solidFill>
                <a:latin typeface="Segoe UI Semibold"/>
                <a:cs typeface="Segoe UI Semibold"/>
              </a:rPr>
              <a:t>to</a:t>
            </a:r>
            <a:r>
              <a:rPr dirty="0" sz="1450" spc="6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1450">
                <a:solidFill>
                  <a:srgbClr val="FFFFFF"/>
                </a:solidFill>
                <a:latin typeface="Segoe UI Semibold"/>
                <a:cs typeface="Segoe UI Semibold"/>
              </a:rPr>
              <a:t>add</a:t>
            </a:r>
            <a:r>
              <a:rPr dirty="0" sz="1450" spc="6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1450">
                <a:solidFill>
                  <a:srgbClr val="FFFFFF"/>
                </a:solidFill>
                <a:latin typeface="Segoe UI Semibold"/>
                <a:cs typeface="Segoe UI Semibold"/>
              </a:rPr>
              <a:t>capacity</a:t>
            </a:r>
            <a:r>
              <a:rPr dirty="0" sz="1450" spc="6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1450">
                <a:solidFill>
                  <a:srgbClr val="FFFFFF"/>
                </a:solidFill>
                <a:latin typeface="Segoe UI Semibold"/>
                <a:cs typeface="Segoe UI Semibold"/>
              </a:rPr>
              <a:t>without</a:t>
            </a:r>
            <a:r>
              <a:rPr dirty="0" sz="1450" spc="6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1450">
                <a:solidFill>
                  <a:srgbClr val="FFFFFF"/>
                </a:solidFill>
                <a:latin typeface="Segoe UI Semibold"/>
                <a:cs typeface="Segoe UI Semibold"/>
              </a:rPr>
              <a:t>adding</a:t>
            </a:r>
            <a:r>
              <a:rPr dirty="0" sz="1450" spc="6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1450" spc="-10">
                <a:solidFill>
                  <a:srgbClr val="FFFFFF"/>
                </a:solidFill>
                <a:latin typeface="Segoe UI Semibold"/>
                <a:cs typeface="Segoe UI Semibold"/>
              </a:rPr>
              <a:t>headcount?</a:t>
            </a:r>
            <a:endParaRPr sz="1450">
              <a:latin typeface="Segoe UI Semibold"/>
              <a:cs typeface="Segoe UI Semibold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7404354" y="5264657"/>
            <a:ext cx="2326005" cy="360680"/>
          </a:xfrm>
          <a:custGeom>
            <a:avLst/>
            <a:gdLst/>
            <a:ahLst/>
            <a:cxnLst/>
            <a:rect l="l" t="t" r="r" b="b"/>
            <a:pathLst>
              <a:path w="2326004" h="360679">
                <a:moveTo>
                  <a:pt x="2148840" y="0"/>
                </a:moveTo>
                <a:lnTo>
                  <a:pt x="176022" y="0"/>
                </a:lnTo>
                <a:lnTo>
                  <a:pt x="129116" y="6265"/>
                </a:lnTo>
                <a:lnTo>
                  <a:pt x="87037" y="23960"/>
                </a:lnTo>
                <a:lnTo>
                  <a:pt x="51434" y="51434"/>
                </a:lnTo>
                <a:lnTo>
                  <a:pt x="23960" y="87037"/>
                </a:lnTo>
                <a:lnTo>
                  <a:pt x="6265" y="129116"/>
                </a:lnTo>
                <a:lnTo>
                  <a:pt x="0" y="176021"/>
                </a:lnTo>
                <a:lnTo>
                  <a:pt x="0" y="184403"/>
                </a:lnTo>
                <a:lnTo>
                  <a:pt x="6265" y="231044"/>
                </a:lnTo>
                <a:lnTo>
                  <a:pt x="23960" y="273049"/>
                </a:lnTo>
                <a:lnTo>
                  <a:pt x="51435" y="308705"/>
                </a:lnTo>
                <a:lnTo>
                  <a:pt x="87037" y="336295"/>
                </a:lnTo>
                <a:lnTo>
                  <a:pt x="129116" y="354107"/>
                </a:lnTo>
                <a:lnTo>
                  <a:pt x="176022" y="360425"/>
                </a:lnTo>
                <a:lnTo>
                  <a:pt x="2148840" y="360425"/>
                </a:lnTo>
                <a:lnTo>
                  <a:pt x="2195801" y="354107"/>
                </a:lnTo>
                <a:lnTo>
                  <a:pt x="2238022" y="336295"/>
                </a:lnTo>
                <a:lnTo>
                  <a:pt x="2273807" y="308705"/>
                </a:lnTo>
                <a:lnTo>
                  <a:pt x="2301465" y="273050"/>
                </a:lnTo>
                <a:lnTo>
                  <a:pt x="2319302" y="231044"/>
                </a:lnTo>
                <a:lnTo>
                  <a:pt x="2325624" y="184403"/>
                </a:lnTo>
                <a:lnTo>
                  <a:pt x="2325624" y="176021"/>
                </a:lnTo>
                <a:lnTo>
                  <a:pt x="2319302" y="129116"/>
                </a:lnTo>
                <a:lnTo>
                  <a:pt x="2301465" y="87037"/>
                </a:lnTo>
                <a:lnTo>
                  <a:pt x="2273808" y="51434"/>
                </a:lnTo>
                <a:lnTo>
                  <a:pt x="2238022" y="23960"/>
                </a:lnTo>
                <a:lnTo>
                  <a:pt x="2195801" y="6265"/>
                </a:lnTo>
                <a:lnTo>
                  <a:pt x="2148840" y="0"/>
                </a:lnTo>
                <a:close/>
              </a:path>
            </a:pathLst>
          </a:custGeom>
          <a:solidFill>
            <a:srgbClr val="2EB5D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 txBox="1"/>
          <p:nvPr/>
        </p:nvSpPr>
        <p:spPr>
          <a:xfrm>
            <a:off x="7816088" y="5339587"/>
            <a:ext cx="1504315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071F33"/>
                </a:solidFill>
                <a:latin typeface="Segoe UI Semibold"/>
                <a:cs typeface="Segoe UI Semibold"/>
              </a:rPr>
              <a:t>Book</a:t>
            </a:r>
            <a:r>
              <a:rPr dirty="0" sz="1100" spc="-35">
                <a:solidFill>
                  <a:srgbClr val="071F33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071F33"/>
                </a:solidFill>
                <a:latin typeface="Segoe UI Semibold"/>
                <a:cs typeface="Segoe UI Semibold"/>
              </a:rPr>
              <a:t>a</a:t>
            </a:r>
            <a:r>
              <a:rPr dirty="0" sz="1100" spc="-50">
                <a:solidFill>
                  <a:srgbClr val="071F33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071F33"/>
                </a:solidFill>
                <a:latin typeface="Segoe UI Semibold"/>
                <a:cs typeface="Segoe UI Semibold"/>
              </a:rPr>
              <a:t>discovery</a:t>
            </a:r>
            <a:r>
              <a:rPr dirty="0" sz="1100" spc="-30">
                <a:solidFill>
                  <a:srgbClr val="071F33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071F33"/>
                </a:solidFill>
                <a:latin typeface="Segoe UI Semibold"/>
                <a:cs typeface="Segoe UI Semibold"/>
              </a:rPr>
              <a:t>call</a:t>
            </a:r>
            <a:r>
              <a:rPr dirty="0" sz="1100" spc="-35">
                <a:solidFill>
                  <a:srgbClr val="071F33"/>
                </a:solidFill>
                <a:latin typeface="Segoe UI Semibold"/>
                <a:cs typeface="Segoe UI Semibold"/>
              </a:rPr>
              <a:t> </a:t>
            </a:r>
            <a:r>
              <a:rPr dirty="0" sz="1100" spc="-50">
                <a:solidFill>
                  <a:srgbClr val="071F33"/>
                </a:solidFill>
                <a:latin typeface="Segoe UI Semibold"/>
                <a:cs typeface="Segoe UI Semibold"/>
              </a:rPr>
              <a:t>→</a:t>
            </a:r>
            <a:endParaRPr sz="1100">
              <a:latin typeface="Segoe UI Semibold"/>
              <a:cs typeface="Segoe UI Semibold"/>
            </a:endParaRPr>
          </a:p>
        </p:txBody>
      </p:sp>
      <p:pic>
        <p:nvPicPr>
          <p:cNvPr id="62" name="object 6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57022" y="6368033"/>
            <a:ext cx="233171" cy="216407"/>
          </a:xfrm>
          <a:prstGeom prst="rect">
            <a:avLst/>
          </a:prstGeom>
        </p:spPr>
      </p:pic>
      <p:sp>
        <p:nvSpPr>
          <p:cNvPr id="63" name="object 6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968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dirty="0" spc="-25"/>
              <a:t>29</a:t>
            </a:fld>
          </a:p>
        </p:txBody>
      </p:sp>
      <p:sp>
        <p:nvSpPr>
          <p:cNvPr id="64" name="object 64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90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dirty="0" spc="-10"/>
              <a:t>O</a:t>
            </a:r>
            <a:r>
              <a:rPr dirty="0" spc="-75"/>
              <a:t> </a:t>
            </a:r>
            <a:r>
              <a:rPr dirty="0" spc="-10"/>
              <a:t>B</a:t>
            </a:r>
            <a:r>
              <a:rPr dirty="0" spc="-75"/>
              <a:t> </a:t>
            </a:r>
            <a:r>
              <a:rPr dirty="0"/>
              <a:t>G</a:t>
            </a:r>
            <a:r>
              <a:rPr dirty="0" spc="254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 spc="-10"/>
              <a:t>T</a:t>
            </a:r>
            <a:r>
              <a:rPr dirty="0" spc="-75"/>
              <a:t> </a:t>
            </a:r>
            <a:r>
              <a:rPr dirty="0" spc="-10"/>
              <a:t>S</a:t>
            </a:r>
            <a:r>
              <a:rPr dirty="0" spc="-75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/>
              <a:t>R</a:t>
            </a:r>
            <a:r>
              <a:rPr dirty="0" spc="-75"/>
              <a:t> </a:t>
            </a:r>
            <a:r>
              <a:rPr dirty="0" spc="-10"/>
              <a:t>C</a:t>
            </a:r>
            <a:r>
              <a:rPr dirty="0" spc="-75"/>
              <a:t> </a:t>
            </a:r>
            <a:r>
              <a:rPr dirty="0"/>
              <a:t>I</a:t>
            </a:r>
            <a:r>
              <a:rPr dirty="0" spc="-80"/>
              <a:t> </a:t>
            </a:r>
            <a:r>
              <a:rPr dirty="0" spc="-25"/>
              <a:t>NG</a:t>
            </a:r>
          </a:p>
        </p:txBody>
      </p:sp>
      <p:sp>
        <p:nvSpPr>
          <p:cNvPr id="65" name="object 6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10"/>
              </a:lnSpc>
            </a:pPr>
            <a:r>
              <a:rPr dirty="0" spc="-10"/>
              <a:t>Confidential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773430"/>
            <a:ext cx="10691622" cy="601446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449061" y="773430"/>
            <a:ext cx="5242560" cy="601446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57022" y="1330452"/>
            <a:ext cx="569975" cy="532637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206500" y="1429765"/>
            <a:ext cx="1908810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80">
                <a:solidFill>
                  <a:srgbClr val="FFFFFF"/>
                </a:solidFill>
                <a:latin typeface="Segoe UI Semibold"/>
                <a:cs typeface="Segoe UI Semibold"/>
              </a:rPr>
              <a:t>OBG</a:t>
            </a:r>
            <a:r>
              <a:rPr dirty="0" sz="1400" spc="27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1400" spc="105">
                <a:solidFill>
                  <a:srgbClr val="FFFFFF"/>
                </a:solidFill>
                <a:latin typeface="Segoe UI Semibold"/>
                <a:cs typeface="Segoe UI Semibold"/>
              </a:rPr>
              <a:t>OUTSOURCI</a:t>
            </a:r>
            <a:r>
              <a:rPr dirty="0" sz="1400" spc="-25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1400" spc="-35">
                <a:solidFill>
                  <a:srgbClr val="FFFFFF"/>
                </a:solidFill>
                <a:latin typeface="Segoe UI Semibold"/>
                <a:cs typeface="Segoe UI Semibold"/>
              </a:rPr>
              <a:t>NG</a:t>
            </a:r>
            <a:endParaRPr sz="1400">
              <a:latin typeface="Segoe UI Semibold"/>
              <a:cs typeface="Segoe UI Semibold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49655" y="2352548"/>
            <a:ext cx="982980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2EB5DE"/>
                </a:solidFill>
                <a:latin typeface="Segoe UI Semibold"/>
                <a:cs typeface="Segoe UI Semibold"/>
              </a:rPr>
              <a:t>L</a:t>
            </a:r>
            <a:r>
              <a:rPr dirty="0" sz="1100" spc="-5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2EB5DE"/>
                </a:solidFill>
                <a:latin typeface="Segoe UI Semibold"/>
                <a:cs typeface="Segoe UI Semibold"/>
              </a:rPr>
              <a:t>E</a:t>
            </a:r>
            <a:r>
              <a:rPr dirty="0" sz="1100" spc="-4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2EB5DE"/>
                </a:solidFill>
                <a:latin typeface="Segoe UI Semibold"/>
                <a:cs typeface="Segoe UI Semibold"/>
              </a:rPr>
              <a:t>T</a:t>
            </a:r>
            <a:r>
              <a:rPr dirty="0" sz="1100" spc="-5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2EB5DE"/>
                </a:solidFill>
                <a:latin typeface="Segoe UI Semibold"/>
                <a:cs typeface="Segoe UI Semibold"/>
              </a:rPr>
              <a:t>’</a:t>
            </a:r>
            <a:r>
              <a:rPr dirty="0" sz="1100" spc="-4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2EB5DE"/>
                </a:solidFill>
                <a:latin typeface="Segoe UI Semibold"/>
                <a:cs typeface="Segoe UI Semibold"/>
              </a:rPr>
              <a:t>S</a:t>
            </a:r>
            <a:r>
              <a:rPr dirty="0" sz="1100" spc="484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2EB5DE"/>
                </a:solidFill>
                <a:latin typeface="Segoe UI Semibold"/>
                <a:cs typeface="Segoe UI Semibold"/>
              </a:rPr>
              <a:t>T</a:t>
            </a:r>
            <a:r>
              <a:rPr dirty="0" sz="1100" spc="-5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2EB5DE"/>
                </a:solidFill>
                <a:latin typeface="Segoe UI Semibold"/>
                <a:cs typeface="Segoe UI Semibold"/>
              </a:rPr>
              <a:t>A</a:t>
            </a:r>
            <a:r>
              <a:rPr dirty="0" sz="1100" spc="-4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00" spc="-25">
                <a:solidFill>
                  <a:srgbClr val="2EB5DE"/>
                </a:solidFill>
                <a:latin typeface="Segoe UI Semibold"/>
                <a:cs typeface="Segoe UI Semibold"/>
              </a:rPr>
              <a:t>LK</a:t>
            </a:r>
            <a:endParaRPr sz="1100">
              <a:latin typeface="Segoe UI Semibold"/>
              <a:cs typeface="Segoe UI Semibold"/>
            </a:endParaRPr>
          </a:p>
        </p:txBody>
      </p: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549655" y="2690113"/>
            <a:ext cx="5557520" cy="426084"/>
          </a:xfrm>
          <a:prstGeom prst="rect"/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2600">
                <a:solidFill>
                  <a:srgbClr val="FFFFFF"/>
                </a:solidFill>
              </a:rPr>
              <a:t>Start</a:t>
            </a:r>
            <a:r>
              <a:rPr dirty="0" sz="2600" spc="50">
                <a:solidFill>
                  <a:srgbClr val="FFFFFF"/>
                </a:solidFill>
              </a:rPr>
              <a:t> </a:t>
            </a:r>
            <a:r>
              <a:rPr dirty="0" sz="2600">
                <a:solidFill>
                  <a:srgbClr val="FFFFFF"/>
                </a:solidFill>
              </a:rPr>
              <a:t>with</a:t>
            </a:r>
            <a:r>
              <a:rPr dirty="0" sz="2600" spc="60">
                <a:solidFill>
                  <a:srgbClr val="FFFFFF"/>
                </a:solidFill>
              </a:rPr>
              <a:t> </a:t>
            </a:r>
            <a:r>
              <a:rPr dirty="0" sz="2600">
                <a:solidFill>
                  <a:srgbClr val="FFFFFF"/>
                </a:solidFill>
              </a:rPr>
              <a:t>a</a:t>
            </a:r>
            <a:r>
              <a:rPr dirty="0" sz="2600" spc="55">
                <a:solidFill>
                  <a:srgbClr val="FFFFFF"/>
                </a:solidFill>
              </a:rPr>
              <a:t> </a:t>
            </a:r>
            <a:r>
              <a:rPr dirty="0" sz="2600">
                <a:solidFill>
                  <a:srgbClr val="FFFFFF"/>
                </a:solidFill>
              </a:rPr>
              <a:t>30-minute</a:t>
            </a:r>
            <a:r>
              <a:rPr dirty="0" sz="2600" spc="50">
                <a:solidFill>
                  <a:srgbClr val="FFFFFF"/>
                </a:solidFill>
              </a:rPr>
              <a:t> </a:t>
            </a:r>
            <a:r>
              <a:rPr dirty="0" sz="2600">
                <a:solidFill>
                  <a:srgbClr val="FFFFFF"/>
                </a:solidFill>
              </a:rPr>
              <a:t>discovery</a:t>
            </a:r>
            <a:r>
              <a:rPr dirty="0" sz="2600" spc="55">
                <a:solidFill>
                  <a:srgbClr val="FFFFFF"/>
                </a:solidFill>
              </a:rPr>
              <a:t> </a:t>
            </a:r>
            <a:r>
              <a:rPr dirty="0" sz="2600" spc="-20">
                <a:solidFill>
                  <a:srgbClr val="FFFFFF"/>
                </a:solidFill>
              </a:rPr>
              <a:t>call</a:t>
            </a:r>
            <a:endParaRPr sz="2600"/>
          </a:p>
        </p:txBody>
      </p:sp>
      <p:grpSp>
        <p:nvGrpSpPr>
          <p:cNvPr id="8" name="object 8"/>
          <p:cNvGrpSpPr/>
          <p:nvPr/>
        </p:nvGrpSpPr>
        <p:grpSpPr>
          <a:xfrm>
            <a:off x="561594" y="3580637"/>
            <a:ext cx="529590" cy="528955"/>
            <a:chOff x="561594" y="3580637"/>
            <a:chExt cx="529590" cy="528955"/>
          </a:xfrm>
        </p:grpSpPr>
        <p:sp>
          <p:nvSpPr>
            <p:cNvPr id="9" name="object 9"/>
            <p:cNvSpPr/>
            <p:nvPr/>
          </p:nvSpPr>
          <p:spPr>
            <a:xfrm>
              <a:off x="561594" y="3580637"/>
              <a:ext cx="529590" cy="528955"/>
            </a:xfrm>
            <a:custGeom>
              <a:avLst/>
              <a:gdLst/>
              <a:ahLst/>
              <a:cxnLst/>
              <a:rect l="l" t="t" r="r" b="b"/>
              <a:pathLst>
                <a:path w="529590" h="528954">
                  <a:moveTo>
                    <a:pt x="432816" y="0"/>
                  </a:moveTo>
                  <a:lnTo>
                    <a:pt x="96012" y="0"/>
                  </a:lnTo>
                  <a:lnTo>
                    <a:pt x="58828" y="7500"/>
                  </a:lnTo>
                  <a:lnTo>
                    <a:pt x="28289" y="28003"/>
                  </a:lnTo>
                  <a:lnTo>
                    <a:pt x="7608" y="58507"/>
                  </a:lnTo>
                  <a:lnTo>
                    <a:pt x="0" y="96012"/>
                  </a:lnTo>
                  <a:lnTo>
                    <a:pt x="0" y="432815"/>
                  </a:lnTo>
                  <a:lnTo>
                    <a:pt x="7608" y="470320"/>
                  </a:lnTo>
                  <a:lnTo>
                    <a:pt x="28289" y="500824"/>
                  </a:lnTo>
                  <a:lnTo>
                    <a:pt x="58828" y="521327"/>
                  </a:lnTo>
                  <a:lnTo>
                    <a:pt x="96012" y="528827"/>
                  </a:lnTo>
                  <a:lnTo>
                    <a:pt x="432816" y="528827"/>
                  </a:lnTo>
                  <a:lnTo>
                    <a:pt x="470439" y="521327"/>
                  </a:lnTo>
                  <a:lnTo>
                    <a:pt x="501205" y="500824"/>
                  </a:lnTo>
                  <a:lnTo>
                    <a:pt x="521970" y="470320"/>
                  </a:lnTo>
                  <a:lnTo>
                    <a:pt x="529590" y="432815"/>
                  </a:lnTo>
                  <a:lnTo>
                    <a:pt x="529590" y="96012"/>
                  </a:lnTo>
                  <a:lnTo>
                    <a:pt x="521970" y="58507"/>
                  </a:lnTo>
                  <a:lnTo>
                    <a:pt x="501205" y="28003"/>
                  </a:lnTo>
                  <a:lnTo>
                    <a:pt x="470439" y="7500"/>
                  </a:lnTo>
                  <a:lnTo>
                    <a:pt x="432816" y="0"/>
                  </a:lnTo>
                  <a:close/>
                </a:path>
              </a:pathLst>
            </a:custGeom>
            <a:solidFill>
              <a:srgbClr val="11486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94182" y="3712464"/>
              <a:ext cx="262127" cy="265937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230883" y="3542694"/>
            <a:ext cx="1551305" cy="483234"/>
          </a:xfrm>
          <a:prstGeom prst="rect">
            <a:avLst/>
          </a:prstGeom>
        </p:spPr>
        <p:txBody>
          <a:bodyPr wrap="square" lIns="0" tIns="666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25"/>
              </a:spcBef>
            </a:pPr>
            <a:r>
              <a:rPr dirty="0" sz="900" spc="-10">
                <a:solidFill>
                  <a:srgbClr val="A8C2D1"/>
                </a:solidFill>
                <a:latin typeface="Calibri"/>
                <a:cs typeface="Calibri"/>
              </a:rPr>
              <a:t>Website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90"/>
              </a:spcBef>
            </a:pPr>
            <a:r>
              <a:rPr dirty="0" sz="1250" spc="-10">
                <a:solidFill>
                  <a:srgbClr val="FFFFFF"/>
                </a:solidFill>
                <a:latin typeface="Segoe UI Semibold"/>
                <a:cs typeface="Segoe UI Semibold"/>
              </a:rPr>
              <a:t>obgoutsourcing.com</a:t>
            </a:r>
            <a:endParaRPr sz="1250">
              <a:latin typeface="Segoe UI Semibold"/>
              <a:cs typeface="Segoe UI Semibold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4250435" y="3580637"/>
            <a:ext cx="528955" cy="528955"/>
            <a:chOff x="4250435" y="3580637"/>
            <a:chExt cx="528955" cy="528955"/>
          </a:xfrm>
        </p:grpSpPr>
        <p:sp>
          <p:nvSpPr>
            <p:cNvPr id="13" name="object 13"/>
            <p:cNvSpPr/>
            <p:nvPr/>
          </p:nvSpPr>
          <p:spPr>
            <a:xfrm>
              <a:off x="4250435" y="3580637"/>
              <a:ext cx="528955" cy="528955"/>
            </a:xfrm>
            <a:custGeom>
              <a:avLst/>
              <a:gdLst/>
              <a:ahLst/>
              <a:cxnLst/>
              <a:rect l="l" t="t" r="r" b="b"/>
              <a:pathLst>
                <a:path w="528954" h="528954">
                  <a:moveTo>
                    <a:pt x="432815" y="0"/>
                  </a:moveTo>
                  <a:lnTo>
                    <a:pt x="96012" y="0"/>
                  </a:lnTo>
                  <a:lnTo>
                    <a:pt x="58507" y="7500"/>
                  </a:lnTo>
                  <a:lnTo>
                    <a:pt x="28003" y="28003"/>
                  </a:lnTo>
                  <a:lnTo>
                    <a:pt x="7500" y="58507"/>
                  </a:lnTo>
                  <a:lnTo>
                    <a:pt x="0" y="96012"/>
                  </a:lnTo>
                  <a:lnTo>
                    <a:pt x="0" y="432815"/>
                  </a:lnTo>
                  <a:lnTo>
                    <a:pt x="7500" y="470320"/>
                  </a:lnTo>
                  <a:lnTo>
                    <a:pt x="28003" y="500824"/>
                  </a:lnTo>
                  <a:lnTo>
                    <a:pt x="58507" y="521327"/>
                  </a:lnTo>
                  <a:lnTo>
                    <a:pt x="96012" y="528827"/>
                  </a:lnTo>
                  <a:lnTo>
                    <a:pt x="432815" y="528827"/>
                  </a:lnTo>
                  <a:lnTo>
                    <a:pt x="470320" y="521327"/>
                  </a:lnTo>
                  <a:lnTo>
                    <a:pt x="500824" y="500824"/>
                  </a:lnTo>
                  <a:lnTo>
                    <a:pt x="521327" y="470320"/>
                  </a:lnTo>
                  <a:lnTo>
                    <a:pt x="528827" y="432815"/>
                  </a:lnTo>
                  <a:lnTo>
                    <a:pt x="528827" y="96012"/>
                  </a:lnTo>
                  <a:lnTo>
                    <a:pt x="521327" y="58507"/>
                  </a:lnTo>
                  <a:lnTo>
                    <a:pt x="500824" y="28003"/>
                  </a:lnTo>
                  <a:lnTo>
                    <a:pt x="470320" y="7500"/>
                  </a:lnTo>
                  <a:lnTo>
                    <a:pt x="432815" y="0"/>
                  </a:lnTo>
                  <a:close/>
                </a:path>
              </a:pathLst>
            </a:custGeom>
            <a:solidFill>
              <a:srgbClr val="11486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385309" y="3712464"/>
              <a:ext cx="262127" cy="265937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4919726" y="3542694"/>
            <a:ext cx="1993900" cy="483234"/>
          </a:xfrm>
          <a:prstGeom prst="rect">
            <a:avLst/>
          </a:prstGeom>
        </p:spPr>
        <p:txBody>
          <a:bodyPr wrap="square" lIns="0" tIns="666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25"/>
              </a:spcBef>
            </a:pPr>
            <a:r>
              <a:rPr dirty="0" sz="900" spc="-10">
                <a:solidFill>
                  <a:srgbClr val="A8C2D1"/>
                </a:solidFill>
                <a:latin typeface="Calibri"/>
                <a:cs typeface="Calibri"/>
              </a:rPr>
              <a:t>Email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90"/>
              </a:spcBef>
            </a:pPr>
            <a:r>
              <a:rPr dirty="0" sz="1250" spc="-10">
                <a:solidFill>
                  <a:srgbClr val="FFFFFF"/>
                </a:solidFill>
                <a:latin typeface="Segoe UI Semibold"/>
                <a:cs typeface="Segoe UI Semibold"/>
                <a:hlinkClick r:id="rId7"/>
              </a:rPr>
              <a:t>info@obgoutsourcing.com</a:t>
            </a:r>
            <a:endParaRPr sz="1250">
              <a:latin typeface="Segoe UI Semibold"/>
              <a:cs typeface="Segoe UI Semibold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561594" y="4341875"/>
            <a:ext cx="529590" cy="529590"/>
            <a:chOff x="561594" y="4341875"/>
            <a:chExt cx="529590" cy="529590"/>
          </a:xfrm>
        </p:grpSpPr>
        <p:sp>
          <p:nvSpPr>
            <p:cNvPr id="17" name="object 17"/>
            <p:cNvSpPr/>
            <p:nvPr/>
          </p:nvSpPr>
          <p:spPr>
            <a:xfrm>
              <a:off x="561594" y="4341875"/>
              <a:ext cx="529590" cy="529590"/>
            </a:xfrm>
            <a:custGeom>
              <a:avLst/>
              <a:gdLst/>
              <a:ahLst/>
              <a:cxnLst/>
              <a:rect l="l" t="t" r="r" b="b"/>
              <a:pathLst>
                <a:path w="529590" h="529589">
                  <a:moveTo>
                    <a:pt x="432816" y="0"/>
                  </a:moveTo>
                  <a:lnTo>
                    <a:pt x="96012" y="0"/>
                  </a:lnTo>
                  <a:lnTo>
                    <a:pt x="58828" y="7619"/>
                  </a:lnTo>
                  <a:lnTo>
                    <a:pt x="28289" y="28384"/>
                  </a:lnTo>
                  <a:lnTo>
                    <a:pt x="7608" y="59150"/>
                  </a:lnTo>
                  <a:lnTo>
                    <a:pt x="0" y="96774"/>
                  </a:lnTo>
                  <a:lnTo>
                    <a:pt x="0" y="433578"/>
                  </a:lnTo>
                  <a:lnTo>
                    <a:pt x="7608" y="470761"/>
                  </a:lnTo>
                  <a:lnTo>
                    <a:pt x="28289" y="501300"/>
                  </a:lnTo>
                  <a:lnTo>
                    <a:pt x="58828" y="521981"/>
                  </a:lnTo>
                  <a:lnTo>
                    <a:pt x="96012" y="529589"/>
                  </a:lnTo>
                  <a:lnTo>
                    <a:pt x="432816" y="529589"/>
                  </a:lnTo>
                  <a:lnTo>
                    <a:pt x="470439" y="521981"/>
                  </a:lnTo>
                  <a:lnTo>
                    <a:pt x="501205" y="501300"/>
                  </a:lnTo>
                  <a:lnTo>
                    <a:pt x="521970" y="470761"/>
                  </a:lnTo>
                  <a:lnTo>
                    <a:pt x="529590" y="433578"/>
                  </a:lnTo>
                  <a:lnTo>
                    <a:pt x="529590" y="96774"/>
                  </a:lnTo>
                  <a:lnTo>
                    <a:pt x="521970" y="59150"/>
                  </a:lnTo>
                  <a:lnTo>
                    <a:pt x="501205" y="28384"/>
                  </a:lnTo>
                  <a:lnTo>
                    <a:pt x="470439" y="7619"/>
                  </a:lnTo>
                  <a:lnTo>
                    <a:pt x="432816" y="0"/>
                  </a:lnTo>
                  <a:close/>
                </a:path>
              </a:pathLst>
            </a:custGeom>
            <a:solidFill>
              <a:srgbClr val="11486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94182" y="4476750"/>
              <a:ext cx="262127" cy="262127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1230883" y="4305244"/>
            <a:ext cx="1334135" cy="481965"/>
          </a:xfrm>
          <a:prstGeom prst="rect">
            <a:avLst/>
          </a:prstGeom>
        </p:spPr>
        <p:txBody>
          <a:bodyPr wrap="square" lIns="0" tIns="660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20"/>
              </a:spcBef>
            </a:pPr>
            <a:r>
              <a:rPr dirty="0" sz="900">
                <a:solidFill>
                  <a:srgbClr val="A8C2D1"/>
                </a:solidFill>
                <a:latin typeface="Calibri"/>
                <a:cs typeface="Calibri"/>
              </a:rPr>
              <a:t>USA</a:t>
            </a:r>
            <a:r>
              <a:rPr dirty="0" sz="900" spc="10">
                <a:solidFill>
                  <a:srgbClr val="A8C2D1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A8C2D1"/>
                </a:solidFill>
                <a:latin typeface="Calibri"/>
                <a:cs typeface="Calibri"/>
              </a:rPr>
              <a:t>&amp;</a:t>
            </a:r>
            <a:r>
              <a:rPr dirty="0" sz="900" spc="15">
                <a:solidFill>
                  <a:srgbClr val="A8C2D1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A8C2D1"/>
                </a:solidFill>
                <a:latin typeface="Calibri"/>
                <a:cs typeface="Calibri"/>
              </a:rPr>
              <a:t>Canada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85"/>
              </a:spcBef>
            </a:pPr>
            <a:r>
              <a:rPr dirty="0" sz="1250">
                <a:solidFill>
                  <a:srgbClr val="FFFFFF"/>
                </a:solidFill>
                <a:latin typeface="Segoe UI Semibold"/>
                <a:cs typeface="Segoe UI Semibold"/>
              </a:rPr>
              <a:t>+1</a:t>
            </a:r>
            <a:r>
              <a:rPr dirty="0" sz="1250" spc="4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1250">
                <a:solidFill>
                  <a:srgbClr val="FFFFFF"/>
                </a:solidFill>
                <a:latin typeface="Segoe UI Semibold"/>
                <a:cs typeface="Segoe UI Semibold"/>
              </a:rPr>
              <a:t>(737)</a:t>
            </a:r>
            <a:r>
              <a:rPr dirty="0" sz="1250" spc="45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1250">
                <a:solidFill>
                  <a:srgbClr val="FFFFFF"/>
                </a:solidFill>
                <a:latin typeface="Segoe UI Semibold"/>
                <a:cs typeface="Segoe UI Semibold"/>
              </a:rPr>
              <a:t>210-</a:t>
            </a:r>
            <a:r>
              <a:rPr dirty="0" sz="1250" spc="-20">
                <a:solidFill>
                  <a:srgbClr val="FFFFFF"/>
                </a:solidFill>
                <a:latin typeface="Segoe UI Semibold"/>
                <a:cs typeface="Segoe UI Semibold"/>
              </a:rPr>
              <a:t>8542</a:t>
            </a:r>
            <a:endParaRPr sz="1250">
              <a:latin typeface="Segoe UI Semibold"/>
              <a:cs typeface="Segoe UI Semibold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4250435" y="4341875"/>
            <a:ext cx="528955" cy="529590"/>
            <a:chOff x="4250435" y="4341875"/>
            <a:chExt cx="528955" cy="529590"/>
          </a:xfrm>
        </p:grpSpPr>
        <p:sp>
          <p:nvSpPr>
            <p:cNvPr id="21" name="object 21"/>
            <p:cNvSpPr/>
            <p:nvPr/>
          </p:nvSpPr>
          <p:spPr>
            <a:xfrm>
              <a:off x="4250435" y="4341875"/>
              <a:ext cx="528955" cy="529590"/>
            </a:xfrm>
            <a:custGeom>
              <a:avLst/>
              <a:gdLst/>
              <a:ahLst/>
              <a:cxnLst/>
              <a:rect l="l" t="t" r="r" b="b"/>
              <a:pathLst>
                <a:path w="528954" h="529589">
                  <a:moveTo>
                    <a:pt x="432815" y="0"/>
                  </a:moveTo>
                  <a:lnTo>
                    <a:pt x="96012" y="0"/>
                  </a:lnTo>
                  <a:lnTo>
                    <a:pt x="58507" y="7619"/>
                  </a:lnTo>
                  <a:lnTo>
                    <a:pt x="28003" y="28384"/>
                  </a:lnTo>
                  <a:lnTo>
                    <a:pt x="7500" y="59150"/>
                  </a:lnTo>
                  <a:lnTo>
                    <a:pt x="0" y="96774"/>
                  </a:lnTo>
                  <a:lnTo>
                    <a:pt x="0" y="433578"/>
                  </a:lnTo>
                  <a:lnTo>
                    <a:pt x="7500" y="470761"/>
                  </a:lnTo>
                  <a:lnTo>
                    <a:pt x="28003" y="501300"/>
                  </a:lnTo>
                  <a:lnTo>
                    <a:pt x="58507" y="521981"/>
                  </a:lnTo>
                  <a:lnTo>
                    <a:pt x="96012" y="529589"/>
                  </a:lnTo>
                  <a:lnTo>
                    <a:pt x="432815" y="529589"/>
                  </a:lnTo>
                  <a:lnTo>
                    <a:pt x="470320" y="521981"/>
                  </a:lnTo>
                  <a:lnTo>
                    <a:pt x="500824" y="501300"/>
                  </a:lnTo>
                  <a:lnTo>
                    <a:pt x="521327" y="470761"/>
                  </a:lnTo>
                  <a:lnTo>
                    <a:pt x="528827" y="433578"/>
                  </a:lnTo>
                  <a:lnTo>
                    <a:pt x="528827" y="96774"/>
                  </a:lnTo>
                  <a:lnTo>
                    <a:pt x="521327" y="59150"/>
                  </a:lnTo>
                  <a:lnTo>
                    <a:pt x="500824" y="28384"/>
                  </a:lnTo>
                  <a:lnTo>
                    <a:pt x="470320" y="7619"/>
                  </a:lnTo>
                  <a:lnTo>
                    <a:pt x="432815" y="0"/>
                  </a:lnTo>
                  <a:close/>
                </a:path>
              </a:pathLst>
            </a:custGeom>
            <a:solidFill>
              <a:srgbClr val="11486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385309" y="4476750"/>
              <a:ext cx="262127" cy="262127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4919726" y="4305244"/>
            <a:ext cx="1296035" cy="481965"/>
          </a:xfrm>
          <a:prstGeom prst="rect">
            <a:avLst/>
          </a:prstGeom>
        </p:spPr>
        <p:txBody>
          <a:bodyPr wrap="square" lIns="0" tIns="660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20"/>
              </a:spcBef>
            </a:pPr>
            <a:r>
              <a:rPr dirty="0" sz="900" spc="-25">
                <a:solidFill>
                  <a:srgbClr val="A8C2D1"/>
                </a:solidFill>
                <a:latin typeface="Calibri"/>
                <a:cs typeface="Calibri"/>
              </a:rPr>
              <a:t>UAE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85"/>
              </a:spcBef>
            </a:pPr>
            <a:r>
              <a:rPr dirty="0" sz="1250">
                <a:solidFill>
                  <a:srgbClr val="FFFFFF"/>
                </a:solidFill>
                <a:latin typeface="Segoe UI Semibold"/>
                <a:cs typeface="Segoe UI Semibold"/>
              </a:rPr>
              <a:t>+971</a:t>
            </a:r>
            <a:r>
              <a:rPr dirty="0" sz="1250" spc="1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1250">
                <a:solidFill>
                  <a:srgbClr val="FFFFFF"/>
                </a:solidFill>
                <a:latin typeface="Segoe UI Semibold"/>
                <a:cs typeface="Segoe UI Semibold"/>
              </a:rPr>
              <a:t>50</a:t>
            </a:r>
            <a:r>
              <a:rPr dirty="0" sz="1250" spc="1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1250">
                <a:solidFill>
                  <a:srgbClr val="FFFFFF"/>
                </a:solidFill>
                <a:latin typeface="Segoe UI Semibold"/>
                <a:cs typeface="Segoe UI Semibold"/>
              </a:rPr>
              <a:t>391</a:t>
            </a:r>
            <a:r>
              <a:rPr dirty="0" sz="1250" spc="1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1250" spc="-20">
                <a:solidFill>
                  <a:srgbClr val="FFFFFF"/>
                </a:solidFill>
                <a:latin typeface="Segoe UI Semibold"/>
                <a:cs typeface="Segoe UI Semibold"/>
              </a:rPr>
              <a:t>6508</a:t>
            </a:r>
            <a:endParaRPr sz="1250">
              <a:latin typeface="Segoe UI Semibold"/>
              <a:cs typeface="Segoe UI Semibold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7331582" y="3494150"/>
            <a:ext cx="2818765" cy="2537460"/>
            <a:chOff x="7331582" y="3494150"/>
            <a:chExt cx="2818765" cy="2537460"/>
          </a:xfrm>
        </p:grpSpPr>
        <p:sp>
          <p:nvSpPr>
            <p:cNvPr id="25" name="object 25"/>
            <p:cNvSpPr/>
            <p:nvPr/>
          </p:nvSpPr>
          <p:spPr>
            <a:xfrm>
              <a:off x="7337297" y="3499865"/>
              <a:ext cx="2807335" cy="2526030"/>
            </a:xfrm>
            <a:custGeom>
              <a:avLst/>
              <a:gdLst/>
              <a:ahLst/>
              <a:cxnLst/>
              <a:rect l="l" t="t" r="r" b="b"/>
              <a:pathLst>
                <a:path w="2807334" h="2526029">
                  <a:moveTo>
                    <a:pt x="2694431" y="0"/>
                  </a:moveTo>
                  <a:lnTo>
                    <a:pt x="112775" y="0"/>
                  </a:lnTo>
                  <a:lnTo>
                    <a:pt x="68794" y="8834"/>
                  </a:lnTo>
                  <a:lnTo>
                    <a:pt x="32956" y="32956"/>
                  </a:lnTo>
                  <a:lnTo>
                    <a:pt x="8834" y="68794"/>
                  </a:lnTo>
                  <a:lnTo>
                    <a:pt x="0" y="112775"/>
                  </a:lnTo>
                  <a:lnTo>
                    <a:pt x="0" y="2414016"/>
                  </a:lnTo>
                  <a:lnTo>
                    <a:pt x="8834" y="2457557"/>
                  </a:lnTo>
                  <a:lnTo>
                    <a:pt x="32956" y="2493168"/>
                  </a:lnTo>
                  <a:lnTo>
                    <a:pt x="68794" y="2517207"/>
                  </a:lnTo>
                  <a:lnTo>
                    <a:pt x="112775" y="2526030"/>
                  </a:lnTo>
                  <a:lnTo>
                    <a:pt x="2694431" y="2526030"/>
                  </a:lnTo>
                  <a:lnTo>
                    <a:pt x="2738413" y="2517207"/>
                  </a:lnTo>
                  <a:lnTo>
                    <a:pt x="2774251" y="2493168"/>
                  </a:lnTo>
                  <a:lnTo>
                    <a:pt x="2798373" y="2457557"/>
                  </a:lnTo>
                  <a:lnTo>
                    <a:pt x="2807207" y="2414016"/>
                  </a:lnTo>
                  <a:lnTo>
                    <a:pt x="2807207" y="112775"/>
                  </a:lnTo>
                  <a:lnTo>
                    <a:pt x="2798373" y="68794"/>
                  </a:lnTo>
                  <a:lnTo>
                    <a:pt x="2774251" y="32956"/>
                  </a:lnTo>
                  <a:lnTo>
                    <a:pt x="2738413" y="8834"/>
                  </a:lnTo>
                  <a:lnTo>
                    <a:pt x="2694431" y="0"/>
                  </a:lnTo>
                  <a:close/>
                </a:path>
              </a:pathLst>
            </a:custGeom>
            <a:solidFill>
              <a:srgbClr val="0D334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7337297" y="3499865"/>
              <a:ext cx="2807335" cy="2526030"/>
            </a:xfrm>
            <a:custGeom>
              <a:avLst/>
              <a:gdLst/>
              <a:ahLst/>
              <a:cxnLst/>
              <a:rect l="l" t="t" r="r" b="b"/>
              <a:pathLst>
                <a:path w="2807334" h="2526029">
                  <a:moveTo>
                    <a:pt x="0" y="112775"/>
                  </a:moveTo>
                  <a:lnTo>
                    <a:pt x="8834" y="68794"/>
                  </a:lnTo>
                  <a:lnTo>
                    <a:pt x="32956" y="32956"/>
                  </a:lnTo>
                  <a:lnTo>
                    <a:pt x="68794" y="8834"/>
                  </a:lnTo>
                  <a:lnTo>
                    <a:pt x="112775" y="0"/>
                  </a:lnTo>
                  <a:lnTo>
                    <a:pt x="2694431" y="0"/>
                  </a:lnTo>
                  <a:lnTo>
                    <a:pt x="2738413" y="8834"/>
                  </a:lnTo>
                  <a:lnTo>
                    <a:pt x="2774251" y="32956"/>
                  </a:lnTo>
                  <a:lnTo>
                    <a:pt x="2798373" y="68794"/>
                  </a:lnTo>
                  <a:lnTo>
                    <a:pt x="2807207" y="112775"/>
                  </a:lnTo>
                  <a:lnTo>
                    <a:pt x="2807207" y="2414016"/>
                  </a:lnTo>
                  <a:lnTo>
                    <a:pt x="2798373" y="2457557"/>
                  </a:lnTo>
                  <a:lnTo>
                    <a:pt x="2774251" y="2493168"/>
                  </a:lnTo>
                  <a:lnTo>
                    <a:pt x="2738413" y="2517207"/>
                  </a:lnTo>
                  <a:lnTo>
                    <a:pt x="2694431" y="2526030"/>
                  </a:lnTo>
                  <a:lnTo>
                    <a:pt x="112775" y="2526030"/>
                  </a:lnTo>
                  <a:lnTo>
                    <a:pt x="68794" y="2517207"/>
                  </a:lnTo>
                  <a:lnTo>
                    <a:pt x="32956" y="2493168"/>
                  </a:lnTo>
                  <a:lnTo>
                    <a:pt x="8834" y="2457557"/>
                  </a:lnTo>
                  <a:lnTo>
                    <a:pt x="0" y="2414016"/>
                  </a:lnTo>
                  <a:lnTo>
                    <a:pt x="0" y="112775"/>
                  </a:lnTo>
                  <a:close/>
                </a:path>
              </a:pathLst>
            </a:custGeom>
            <a:ln w="11429">
              <a:solidFill>
                <a:srgbClr val="204E6B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7" name="object 2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634477" y="4061459"/>
              <a:ext cx="96012" cy="96012"/>
            </a:xfrm>
            <a:prstGeom prst="rect">
              <a:avLst/>
            </a:prstGeom>
          </p:spPr>
        </p:pic>
      </p:grpSp>
      <p:sp>
        <p:nvSpPr>
          <p:cNvPr id="28" name="object 28"/>
          <p:cNvSpPr txBox="1"/>
          <p:nvPr/>
        </p:nvSpPr>
        <p:spPr>
          <a:xfrm>
            <a:off x="7605776" y="3715765"/>
            <a:ext cx="2175510" cy="8356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2EB5DE"/>
                </a:solidFill>
                <a:latin typeface="Segoe UI Semibold"/>
                <a:cs typeface="Segoe UI Semibold"/>
              </a:rPr>
              <a:t>G</a:t>
            </a:r>
            <a:r>
              <a:rPr dirty="0" sz="1100" spc="-4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2EB5DE"/>
                </a:solidFill>
                <a:latin typeface="Segoe UI Semibold"/>
                <a:cs typeface="Segoe UI Semibold"/>
              </a:rPr>
              <a:t>L</a:t>
            </a:r>
            <a:r>
              <a:rPr dirty="0" sz="1100" spc="-5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2EB5DE"/>
                </a:solidFill>
                <a:latin typeface="Segoe UI Semibold"/>
                <a:cs typeface="Segoe UI Semibold"/>
              </a:rPr>
              <a:t>O</a:t>
            </a:r>
            <a:r>
              <a:rPr dirty="0" sz="1100" spc="-5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2EB5DE"/>
                </a:solidFill>
                <a:latin typeface="Segoe UI Semibold"/>
                <a:cs typeface="Segoe UI Semibold"/>
              </a:rPr>
              <a:t>B</a:t>
            </a:r>
            <a:r>
              <a:rPr dirty="0" sz="1100" spc="-4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2EB5DE"/>
                </a:solidFill>
                <a:latin typeface="Segoe UI Semibold"/>
                <a:cs typeface="Segoe UI Semibold"/>
              </a:rPr>
              <a:t>A</a:t>
            </a:r>
            <a:r>
              <a:rPr dirty="0" sz="1100" spc="-4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2EB5DE"/>
                </a:solidFill>
                <a:latin typeface="Segoe UI Semibold"/>
                <a:cs typeface="Segoe UI Semibold"/>
              </a:rPr>
              <a:t>L</a:t>
            </a:r>
            <a:r>
              <a:rPr dirty="0" sz="1100" spc="49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2EB5DE"/>
                </a:solidFill>
                <a:latin typeface="Segoe UI Semibold"/>
                <a:cs typeface="Segoe UI Semibold"/>
              </a:rPr>
              <a:t>O</a:t>
            </a:r>
            <a:r>
              <a:rPr dirty="0" sz="1100" spc="-5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2EB5DE"/>
                </a:solidFill>
                <a:latin typeface="Segoe UI Semibold"/>
                <a:cs typeface="Segoe UI Semibold"/>
              </a:rPr>
              <a:t>F</a:t>
            </a:r>
            <a:r>
              <a:rPr dirty="0" sz="1100" spc="-4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2EB5DE"/>
                </a:solidFill>
                <a:latin typeface="Segoe UI Semibold"/>
                <a:cs typeface="Segoe UI Semibold"/>
              </a:rPr>
              <a:t>F</a:t>
            </a:r>
            <a:r>
              <a:rPr dirty="0" sz="1100" spc="-4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2EB5DE"/>
                </a:solidFill>
                <a:latin typeface="Segoe UI Semibold"/>
                <a:cs typeface="Segoe UI Semibold"/>
              </a:rPr>
              <a:t>I</a:t>
            </a:r>
            <a:r>
              <a:rPr dirty="0" sz="1100" spc="-4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2EB5DE"/>
                </a:solidFill>
                <a:latin typeface="Segoe UI Semibold"/>
                <a:cs typeface="Segoe UI Semibold"/>
              </a:rPr>
              <a:t>C</a:t>
            </a:r>
            <a:r>
              <a:rPr dirty="0" sz="1100" spc="-4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00" spc="-25">
                <a:solidFill>
                  <a:srgbClr val="2EB5DE"/>
                </a:solidFill>
                <a:latin typeface="Segoe UI Semibold"/>
                <a:cs typeface="Segoe UI Semibold"/>
              </a:rPr>
              <a:t>ES</a:t>
            </a:r>
            <a:endParaRPr sz="1100">
              <a:latin typeface="Segoe UI Semibold"/>
              <a:cs typeface="Segoe UI Semibold"/>
            </a:endParaRPr>
          </a:p>
          <a:p>
            <a:pPr marL="212725">
              <a:lnSpc>
                <a:spcPct val="100000"/>
              </a:lnSpc>
              <a:spcBef>
                <a:spcPts val="925"/>
              </a:spcBef>
            </a:pPr>
            <a:r>
              <a:rPr dirty="0" sz="1050">
                <a:solidFill>
                  <a:srgbClr val="FFFFFF"/>
                </a:solidFill>
                <a:latin typeface="Segoe UI Semibold"/>
                <a:cs typeface="Segoe UI Semibold"/>
              </a:rPr>
              <a:t>United</a:t>
            </a:r>
            <a:r>
              <a:rPr dirty="0" sz="1050" spc="-3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1050" spc="-10">
                <a:solidFill>
                  <a:srgbClr val="FFFFFF"/>
                </a:solidFill>
                <a:latin typeface="Segoe UI Semibold"/>
                <a:cs typeface="Segoe UI Semibold"/>
              </a:rPr>
              <a:t>States</a:t>
            </a:r>
            <a:endParaRPr sz="1050">
              <a:latin typeface="Segoe UI Semibold"/>
              <a:cs typeface="Segoe UI Semibold"/>
            </a:endParaRPr>
          </a:p>
          <a:p>
            <a:pPr marL="212725" marR="5080">
              <a:lnSpc>
                <a:spcPct val="102899"/>
              </a:lnSpc>
              <a:spcBef>
                <a:spcPts val="775"/>
              </a:spcBef>
            </a:pPr>
            <a:r>
              <a:rPr dirty="0" sz="850">
                <a:solidFill>
                  <a:srgbClr val="A8C2D1"/>
                </a:solidFill>
                <a:latin typeface="Calibri"/>
                <a:cs typeface="Calibri"/>
              </a:rPr>
              <a:t>10685-B</a:t>
            </a:r>
            <a:r>
              <a:rPr dirty="0" sz="850" spc="45">
                <a:solidFill>
                  <a:srgbClr val="A8C2D1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A8C2D1"/>
                </a:solidFill>
                <a:latin typeface="Calibri"/>
                <a:cs typeface="Calibri"/>
              </a:rPr>
              <a:t>Hazelhurst</a:t>
            </a:r>
            <a:r>
              <a:rPr dirty="0" sz="850" spc="10">
                <a:solidFill>
                  <a:srgbClr val="A8C2D1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A8C2D1"/>
                </a:solidFill>
                <a:latin typeface="Calibri"/>
                <a:cs typeface="Calibri"/>
              </a:rPr>
              <a:t>Dr</a:t>
            </a:r>
            <a:r>
              <a:rPr dirty="0" sz="850" spc="15">
                <a:solidFill>
                  <a:srgbClr val="A8C2D1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A8C2D1"/>
                </a:solidFill>
                <a:latin typeface="Calibri"/>
                <a:cs typeface="Calibri"/>
              </a:rPr>
              <a:t>#26469,</a:t>
            </a:r>
            <a:r>
              <a:rPr dirty="0" sz="850" spc="10">
                <a:solidFill>
                  <a:srgbClr val="A8C2D1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A8C2D1"/>
                </a:solidFill>
                <a:latin typeface="Calibri"/>
                <a:cs typeface="Calibri"/>
              </a:rPr>
              <a:t>Houston,</a:t>
            </a:r>
            <a:r>
              <a:rPr dirty="0" sz="850" spc="35">
                <a:solidFill>
                  <a:srgbClr val="A8C2D1"/>
                </a:solidFill>
                <a:latin typeface="Calibri"/>
                <a:cs typeface="Calibri"/>
              </a:rPr>
              <a:t> </a:t>
            </a:r>
            <a:r>
              <a:rPr dirty="0" sz="850" spc="-25">
                <a:solidFill>
                  <a:srgbClr val="A8C2D1"/>
                </a:solidFill>
                <a:latin typeface="Calibri"/>
                <a:cs typeface="Calibri"/>
              </a:rPr>
              <a:t>TX</a:t>
            </a:r>
            <a:r>
              <a:rPr dirty="0" sz="850" spc="500">
                <a:solidFill>
                  <a:srgbClr val="A8C2D1"/>
                </a:solidFill>
                <a:latin typeface="Calibri"/>
                <a:cs typeface="Calibri"/>
              </a:rPr>
              <a:t> </a:t>
            </a:r>
            <a:r>
              <a:rPr dirty="0" sz="850" spc="-10">
                <a:solidFill>
                  <a:srgbClr val="A8C2D1"/>
                </a:solidFill>
                <a:latin typeface="Calibri"/>
                <a:cs typeface="Calibri"/>
              </a:rPr>
              <a:t>77043</a:t>
            </a:r>
            <a:endParaRPr sz="850">
              <a:latin typeface="Calibri"/>
              <a:cs typeface="Calibri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7634478" y="4743449"/>
            <a:ext cx="96520" cy="777240"/>
            <a:chOff x="7634478" y="4743449"/>
            <a:chExt cx="96520" cy="777240"/>
          </a:xfrm>
        </p:grpSpPr>
        <p:pic>
          <p:nvPicPr>
            <p:cNvPr id="30" name="object 3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634478" y="4743449"/>
              <a:ext cx="96012" cy="96012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634478" y="5424677"/>
              <a:ext cx="96012" cy="96012"/>
            </a:xfrm>
            <a:prstGeom prst="rect">
              <a:avLst/>
            </a:prstGeom>
          </p:spPr>
        </p:pic>
      </p:grpSp>
      <p:sp>
        <p:nvSpPr>
          <p:cNvPr id="32" name="object 32"/>
          <p:cNvSpPr txBox="1"/>
          <p:nvPr/>
        </p:nvSpPr>
        <p:spPr>
          <a:xfrm>
            <a:off x="7806181" y="4681982"/>
            <a:ext cx="1311275" cy="1854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50">
                <a:solidFill>
                  <a:srgbClr val="FFFFFF"/>
                </a:solidFill>
                <a:latin typeface="Segoe UI Semibold"/>
                <a:cs typeface="Segoe UI Semibold"/>
              </a:rPr>
              <a:t>United</a:t>
            </a:r>
            <a:r>
              <a:rPr dirty="0" sz="1050" spc="-3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1050">
                <a:solidFill>
                  <a:srgbClr val="FFFFFF"/>
                </a:solidFill>
                <a:latin typeface="Segoe UI Semibold"/>
                <a:cs typeface="Segoe UI Semibold"/>
              </a:rPr>
              <a:t>Arab</a:t>
            </a:r>
            <a:r>
              <a:rPr dirty="0" sz="1050" spc="-25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1050" spc="-10">
                <a:solidFill>
                  <a:srgbClr val="FFFFFF"/>
                </a:solidFill>
                <a:latin typeface="Segoe UI Semibold"/>
                <a:cs typeface="Segoe UI Semibold"/>
              </a:rPr>
              <a:t>Emirates</a:t>
            </a:r>
            <a:endParaRPr sz="1050">
              <a:latin typeface="Segoe UI Semibold"/>
              <a:cs typeface="Segoe UI Semibold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7806181" y="5009641"/>
            <a:ext cx="1875155" cy="83820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850">
                <a:solidFill>
                  <a:srgbClr val="A8C2D1"/>
                </a:solidFill>
                <a:latin typeface="Calibri"/>
                <a:cs typeface="Calibri"/>
              </a:rPr>
              <a:t>Joy</a:t>
            </a:r>
            <a:r>
              <a:rPr dirty="0" sz="850" spc="-5">
                <a:solidFill>
                  <a:srgbClr val="A8C2D1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A8C2D1"/>
                </a:solidFill>
                <a:latin typeface="Calibri"/>
                <a:cs typeface="Calibri"/>
              </a:rPr>
              <a:t>Villa 473, Arabian</a:t>
            </a:r>
            <a:r>
              <a:rPr dirty="0" sz="850" spc="-5">
                <a:solidFill>
                  <a:srgbClr val="A8C2D1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A8C2D1"/>
                </a:solidFill>
                <a:latin typeface="Calibri"/>
                <a:cs typeface="Calibri"/>
              </a:rPr>
              <a:t>Ranches 3, </a:t>
            </a:r>
            <a:r>
              <a:rPr dirty="0" sz="850" spc="-10">
                <a:solidFill>
                  <a:srgbClr val="A8C2D1"/>
                </a:solidFill>
                <a:latin typeface="Calibri"/>
                <a:cs typeface="Calibri"/>
              </a:rPr>
              <a:t>Dubai</a:t>
            </a:r>
            <a:endParaRPr sz="8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725"/>
              </a:spcBef>
            </a:pPr>
            <a:endParaRPr sz="8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050" spc="-10">
                <a:solidFill>
                  <a:srgbClr val="FFFFFF"/>
                </a:solidFill>
                <a:latin typeface="Segoe UI Semibold"/>
                <a:cs typeface="Segoe UI Semibold"/>
              </a:rPr>
              <a:t>India</a:t>
            </a:r>
            <a:endParaRPr sz="1050">
              <a:latin typeface="Segoe UI Semibold"/>
              <a:cs typeface="Segoe UI Semibold"/>
            </a:endParaRPr>
          </a:p>
          <a:p>
            <a:pPr marL="12700">
              <a:lnSpc>
                <a:spcPct val="100000"/>
              </a:lnSpc>
              <a:spcBef>
                <a:spcPts val="1330"/>
              </a:spcBef>
            </a:pPr>
            <a:r>
              <a:rPr dirty="0" sz="850" spc="-10">
                <a:solidFill>
                  <a:srgbClr val="A8C2D1"/>
                </a:solidFill>
                <a:latin typeface="Calibri"/>
                <a:cs typeface="Calibri"/>
              </a:rPr>
              <a:t>Prithvi</a:t>
            </a:r>
            <a:r>
              <a:rPr dirty="0" sz="850" spc="-5">
                <a:solidFill>
                  <a:srgbClr val="A8C2D1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A8C2D1"/>
                </a:solidFill>
                <a:latin typeface="Calibri"/>
                <a:cs typeface="Calibri"/>
              </a:rPr>
              <a:t>Tower, Mansarovar, Jaipur </a:t>
            </a:r>
            <a:r>
              <a:rPr dirty="0" sz="850" spc="-10">
                <a:solidFill>
                  <a:srgbClr val="A8C2D1"/>
                </a:solidFill>
                <a:latin typeface="Calibri"/>
                <a:cs typeface="Calibri"/>
              </a:rPr>
              <a:t>302020</a:t>
            </a:r>
            <a:endParaRPr sz="850">
              <a:latin typeface="Calibri"/>
              <a:cs typeface="Calibri"/>
            </a:endParaRPr>
          </a:p>
        </p:txBody>
      </p:sp>
      <p:pic>
        <p:nvPicPr>
          <p:cNvPr id="34" name="object 34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57022" y="6368033"/>
            <a:ext cx="233171" cy="216407"/>
          </a:xfrm>
          <a:prstGeom prst="rect">
            <a:avLst/>
          </a:prstGeom>
        </p:spPr>
      </p:pic>
      <p:sp>
        <p:nvSpPr>
          <p:cNvPr id="35" name="object 3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968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dirty="0" spc="-25"/>
              <a:t>29</a:t>
            </a:fld>
          </a:p>
        </p:txBody>
      </p:sp>
      <p:sp>
        <p:nvSpPr>
          <p:cNvPr id="36" name="object 36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90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dirty="0" spc="-10"/>
              <a:t>O</a:t>
            </a:r>
            <a:r>
              <a:rPr dirty="0" spc="-75"/>
              <a:t> </a:t>
            </a:r>
            <a:r>
              <a:rPr dirty="0" spc="-10"/>
              <a:t>B</a:t>
            </a:r>
            <a:r>
              <a:rPr dirty="0" spc="-75"/>
              <a:t> </a:t>
            </a:r>
            <a:r>
              <a:rPr dirty="0"/>
              <a:t>G</a:t>
            </a:r>
            <a:r>
              <a:rPr dirty="0" spc="254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 spc="-10"/>
              <a:t>T</a:t>
            </a:r>
            <a:r>
              <a:rPr dirty="0" spc="-75"/>
              <a:t> </a:t>
            </a:r>
            <a:r>
              <a:rPr dirty="0" spc="-10"/>
              <a:t>S</a:t>
            </a:r>
            <a:r>
              <a:rPr dirty="0" spc="-75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/>
              <a:t>R</a:t>
            </a:r>
            <a:r>
              <a:rPr dirty="0" spc="-75"/>
              <a:t> </a:t>
            </a:r>
            <a:r>
              <a:rPr dirty="0" spc="-10"/>
              <a:t>C</a:t>
            </a:r>
            <a:r>
              <a:rPr dirty="0" spc="-75"/>
              <a:t> </a:t>
            </a:r>
            <a:r>
              <a:rPr dirty="0"/>
              <a:t>I</a:t>
            </a:r>
            <a:r>
              <a:rPr dirty="0" spc="-80"/>
              <a:t> </a:t>
            </a:r>
            <a:r>
              <a:rPr dirty="0" spc="-25"/>
              <a:t>NG</a:t>
            </a:r>
          </a:p>
        </p:txBody>
      </p:sp>
      <p:sp>
        <p:nvSpPr>
          <p:cNvPr id="37" name="object 3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10"/>
              </a:lnSpc>
            </a:pPr>
            <a:r>
              <a:rPr dirty="0" spc="-10"/>
              <a:t>Confidential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9655" y="3609847"/>
            <a:ext cx="3180080" cy="8274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5250">
                <a:solidFill>
                  <a:srgbClr val="FFFFFF"/>
                </a:solidFill>
                <a:latin typeface="Segoe UI Semibold"/>
                <a:cs typeface="Segoe UI Semibold"/>
              </a:rPr>
              <a:t>Thank</a:t>
            </a:r>
            <a:r>
              <a:rPr dirty="0" sz="5250" spc="-5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5250" spc="-25">
                <a:solidFill>
                  <a:srgbClr val="FFFFFF"/>
                </a:solidFill>
                <a:latin typeface="Segoe UI Semibold"/>
                <a:cs typeface="Segoe UI Semibold"/>
              </a:rPr>
              <a:t>you</a:t>
            </a:r>
            <a:endParaRPr sz="5250">
              <a:latin typeface="Segoe UI Semibold"/>
              <a:cs typeface="Segoe UI Semibold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9655" y="4638547"/>
            <a:ext cx="5142230" cy="26606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550">
                <a:solidFill>
                  <a:srgbClr val="8AD5ED"/>
                </a:solidFill>
                <a:latin typeface="Segoe UI"/>
                <a:cs typeface="Segoe UI"/>
              </a:rPr>
              <a:t>The</a:t>
            </a:r>
            <a:r>
              <a:rPr dirty="0" sz="1550" spc="45">
                <a:solidFill>
                  <a:srgbClr val="8AD5ED"/>
                </a:solidFill>
                <a:latin typeface="Segoe UI"/>
                <a:cs typeface="Segoe UI"/>
              </a:rPr>
              <a:t> </a:t>
            </a:r>
            <a:r>
              <a:rPr dirty="0" sz="1550">
                <a:solidFill>
                  <a:srgbClr val="8AD5ED"/>
                </a:solidFill>
                <a:latin typeface="Segoe UI"/>
                <a:cs typeface="Segoe UI"/>
              </a:rPr>
              <a:t>outsourcing</a:t>
            </a:r>
            <a:r>
              <a:rPr dirty="0" sz="1550" spc="40">
                <a:solidFill>
                  <a:srgbClr val="8AD5ED"/>
                </a:solidFill>
                <a:latin typeface="Segoe UI"/>
                <a:cs typeface="Segoe UI"/>
              </a:rPr>
              <a:t> </a:t>
            </a:r>
            <a:r>
              <a:rPr dirty="0" sz="1550">
                <a:solidFill>
                  <a:srgbClr val="8AD5ED"/>
                </a:solidFill>
                <a:latin typeface="Segoe UI"/>
                <a:cs typeface="Segoe UI"/>
              </a:rPr>
              <a:t>partner</a:t>
            </a:r>
            <a:r>
              <a:rPr dirty="0" sz="1550" spc="50">
                <a:solidFill>
                  <a:srgbClr val="8AD5ED"/>
                </a:solidFill>
                <a:latin typeface="Segoe UI"/>
                <a:cs typeface="Segoe UI"/>
              </a:rPr>
              <a:t> </a:t>
            </a:r>
            <a:r>
              <a:rPr dirty="0" sz="1550">
                <a:solidFill>
                  <a:srgbClr val="8AD5ED"/>
                </a:solidFill>
                <a:latin typeface="Segoe UI"/>
                <a:cs typeface="Segoe UI"/>
              </a:rPr>
              <a:t>behind</a:t>
            </a:r>
            <a:r>
              <a:rPr dirty="0" sz="1550" spc="70">
                <a:solidFill>
                  <a:srgbClr val="8AD5ED"/>
                </a:solidFill>
                <a:latin typeface="Segoe UI"/>
                <a:cs typeface="Segoe UI"/>
              </a:rPr>
              <a:t> </a:t>
            </a:r>
            <a:r>
              <a:rPr dirty="0" sz="1550">
                <a:solidFill>
                  <a:srgbClr val="8AD5ED"/>
                </a:solidFill>
                <a:latin typeface="Segoe UI"/>
                <a:cs typeface="Segoe UI"/>
              </a:rPr>
              <a:t>modern</a:t>
            </a:r>
            <a:r>
              <a:rPr dirty="0" sz="1550" spc="35">
                <a:solidFill>
                  <a:srgbClr val="8AD5ED"/>
                </a:solidFill>
                <a:latin typeface="Segoe UI"/>
                <a:cs typeface="Segoe UI"/>
              </a:rPr>
              <a:t> </a:t>
            </a:r>
            <a:r>
              <a:rPr dirty="0" sz="1550">
                <a:solidFill>
                  <a:srgbClr val="8AD5ED"/>
                </a:solidFill>
                <a:latin typeface="Segoe UI"/>
                <a:cs typeface="Segoe UI"/>
              </a:rPr>
              <a:t>accounting</a:t>
            </a:r>
            <a:r>
              <a:rPr dirty="0" sz="1550" spc="50">
                <a:solidFill>
                  <a:srgbClr val="8AD5ED"/>
                </a:solidFill>
                <a:latin typeface="Segoe UI"/>
                <a:cs typeface="Segoe UI"/>
              </a:rPr>
              <a:t> </a:t>
            </a:r>
            <a:r>
              <a:rPr dirty="0" sz="1550" spc="-10">
                <a:solidFill>
                  <a:srgbClr val="8AD5ED"/>
                </a:solidFill>
                <a:latin typeface="Segoe UI"/>
                <a:cs typeface="Segoe UI"/>
              </a:rPr>
              <a:t>firms.</a:t>
            </a:r>
            <a:endParaRPr sz="1550">
              <a:latin typeface="Segoe UI"/>
              <a:cs typeface="Segoe U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1594" y="5224271"/>
            <a:ext cx="2887345" cy="16510"/>
          </a:xfrm>
          <a:custGeom>
            <a:avLst/>
            <a:gdLst/>
            <a:ahLst/>
            <a:cxnLst/>
            <a:rect l="l" t="t" r="r" b="b"/>
            <a:pathLst>
              <a:path w="2887345" h="16510">
                <a:moveTo>
                  <a:pt x="2887218" y="0"/>
                </a:moveTo>
                <a:lnTo>
                  <a:pt x="0" y="0"/>
                </a:lnTo>
                <a:lnTo>
                  <a:pt x="0" y="16001"/>
                </a:lnTo>
                <a:lnTo>
                  <a:pt x="2887218" y="16001"/>
                </a:lnTo>
                <a:lnTo>
                  <a:pt x="2887218" y="0"/>
                </a:lnTo>
                <a:close/>
              </a:path>
            </a:pathLst>
          </a:custGeom>
          <a:solidFill>
            <a:srgbClr val="2B597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549655" y="5405120"/>
            <a:ext cx="2731135" cy="48387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200" spc="-10">
                <a:solidFill>
                  <a:srgbClr val="FFFFFF"/>
                </a:solidFill>
                <a:latin typeface="Segoe UI Semibold"/>
                <a:cs typeface="Segoe UI Semibold"/>
              </a:rPr>
              <a:t>obgoutsourcing.com</a:t>
            </a:r>
            <a:endParaRPr sz="1200">
              <a:latin typeface="Segoe UI Semibold"/>
              <a:cs typeface="Segoe UI Semibold"/>
            </a:endParaRPr>
          </a:p>
          <a:p>
            <a:pPr marL="12700">
              <a:lnSpc>
                <a:spcPct val="100000"/>
              </a:lnSpc>
              <a:spcBef>
                <a:spcPts val="819"/>
              </a:spcBef>
            </a:pPr>
            <a:r>
              <a:rPr dirty="0" sz="1100">
                <a:solidFill>
                  <a:srgbClr val="A8C2D1"/>
                </a:solidFill>
                <a:latin typeface="Calibri"/>
                <a:cs typeface="Calibri"/>
                <a:hlinkClick r:id="rId2"/>
              </a:rPr>
              <a:t>info@obgoutsourcing.com</a:t>
            </a:r>
            <a:r>
              <a:rPr dirty="0" sz="1100" spc="190">
                <a:solidFill>
                  <a:srgbClr val="A8C2D1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A8C2D1"/>
                </a:solidFill>
                <a:latin typeface="Calibri"/>
                <a:cs typeface="Calibri"/>
              </a:rPr>
              <a:t>·</a:t>
            </a:r>
            <a:r>
              <a:rPr dirty="0" sz="1100" spc="195">
                <a:solidFill>
                  <a:srgbClr val="A8C2D1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A8C2D1"/>
                </a:solidFill>
                <a:latin typeface="Calibri"/>
                <a:cs typeface="Calibri"/>
              </a:rPr>
              <a:t>+1</a:t>
            </a:r>
            <a:r>
              <a:rPr dirty="0" sz="1100" spc="-30">
                <a:solidFill>
                  <a:srgbClr val="A8C2D1"/>
                </a:solidFill>
                <a:latin typeface="Calibri"/>
                <a:cs typeface="Calibri"/>
              </a:rPr>
              <a:t> </a:t>
            </a:r>
            <a:r>
              <a:rPr dirty="0" sz="1100" spc="-10">
                <a:solidFill>
                  <a:srgbClr val="A8C2D1"/>
                </a:solidFill>
                <a:latin typeface="Calibri"/>
                <a:cs typeface="Calibri"/>
              </a:rPr>
              <a:t>(737)</a:t>
            </a:r>
            <a:r>
              <a:rPr dirty="0" sz="1100" spc="-30">
                <a:solidFill>
                  <a:srgbClr val="A8C2D1"/>
                </a:solidFill>
                <a:latin typeface="Calibri"/>
                <a:cs typeface="Calibri"/>
              </a:rPr>
              <a:t> </a:t>
            </a:r>
            <a:r>
              <a:rPr dirty="0" sz="1100" spc="-10">
                <a:solidFill>
                  <a:srgbClr val="A8C2D1"/>
                </a:solidFill>
                <a:latin typeface="Calibri"/>
                <a:cs typeface="Calibri"/>
              </a:rPr>
              <a:t>210-</a:t>
            </a:r>
            <a:r>
              <a:rPr dirty="0" sz="1100" spc="-20">
                <a:solidFill>
                  <a:srgbClr val="A8C2D1"/>
                </a:solidFill>
                <a:latin typeface="Calibri"/>
                <a:cs typeface="Calibri"/>
              </a:rPr>
              <a:t>8542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9655" y="1286509"/>
            <a:ext cx="723900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A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G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E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N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 spc="-25">
                <a:solidFill>
                  <a:srgbClr val="137BA6"/>
                </a:solidFill>
                <a:latin typeface="Segoe UI Semibold"/>
                <a:cs typeface="Segoe UI Semibold"/>
              </a:rPr>
              <a:t>DA</a:t>
            </a:r>
            <a:endParaRPr sz="1100">
              <a:latin typeface="Segoe UI Semibold"/>
              <a:cs typeface="Segoe UI Semibold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/>
              <a:t>What</a:t>
            </a:r>
            <a:r>
              <a:rPr dirty="0" spc="-95"/>
              <a:t> </a:t>
            </a:r>
            <a:r>
              <a:rPr dirty="0"/>
              <a:t>we’ll</a:t>
            </a:r>
            <a:r>
              <a:rPr dirty="0" spc="-90"/>
              <a:t> </a:t>
            </a:r>
            <a:r>
              <a:rPr dirty="0"/>
              <a:t>cover</a:t>
            </a:r>
            <a:r>
              <a:rPr dirty="0" spc="-85"/>
              <a:t> </a:t>
            </a:r>
            <a:r>
              <a:rPr dirty="0" spc="-10"/>
              <a:t>today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555879" y="2371724"/>
            <a:ext cx="3042920" cy="1495425"/>
            <a:chOff x="555879" y="2371724"/>
            <a:chExt cx="3042920" cy="1495425"/>
          </a:xfrm>
        </p:grpSpPr>
        <p:sp>
          <p:nvSpPr>
            <p:cNvPr id="5" name="object 5"/>
            <p:cNvSpPr/>
            <p:nvPr/>
          </p:nvSpPr>
          <p:spPr>
            <a:xfrm>
              <a:off x="561594" y="2377439"/>
              <a:ext cx="3031490" cy="1483995"/>
            </a:xfrm>
            <a:custGeom>
              <a:avLst/>
              <a:gdLst/>
              <a:ahLst/>
              <a:cxnLst/>
              <a:rect l="l" t="t" r="r" b="b"/>
              <a:pathLst>
                <a:path w="3031490" h="1483995">
                  <a:moveTo>
                    <a:pt x="76239" y="1482853"/>
                  </a:moveTo>
                  <a:lnTo>
                    <a:pt x="80010" y="1483614"/>
                  </a:lnTo>
                  <a:lnTo>
                    <a:pt x="2959608" y="1483614"/>
                  </a:lnTo>
                  <a:lnTo>
                    <a:pt x="76239" y="1482853"/>
                  </a:lnTo>
                  <a:close/>
                </a:path>
                <a:path w="3031490" h="1483995">
                  <a:moveTo>
                    <a:pt x="3023636" y="1436370"/>
                  </a:moveTo>
                  <a:lnTo>
                    <a:pt x="7620" y="1436370"/>
                  </a:lnTo>
                  <a:lnTo>
                    <a:pt x="7620" y="1436728"/>
                  </a:lnTo>
                  <a:lnTo>
                    <a:pt x="21066" y="1456674"/>
                  </a:lnTo>
                  <a:lnTo>
                    <a:pt x="22098" y="1457706"/>
                  </a:lnTo>
                  <a:lnTo>
                    <a:pt x="22098" y="1458204"/>
                  </a:lnTo>
                  <a:lnTo>
                    <a:pt x="76239" y="1482853"/>
                  </a:lnTo>
                  <a:lnTo>
                    <a:pt x="2959608" y="1483614"/>
                  </a:lnTo>
                  <a:lnTo>
                    <a:pt x="2951215" y="1483614"/>
                  </a:lnTo>
                  <a:lnTo>
                    <a:pt x="2980962" y="1477612"/>
                  </a:lnTo>
                  <a:lnTo>
                    <a:pt x="2983992" y="1475994"/>
                  </a:lnTo>
                  <a:lnTo>
                    <a:pt x="2984701" y="1475757"/>
                  </a:lnTo>
                  <a:lnTo>
                    <a:pt x="3006635" y="1460970"/>
                  </a:lnTo>
                  <a:lnTo>
                    <a:pt x="3008592" y="1459013"/>
                  </a:lnTo>
                  <a:lnTo>
                    <a:pt x="3022837" y="1437883"/>
                  </a:lnTo>
                  <a:lnTo>
                    <a:pt x="3023636" y="1436370"/>
                  </a:lnTo>
                  <a:close/>
                </a:path>
                <a:path w="3031490" h="1483995">
                  <a:moveTo>
                    <a:pt x="46634" y="1475757"/>
                  </a:moveTo>
                  <a:lnTo>
                    <a:pt x="46885" y="1475994"/>
                  </a:lnTo>
                  <a:lnTo>
                    <a:pt x="48863" y="1477327"/>
                  </a:lnTo>
                  <a:lnTo>
                    <a:pt x="50273" y="1477612"/>
                  </a:lnTo>
                  <a:lnTo>
                    <a:pt x="46634" y="1475757"/>
                  </a:lnTo>
                  <a:close/>
                </a:path>
                <a:path w="3031490" h="1483995">
                  <a:moveTo>
                    <a:pt x="2984701" y="1475757"/>
                  </a:moveTo>
                  <a:lnTo>
                    <a:pt x="2983992" y="1475994"/>
                  </a:lnTo>
                  <a:lnTo>
                    <a:pt x="2980962" y="1477612"/>
                  </a:lnTo>
                  <a:lnTo>
                    <a:pt x="2982372" y="1477327"/>
                  </a:lnTo>
                  <a:lnTo>
                    <a:pt x="2984701" y="1475757"/>
                  </a:lnTo>
                  <a:close/>
                </a:path>
                <a:path w="3031490" h="1483995">
                  <a:moveTo>
                    <a:pt x="22811" y="1459262"/>
                  </a:moveTo>
                  <a:lnTo>
                    <a:pt x="23431" y="1460182"/>
                  </a:lnTo>
                  <a:lnTo>
                    <a:pt x="25228" y="1461393"/>
                  </a:lnTo>
                  <a:lnTo>
                    <a:pt x="22811" y="1459262"/>
                  </a:lnTo>
                  <a:close/>
                </a:path>
                <a:path w="3031490" h="1483995">
                  <a:moveTo>
                    <a:pt x="3008424" y="1459262"/>
                  </a:moveTo>
                  <a:lnTo>
                    <a:pt x="3007423" y="1460182"/>
                  </a:lnTo>
                  <a:lnTo>
                    <a:pt x="3006635" y="1460970"/>
                  </a:lnTo>
                  <a:lnTo>
                    <a:pt x="3007804" y="1460182"/>
                  </a:lnTo>
                  <a:lnTo>
                    <a:pt x="3008424" y="1459262"/>
                  </a:lnTo>
                  <a:close/>
                </a:path>
                <a:path w="3031490" h="1483995">
                  <a:moveTo>
                    <a:pt x="21066" y="1456674"/>
                  </a:moveTo>
                  <a:lnTo>
                    <a:pt x="22098" y="1458204"/>
                  </a:lnTo>
                  <a:lnTo>
                    <a:pt x="22098" y="1457706"/>
                  </a:lnTo>
                  <a:lnTo>
                    <a:pt x="21066" y="1456674"/>
                  </a:lnTo>
                  <a:close/>
                </a:path>
                <a:path w="3031490" h="1483995">
                  <a:moveTo>
                    <a:pt x="3025234" y="1433340"/>
                  </a:moveTo>
                  <a:lnTo>
                    <a:pt x="3022837" y="1437883"/>
                  </a:lnTo>
                  <a:lnTo>
                    <a:pt x="3024885" y="1434846"/>
                  </a:lnTo>
                  <a:lnTo>
                    <a:pt x="3025121" y="1433899"/>
                  </a:lnTo>
                  <a:lnTo>
                    <a:pt x="3025234" y="1433340"/>
                  </a:lnTo>
                  <a:close/>
                </a:path>
                <a:path w="3031490" h="1483995">
                  <a:moveTo>
                    <a:pt x="3024440" y="1434846"/>
                  </a:moveTo>
                  <a:lnTo>
                    <a:pt x="6857" y="1434846"/>
                  </a:lnTo>
                  <a:lnTo>
                    <a:pt x="6857" y="1435598"/>
                  </a:lnTo>
                  <a:lnTo>
                    <a:pt x="7620" y="1436728"/>
                  </a:lnTo>
                  <a:lnTo>
                    <a:pt x="7620" y="1436370"/>
                  </a:lnTo>
                  <a:lnTo>
                    <a:pt x="3023636" y="1436370"/>
                  </a:lnTo>
                  <a:lnTo>
                    <a:pt x="3024440" y="1434846"/>
                  </a:lnTo>
                  <a:close/>
                </a:path>
                <a:path w="3031490" h="1483995">
                  <a:moveTo>
                    <a:pt x="3025391" y="1432560"/>
                  </a:moveTo>
                  <a:lnTo>
                    <a:pt x="6096" y="1432560"/>
                  </a:lnTo>
                  <a:lnTo>
                    <a:pt x="6096" y="1433899"/>
                  </a:lnTo>
                  <a:lnTo>
                    <a:pt x="6286" y="1434846"/>
                  </a:lnTo>
                  <a:lnTo>
                    <a:pt x="6857" y="1435598"/>
                  </a:lnTo>
                  <a:lnTo>
                    <a:pt x="6857" y="1434846"/>
                  </a:lnTo>
                  <a:lnTo>
                    <a:pt x="3024440" y="1434846"/>
                  </a:lnTo>
                  <a:lnTo>
                    <a:pt x="3025234" y="1433340"/>
                  </a:lnTo>
                  <a:lnTo>
                    <a:pt x="3025391" y="1432560"/>
                  </a:lnTo>
                  <a:close/>
                </a:path>
                <a:path w="3031490" h="1483995">
                  <a:moveTo>
                    <a:pt x="2951226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4600" y="22643"/>
                  </a:lnTo>
                  <a:lnTo>
                    <a:pt x="22643" y="24600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403603"/>
                  </a:lnTo>
                  <a:lnTo>
                    <a:pt x="6001" y="1433340"/>
                  </a:lnTo>
                  <a:lnTo>
                    <a:pt x="6096" y="1432560"/>
                  </a:lnTo>
                  <a:lnTo>
                    <a:pt x="3025391" y="1432560"/>
                  </a:lnTo>
                  <a:lnTo>
                    <a:pt x="3030475" y="1407370"/>
                  </a:lnTo>
                  <a:lnTo>
                    <a:pt x="3031232" y="80010"/>
                  </a:lnTo>
                  <a:lnTo>
                    <a:pt x="3025409" y="51053"/>
                  </a:lnTo>
                  <a:lnTo>
                    <a:pt x="3025140" y="51053"/>
                  </a:lnTo>
                  <a:lnTo>
                    <a:pt x="3025140" y="49807"/>
                  </a:lnTo>
                  <a:lnTo>
                    <a:pt x="3024968" y="48863"/>
                  </a:lnTo>
                  <a:lnTo>
                    <a:pt x="3024378" y="48863"/>
                  </a:lnTo>
                  <a:lnTo>
                    <a:pt x="3024378" y="48015"/>
                  </a:lnTo>
                  <a:lnTo>
                    <a:pt x="3023857" y="47244"/>
                  </a:lnTo>
                  <a:lnTo>
                    <a:pt x="3023616" y="47244"/>
                  </a:lnTo>
                  <a:lnTo>
                    <a:pt x="3023616" y="46885"/>
                  </a:lnTo>
                  <a:lnTo>
                    <a:pt x="3009474" y="25908"/>
                  </a:lnTo>
                  <a:lnTo>
                    <a:pt x="3009138" y="25908"/>
                  </a:lnTo>
                  <a:lnTo>
                    <a:pt x="3009138" y="25409"/>
                  </a:lnTo>
                  <a:lnTo>
                    <a:pt x="3007804" y="23431"/>
                  </a:lnTo>
                  <a:lnTo>
                    <a:pt x="2982372" y="6286"/>
                  </a:lnTo>
                  <a:lnTo>
                    <a:pt x="2951226" y="0"/>
                  </a:lnTo>
                  <a:close/>
                </a:path>
                <a:path w="3031490" h="1483995">
                  <a:moveTo>
                    <a:pt x="3031232" y="80010"/>
                  </a:moveTo>
                  <a:lnTo>
                    <a:pt x="3030477" y="1403603"/>
                  </a:lnTo>
                  <a:lnTo>
                    <a:pt x="3030475" y="1407370"/>
                  </a:lnTo>
                  <a:lnTo>
                    <a:pt x="3031235" y="1403603"/>
                  </a:lnTo>
                  <a:lnTo>
                    <a:pt x="3031232" y="80010"/>
                  </a:lnTo>
                  <a:close/>
                </a:path>
                <a:path w="3031490" h="1483995">
                  <a:moveTo>
                    <a:pt x="3025140" y="49807"/>
                  </a:moveTo>
                  <a:lnTo>
                    <a:pt x="3025140" y="51053"/>
                  </a:lnTo>
                  <a:lnTo>
                    <a:pt x="3025391" y="51053"/>
                  </a:lnTo>
                  <a:lnTo>
                    <a:pt x="3025140" y="49807"/>
                  </a:lnTo>
                  <a:close/>
                </a:path>
                <a:path w="3031490" h="1483995">
                  <a:moveTo>
                    <a:pt x="3024378" y="48015"/>
                  </a:moveTo>
                  <a:lnTo>
                    <a:pt x="3024378" y="48863"/>
                  </a:lnTo>
                  <a:lnTo>
                    <a:pt x="3025021" y="48863"/>
                  </a:lnTo>
                  <a:lnTo>
                    <a:pt x="3024378" y="48015"/>
                  </a:lnTo>
                  <a:close/>
                </a:path>
                <a:path w="3031490" h="1483995">
                  <a:moveTo>
                    <a:pt x="3023616" y="46885"/>
                  </a:moveTo>
                  <a:lnTo>
                    <a:pt x="3023616" y="47244"/>
                  </a:lnTo>
                  <a:lnTo>
                    <a:pt x="3023857" y="47244"/>
                  </a:lnTo>
                  <a:lnTo>
                    <a:pt x="3023616" y="46885"/>
                  </a:lnTo>
                  <a:close/>
                </a:path>
                <a:path w="3031490" h="1483995">
                  <a:moveTo>
                    <a:pt x="3009138" y="25409"/>
                  </a:moveTo>
                  <a:lnTo>
                    <a:pt x="3009138" y="25908"/>
                  </a:lnTo>
                  <a:lnTo>
                    <a:pt x="3009474" y="25908"/>
                  </a:lnTo>
                  <a:lnTo>
                    <a:pt x="3009138" y="25409"/>
                  </a:lnTo>
                  <a:close/>
                </a:path>
                <a:path w="3031490" h="1483995">
                  <a:moveTo>
                    <a:pt x="24600" y="22643"/>
                  </a:moveTo>
                  <a:lnTo>
                    <a:pt x="23431" y="23431"/>
                  </a:lnTo>
                  <a:lnTo>
                    <a:pt x="22643" y="24600"/>
                  </a:lnTo>
                  <a:lnTo>
                    <a:pt x="24600" y="226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561594" y="2377439"/>
              <a:ext cx="3031490" cy="1483995"/>
            </a:xfrm>
            <a:custGeom>
              <a:avLst/>
              <a:gdLst/>
              <a:ahLst/>
              <a:cxnLst/>
              <a:rect l="l" t="t" r="r" b="b"/>
              <a:pathLst>
                <a:path w="3031490" h="1483995">
                  <a:moveTo>
                    <a:pt x="22643" y="24600"/>
                  </a:moveTo>
                  <a:lnTo>
                    <a:pt x="23431" y="23431"/>
                  </a:lnTo>
                  <a:lnTo>
                    <a:pt x="24600" y="22643"/>
                  </a:lnTo>
                </a:path>
                <a:path w="3031490" h="1483995">
                  <a:moveTo>
                    <a:pt x="80010" y="0"/>
                  </a:moveTo>
                  <a:lnTo>
                    <a:pt x="2951226" y="0"/>
                  </a:lnTo>
                </a:path>
                <a:path w="3031490" h="1483995">
                  <a:moveTo>
                    <a:pt x="2951226" y="1483611"/>
                  </a:moveTo>
                  <a:lnTo>
                    <a:pt x="80010" y="1483614"/>
                  </a:lnTo>
                  <a:lnTo>
                    <a:pt x="76239" y="1482853"/>
                  </a:lnTo>
                </a:path>
                <a:path w="3031490" h="1483995">
                  <a:moveTo>
                    <a:pt x="50273" y="1477612"/>
                  </a:moveTo>
                  <a:lnTo>
                    <a:pt x="48863" y="1477327"/>
                  </a:lnTo>
                  <a:lnTo>
                    <a:pt x="46223" y="1475547"/>
                  </a:lnTo>
                </a:path>
                <a:path w="3031490" h="1483995">
                  <a:moveTo>
                    <a:pt x="26629" y="1462338"/>
                  </a:moveTo>
                  <a:lnTo>
                    <a:pt x="25228" y="1461393"/>
                  </a:lnTo>
                  <a:lnTo>
                    <a:pt x="23431" y="1460182"/>
                  </a:lnTo>
                  <a:lnTo>
                    <a:pt x="22811" y="1459262"/>
                  </a:lnTo>
                </a:path>
                <a:path w="3031490" h="1483995">
                  <a:moveTo>
                    <a:pt x="22098" y="1458204"/>
                  </a:moveTo>
                  <a:lnTo>
                    <a:pt x="21066" y="1456674"/>
                  </a:lnTo>
                </a:path>
                <a:path w="3031490" h="1483995">
                  <a:moveTo>
                    <a:pt x="7620" y="1436728"/>
                  </a:moveTo>
                  <a:lnTo>
                    <a:pt x="7378" y="1436370"/>
                  </a:lnTo>
                </a:path>
                <a:path w="3031490" h="1483995">
                  <a:moveTo>
                    <a:pt x="6857" y="1435598"/>
                  </a:moveTo>
                  <a:lnTo>
                    <a:pt x="6286" y="1434846"/>
                  </a:lnTo>
                </a:path>
                <a:path w="3031490" h="1483995">
                  <a:moveTo>
                    <a:pt x="6096" y="1433899"/>
                  </a:moveTo>
                  <a:lnTo>
                    <a:pt x="5826" y="1432560"/>
                  </a:lnTo>
                </a:path>
                <a:path w="3031490" h="1483995">
                  <a:moveTo>
                    <a:pt x="0" y="1403603"/>
                  </a:moveTo>
                  <a:lnTo>
                    <a:pt x="0" y="80010"/>
                  </a:lnTo>
                </a:path>
                <a:path w="3031490" h="1483995">
                  <a:moveTo>
                    <a:pt x="24600" y="22643"/>
                  </a:moveTo>
                  <a:lnTo>
                    <a:pt x="48863" y="6286"/>
                  </a:lnTo>
                  <a:lnTo>
                    <a:pt x="80009" y="0"/>
                  </a:lnTo>
                  <a:lnTo>
                    <a:pt x="2951226" y="0"/>
                  </a:lnTo>
                  <a:lnTo>
                    <a:pt x="2982372" y="6286"/>
                  </a:lnTo>
                  <a:lnTo>
                    <a:pt x="3007804" y="23431"/>
                  </a:lnTo>
                  <a:lnTo>
                    <a:pt x="3009138" y="25409"/>
                  </a:lnTo>
                </a:path>
                <a:path w="3031490" h="1483995">
                  <a:moveTo>
                    <a:pt x="3009474" y="25908"/>
                  </a:moveTo>
                  <a:lnTo>
                    <a:pt x="3022837" y="45730"/>
                  </a:lnTo>
                  <a:lnTo>
                    <a:pt x="3023616" y="46885"/>
                  </a:lnTo>
                </a:path>
                <a:path w="3031490" h="1483995">
                  <a:moveTo>
                    <a:pt x="3023857" y="47244"/>
                  </a:moveTo>
                  <a:lnTo>
                    <a:pt x="3024378" y="48015"/>
                  </a:lnTo>
                </a:path>
                <a:path w="3031490" h="1483995">
                  <a:moveTo>
                    <a:pt x="3024949" y="48768"/>
                  </a:moveTo>
                  <a:lnTo>
                    <a:pt x="3025140" y="49807"/>
                  </a:lnTo>
                </a:path>
                <a:path w="3031490" h="1483995">
                  <a:moveTo>
                    <a:pt x="3025391" y="51053"/>
                  </a:moveTo>
                  <a:lnTo>
                    <a:pt x="3031232" y="80009"/>
                  </a:lnTo>
                </a:path>
                <a:path w="3031490" h="1483995">
                  <a:moveTo>
                    <a:pt x="3030475" y="1407370"/>
                  </a:moveTo>
                  <a:lnTo>
                    <a:pt x="3025234" y="1433340"/>
                  </a:lnTo>
                </a:path>
                <a:path w="3031490" h="1483995">
                  <a:moveTo>
                    <a:pt x="3022837" y="1437883"/>
                  </a:moveTo>
                  <a:lnTo>
                    <a:pt x="3008592" y="1459013"/>
                  </a:lnTo>
                </a:path>
                <a:path w="3031490" h="1483995">
                  <a:moveTo>
                    <a:pt x="3006635" y="1460970"/>
                  </a:moveTo>
                  <a:lnTo>
                    <a:pt x="2984701" y="1475757"/>
                  </a:lnTo>
                </a:path>
                <a:path w="3031490" h="1483995">
                  <a:moveTo>
                    <a:pt x="2980962" y="1477612"/>
                  </a:moveTo>
                  <a:lnTo>
                    <a:pt x="2951226" y="1483611"/>
                  </a:lnTo>
                </a:path>
                <a:path w="3031490" h="1483995">
                  <a:moveTo>
                    <a:pt x="76239" y="1482853"/>
                  </a:moveTo>
                  <a:lnTo>
                    <a:pt x="50273" y="1477612"/>
                  </a:lnTo>
                </a:path>
                <a:path w="3031490" h="1483995">
                  <a:moveTo>
                    <a:pt x="46223" y="1475547"/>
                  </a:moveTo>
                  <a:lnTo>
                    <a:pt x="26629" y="1462338"/>
                  </a:lnTo>
                  <a:lnTo>
                    <a:pt x="25228" y="1461393"/>
                  </a:lnTo>
                </a:path>
                <a:path w="3031490" h="1483995">
                  <a:moveTo>
                    <a:pt x="22811" y="1459262"/>
                  </a:moveTo>
                  <a:lnTo>
                    <a:pt x="22098" y="1458204"/>
                  </a:lnTo>
                </a:path>
                <a:path w="3031490" h="1483995">
                  <a:moveTo>
                    <a:pt x="21066" y="1456674"/>
                  </a:moveTo>
                  <a:lnTo>
                    <a:pt x="8398" y="1437883"/>
                  </a:lnTo>
                  <a:lnTo>
                    <a:pt x="7620" y="1436728"/>
                  </a:lnTo>
                </a:path>
                <a:path w="3031490" h="1483995">
                  <a:moveTo>
                    <a:pt x="7378" y="1436370"/>
                  </a:moveTo>
                  <a:lnTo>
                    <a:pt x="6857" y="1435598"/>
                  </a:lnTo>
                </a:path>
                <a:path w="3031490" h="1483995">
                  <a:moveTo>
                    <a:pt x="6286" y="1434846"/>
                  </a:moveTo>
                  <a:lnTo>
                    <a:pt x="6096" y="1433806"/>
                  </a:lnTo>
                </a:path>
                <a:path w="3031490" h="1483995">
                  <a:moveTo>
                    <a:pt x="5844" y="1432560"/>
                  </a:moveTo>
                  <a:lnTo>
                    <a:pt x="5381" y="1430264"/>
                  </a:lnTo>
                  <a:lnTo>
                    <a:pt x="0" y="1403603"/>
                  </a:lnTo>
                  <a:lnTo>
                    <a:pt x="0" y="80010"/>
                  </a:lnTo>
                  <a:lnTo>
                    <a:pt x="6286" y="48863"/>
                  </a:lnTo>
                  <a:lnTo>
                    <a:pt x="22643" y="24600"/>
                  </a:lnTo>
                </a:path>
                <a:path w="3031490" h="1483995">
                  <a:moveTo>
                    <a:pt x="3009138" y="25409"/>
                  </a:moveTo>
                  <a:lnTo>
                    <a:pt x="3009474" y="25908"/>
                  </a:lnTo>
                </a:path>
                <a:path w="3031490" h="1483995">
                  <a:moveTo>
                    <a:pt x="3023616" y="46885"/>
                  </a:moveTo>
                  <a:lnTo>
                    <a:pt x="3023857" y="47244"/>
                  </a:lnTo>
                </a:path>
                <a:path w="3031490" h="1483995">
                  <a:moveTo>
                    <a:pt x="3024378" y="48015"/>
                  </a:moveTo>
                  <a:lnTo>
                    <a:pt x="3024949" y="48768"/>
                  </a:lnTo>
                </a:path>
                <a:path w="3031490" h="1483995">
                  <a:moveTo>
                    <a:pt x="3025140" y="49714"/>
                  </a:moveTo>
                  <a:lnTo>
                    <a:pt x="3025409" y="51053"/>
                  </a:lnTo>
                </a:path>
                <a:path w="3031490" h="1483995">
                  <a:moveTo>
                    <a:pt x="3031232" y="80009"/>
                  </a:moveTo>
                  <a:lnTo>
                    <a:pt x="3031235" y="1403603"/>
                  </a:lnTo>
                  <a:lnTo>
                    <a:pt x="3030475" y="1407370"/>
                  </a:lnTo>
                </a:path>
                <a:path w="3031490" h="1483995">
                  <a:moveTo>
                    <a:pt x="3025234" y="1433340"/>
                  </a:moveTo>
                  <a:lnTo>
                    <a:pt x="3024949" y="1434750"/>
                  </a:lnTo>
                  <a:lnTo>
                    <a:pt x="3022837" y="1437883"/>
                  </a:lnTo>
                </a:path>
                <a:path w="3031490" h="1483995">
                  <a:moveTo>
                    <a:pt x="3008592" y="1459013"/>
                  </a:moveTo>
                  <a:lnTo>
                    <a:pt x="3007804" y="1460182"/>
                  </a:lnTo>
                  <a:lnTo>
                    <a:pt x="3006635" y="1460970"/>
                  </a:lnTo>
                </a:path>
                <a:path w="3031490" h="1483995">
                  <a:moveTo>
                    <a:pt x="2984701" y="1475757"/>
                  </a:moveTo>
                  <a:lnTo>
                    <a:pt x="2982372" y="1477327"/>
                  </a:lnTo>
                  <a:lnTo>
                    <a:pt x="2980962" y="1477612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561594" y="2377439"/>
              <a:ext cx="3031490" cy="1483995"/>
            </a:xfrm>
            <a:custGeom>
              <a:avLst/>
              <a:gdLst/>
              <a:ahLst/>
              <a:cxnLst/>
              <a:rect l="l" t="t" r="r" b="b"/>
              <a:pathLst>
                <a:path w="3031490" h="1483995">
                  <a:moveTo>
                    <a:pt x="2951226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403603"/>
                  </a:lnTo>
                  <a:lnTo>
                    <a:pt x="6286" y="1434750"/>
                  </a:lnTo>
                  <a:lnTo>
                    <a:pt x="23431" y="1460182"/>
                  </a:lnTo>
                  <a:lnTo>
                    <a:pt x="48863" y="1477327"/>
                  </a:lnTo>
                  <a:lnTo>
                    <a:pt x="80010" y="1483614"/>
                  </a:lnTo>
                  <a:lnTo>
                    <a:pt x="2951226" y="1483614"/>
                  </a:lnTo>
                  <a:lnTo>
                    <a:pt x="2982372" y="1477327"/>
                  </a:lnTo>
                  <a:lnTo>
                    <a:pt x="3007804" y="1460182"/>
                  </a:lnTo>
                  <a:lnTo>
                    <a:pt x="3024949" y="1434750"/>
                  </a:lnTo>
                  <a:lnTo>
                    <a:pt x="3031235" y="1403603"/>
                  </a:lnTo>
                  <a:lnTo>
                    <a:pt x="3031235" y="80010"/>
                  </a:lnTo>
                  <a:lnTo>
                    <a:pt x="3024949" y="48863"/>
                  </a:lnTo>
                  <a:lnTo>
                    <a:pt x="3007804" y="23431"/>
                  </a:lnTo>
                  <a:lnTo>
                    <a:pt x="2982372" y="6286"/>
                  </a:lnTo>
                  <a:lnTo>
                    <a:pt x="29512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561594" y="2377439"/>
              <a:ext cx="3031490" cy="1483995"/>
            </a:xfrm>
            <a:custGeom>
              <a:avLst/>
              <a:gdLst/>
              <a:ahLst/>
              <a:cxnLst/>
              <a:rect l="l" t="t" r="r" b="b"/>
              <a:pathLst>
                <a:path w="3031490" h="1483995">
                  <a:moveTo>
                    <a:pt x="0" y="80010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2951226" y="0"/>
                  </a:lnTo>
                  <a:lnTo>
                    <a:pt x="2982372" y="6286"/>
                  </a:lnTo>
                  <a:lnTo>
                    <a:pt x="3007804" y="23431"/>
                  </a:lnTo>
                  <a:lnTo>
                    <a:pt x="3024949" y="48863"/>
                  </a:lnTo>
                  <a:lnTo>
                    <a:pt x="3031235" y="80010"/>
                  </a:lnTo>
                  <a:lnTo>
                    <a:pt x="3031235" y="1403603"/>
                  </a:lnTo>
                  <a:lnTo>
                    <a:pt x="3024949" y="1434750"/>
                  </a:lnTo>
                  <a:lnTo>
                    <a:pt x="3007804" y="1460182"/>
                  </a:lnTo>
                  <a:lnTo>
                    <a:pt x="2982372" y="1477327"/>
                  </a:lnTo>
                  <a:lnTo>
                    <a:pt x="2951226" y="1483614"/>
                  </a:lnTo>
                  <a:lnTo>
                    <a:pt x="80010" y="1483614"/>
                  </a:lnTo>
                  <a:lnTo>
                    <a:pt x="48863" y="1477327"/>
                  </a:lnTo>
                  <a:lnTo>
                    <a:pt x="23431" y="1460182"/>
                  </a:lnTo>
                  <a:lnTo>
                    <a:pt x="6286" y="1434750"/>
                  </a:lnTo>
                  <a:lnTo>
                    <a:pt x="0" y="1403603"/>
                  </a:lnTo>
                  <a:lnTo>
                    <a:pt x="0" y="80010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818388" y="2634233"/>
              <a:ext cx="528955" cy="528955"/>
            </a:xfrm>
            <a:custGeom>
              <a:avLst/>
              <a:gdLst/>
              <a:ahLst/>
              <a:cxnLst/>
              <a:rect l="l" t="t" r="r" b="b"/>
              <a:pathLst>
                <a:path w="528955" h="528955">
                  <a:moveTo>
                    <a:pt x="432816" y="0"/>
                  </a:moveTo>
                  <a:lnTo>
                    <a:pt x="96012" y="0"/>
                  </a:lnTo>
                  <a:lnTo>
                    <a:pt x="58507" y="7500"/>
                  </a:lnTo>
                  <a:lnTo>
                    <a:pt x="28003" y="28003"/>
                  </a:lnTo>
                  <a:lnTo>
                    <a:pt x="7500" y="58507"/>
                  </a:lnTo>
                  <a:lnTo>
                    <a:pt x="0" y="96012"/>
                  </a:lnTo>
                  <a:lnTo>
                    <a:pt x="0" y="432815"/>
                  </a:lnTo>
                  <a:lnTo>
                    <a:pt x="7500" y="470320"/>
                  </a:lnTo>
                  <a:lnTo>
                    <a:pt x="28003" y="500824"/>
                  </a:lnTo>
                  <a:lnTo>
                    <a:pt x="58507" y="521327"/>
                  </a:lnTo>
                  <a:lnTo>
                    <a:pt x="96012" y="528827"/>
                  </a:lnTo>
                  <a:lnTo>
                    <a:pt x="432816" y="528827"/>
                  </a:lnTo>
                  <a:lnTo>
                    <a:pt x="470320" y="521327"/>
                  </a:lnTo>
                  <a:lnTo>
                    <a:pt x="500824" y="500824"/>
                  </a:lnTo>
                  <a:lnTo>
                    <a:pt x="521327" y="470320"/>
                  </a:lnTo>
                  <a:lnTo>
                    <a:pt x="528828" y="432815"/>
                  </a:lnTo>
                  <a:lnTo>
                    <a:pt x="528828" y="96012"/>
                  </a:lnTo>
                  <a:lnTo>
                    <a:pt x="521327" y="58507"/>
                  </a:lnTo>
                  <a:lnTo>
                    <a:pt x="500824" y="28003"/>
                  </a:lnTo>
                  <a:lnTo>
                    <a:pt x="470320" y="7500"/>
                  </a:lnTo>
                  <a:lnTo>
                    <a:pt x="432816" y="0"/>
                  </a:lnTo>
                  <a:close/>
                </a:path>
              </a:pathLst>
            </a:custGeom>
            <a:solidFill>
              <a:srgbClr val="137BA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52500" y="2769107"/>
              <a:ext cx="261365" cy="261365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3060445" y="2594863"/>
            <a:ext cx="344805" cy="426084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2600" spc="-25">
                <a:solidFill>
                  <a:srgbClr val="E3ECF1"/>
                </a:solidFill>
                <a:latin typeface="Segoe UI Semibold"/>
                <a:cs typeface="Segoe UI Semibold"/>
              </a:rPr>
              <a:t>01</a:t>
            </a:r>
            <a:endParaRPr sz="2600">
              <a:latin typeface="Segoe UI Semibold"/>
              <a:cs typeface="Segoe UI Semibold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05687" y="3250183"/>
            <a:ext cx="2044700" cy="48831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>
                <a:solidFill>
                  <a:srgbClr val="15212E"/>
                </a:solidFill>
                <a:latin typeface="Segoe UI Semibold"/>
                <a:cs typeface="Segoe UI Semibold"/>
              </a:rPr>
              <a:t>The</a:t>
            </a:r>
            <a:r>
              <a:rPr dirty="0" sz="1400" spc="-10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400" spc="-20">
                <a:solidFill>
                  <a:srgbClr val="15212E"/>
                </a:solidFill>
                <a:latin typeface="Segoe UI Semibold"/>
                <a:cs typeface="Segoe UI Semibold"/>
              </a:rPr>
              <a:t>firm</a:t>
            </a:r>
            <a:endParaRPr sz="1400">
              <a:latin typeface="Segoe UI Semibold"/>
              <a:cs typeface="Segoe UI Semibold"/>
            </a:endParaRPr>
          </a:p>
          <a:p>
            <a:pPr marL="12700">
              <a:lnSpc>
                <a:spcPct val="100000"/>
              </a:lnSpc>
              <a:spcBef>
                <a:spcPts val="815"/>
              </a:spcBef>
            </a:pP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Who</a:t>
            </a:r>
            <a:r>
              <a:rPr dirty="0" sz="950" spc="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OBG</a:t>
            </a:r>
            <a:r>
              <a:rPr dirty="0" sz="950" spc="1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is</a:t>
            </a:r>
            <a:r>
              <a:rPr dirty="0" sz="950" spc="-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and</a:t>
            </a:r>
            <a:r>
              <a:rPr dirty="0" sz="950" spc="1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the</a:t>
            </a:r>
            <a:r>
              <a:rPr dirty="0" sz="950" spc="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leadership</a:t>
            </a:r>
            <a:r>
              <a:rPr dirty="0" sz="950" spc="-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behind</a:t>
            </a:r>
            <a:r>
              <a:rPr dirty="0" sz="950" spc="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 spc="-25">
                <a:solidFill>
                  <a:srgbClr val="546679"/>
                </a:solidFill>
                <a:latin typeface="Calibri"/>
                <a:cs typeface="Calibri"/>
              </a:rPr>
              <a:t>it</a:t>
            </a:r>
            <a:endParaRPr sz="95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3739515" y="2371724"/>
            <a:ext cx="3042920" cy="1495425"/>
            <a:chOff x="3739515" y="2371724"/>
            <a:chExt cx="3042920" cy="1495425"/>
          </a:xfrm>
        </p:grpSpPr>
        <p:sp>
          <p:nvSpPr>
            <p:cNvPr id="14" name="object 14"/>
            <p:cNvSpPr/>
            <p:nvPr/>
          </p:nvSpPr>
          <p:spPr>
            <a:xfrm>
              <a:off x="3745230" y="2377439"/>
              <a:ext cx="3031490" cy="1483995"/>
            </a:xfrm>
            <a:custGeom>
              <a:avLst/>
              <a:gdLst/>
              <a:ahLst/>
              <a:cxnLst/>
              <a:rect l="l" t="t" r="r" b="b"/>
              <a:pathLst>
                <a:path w="3031490" h="1483995">
                  <a:moveTo>
                    <a:pt x="76240" y="1482853"/>
                  </a:moveTo>
                  <a:lnTo>
                    <a:pt x="80010" y="1483614"/>
                  </a:lnTo>
                  <a:lnTo>
                    <a:pt x="2958845" y="1483614"/>
                  </a:lnTo>
                  <a:lnTo>
                    <a:pt x="76240" y="1482853"/>
                  </a:lnTo>
                  <a:close/>
                </a:path>
                <a:path w="3031490" h="1483995">
                  <a:moveTo>
                    <a:pt x="3023616" y="1436370"/>
                  </a:moveTo>
                  <a:lnTo>
                    <a:pt x="7620" y="1436370"/>
                  </a:lnTo>
                  <a:lnTo>
                    <a:pt x="7620" y="1436728"/>
                  </a:lnTo>
                  <a:lnTo>
                    <a:pt x="22643" y="1459013"/>
                  </a:lnTo>
                  <a:lnTo>
                    <a:pt x="24600" y="1460970"/>
                  </a:lnTo>
                  <a:lnTo>
                    <a:pt x="46534" y="1475757"/>
                  </a:lnTo>
                  <a:lnTo>
                    <a:pt x="47244" y="1475994"/>
                  </a:lnTo>
                  <a:lnTo>
                    <a:pt x="50273" y="1477612"/>
                  </a:lnTo>
                  <a:lnTo>
                    <a:pt x="76240" y="1482853"/>
                  </a:lnTo>
                  <a:lnTo>
                    <a:pt x="2958845" y="1483614"/>
                  </a:lnTo>
                  <a:lnTo>
                    <a:pt x="2951216" y="1483614"/>
                  </a:lnTo>
                  <a:lnTo>
                    <a:pt x="3006007" y="1461393"/>
                  </a:lnTo>
                  <a:lnTo>
                    <a:pt x="3009138" y="1457706"/>
                  </a:lnTo>
                  <a:lnTo>
                    <a:pt x="3010169" y="1456674"/>
                  </a:lnTo>
                  <a:lnTo>
                    <a:pt x="3022921" y="1437758"/>
                  </a:lnTo>
                  <a:lnTo>
                    <a:pt x="3023616" y="1436370"/>
                  </a:lnTo>
                  <a:close/>
                </a:path>
                <a:path w="3031490" h="1483995">
                  <a:moveTo>
                    <a:pt x="46534" y="1475757"/>
                  </a:moveTo>
                  <a:lnTo>
                    <a:pt x="48863" y="1477327"/>
                  </a:lnTo>
                  <a:lnTo>
                    <a:pt x="50273" y="1477612"/>
                  </a:lnTo>
                  <a:lnTo>
                    <a:pt x="47244" y="1475994"/>
                  </a:lnTo>
                  <a:lnTo>
                    <a:pt x="46534" y="1475757"/>
                  </a:lnTo>
                  <a:close/>
                </a:path>
                <a:path w="3031490" h="1483995">
                  <a:moveTo>
                    <a:pt x="2985380" y="1475299"/>
                  </a:moveTo>
                  <a:lnTo>
                    <a:pt x="2980962" y="1477612"/>
                  </a:lnTo>
                  <a:lnTo>
                    <a:pt x="2982372" y="1477327"/>
                  </a:lnTo>
                  <a:lnTo>
                    <a:pt x="2985380" y="1475299"/>
                  </a:lnTo>
                  <a:close/>
                </a:path>
                <a:path w="3031490" h="1483995">
                  <a:moveTo>
                    <a:pt x="3008424" y="1459262"/>
                  </a:moveTo>
                  <a:lnTo>
                    <a:pt x="3006007" y="1461393"/>
                  </a:lnTo>
                  <a:lnTo>
                    <a:pt x="3007804" y="1460182"/>
                  </a:lnTo>
                  <a:lnTo>
                    <a:pt x="3008424" y="1459262"/>
                  </a:lnTo>
                  <a:close/>
                </a:path>
                <a:path w="3031490" h="1483995">
                  <a:moveTo>
                    <a:pt x="22892" y="1459262"/>
                  </a:moveTo>
                  <a:lnTo>
                    <a:pt x="23431" y="1460182"/>
                  </a:lnTo>
                  <a:lnTo>
                    <a:pt x="24600" y="1460970"/>
                  </a:lnTo>
                  <a:lnTo>
                    <a:pt x="22892" y="1459262"/>
                  </a:lnTo>
                  <a:close/>
                </a:path>
                <a:path w="3031490" h="1483995">
                  <a:moveTo>
                    <a:pt x="3010169" y="1456674"/>
                  </a:moveTo>
                  <a:lnTo>
                    <a:pt x="3009138" y="1457706"/>
                  </a:lnTo>
                  <a:lnTo>
                    <a:pt x="3008538" y="1459013"/>
                  </a:lnTo>
                  <a:lnTo>
                    <a:pt x="3009474" y="1457706"/>
                  </a:lnTo>
                  <a:lnTo>
                    <a:pt x="3010169" y="1456674"/>
                  </a:lnTo>
                  <a:close/>
                </a:path>
                <a:path w="3031490" h="1483995">
                  <a:moveTo>
                    <a:pt x="3025854" y="1430264"/>
                  </a:moveTo>
                  <a:lnTo>
                    <a:pt x="3024378" y="1434846"/>
                  </a:lnTo>
                  <a:lnTo>
                    <a:pt x="3022921" y="1437758"/>
                  </a:lnTo>
                  <a:lnTo>
                    <a:pt x="3024885" y="1434846"/>
                  </a:lnTo>
                  <a:lnTo>
                    <a:pt x="3025854" y="1430264"/>
                  </a:lnTo>
                  <a:close/>
                </a:path>
                <a:path w="3031490" h="1483995">
                  <a:moveTo>
                    <a:pt x="3024378" y="1434846"/>
                  </a:moveTo>
                  <a:lnTo>
                    <a:pt x="6858" y="1434846"/>
                  </a:lnTo>
                  <a:lnTo>
                    <a:pt x="6858" y="1435598"/>
                  </a:lnTo>
                  <a:lnTo>
                    <a:pt x="7620" y="1436728"/>
                  </a:lnTo>
                  <a:lnTo>
                    <a:pt x="7620" y="1436370"/>
                  </a:lnTo>
                  <a:lnTo>
                    <a:pt x="3023615" y="1436370"/>
                  </a:lnTo>
                  <a:lnTo>
                    <a:pt x="3024378" y="1434846"/>
                  </a:lnTo>
                  <a:close/>
                </a:path>
                <a:path w="3031490" h="1483995">
                  <a:moveTo>
                    <a:pt x="2951226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09"/>
                  </a:lnTo>
                  <a:lnTo>
                    <a:pt x="0" y="1403603"/>
                  </a:lnTo>
                  <a:lnTo>
                    <a:pt x="6286" y="1434846"/>
                  </a:lnTo>
                  <a:lnTo>
                    <a:pt x="6858" y="1435598"/>
                  </a:lnTo>
                  <a:lnTo>
                    <a:pt x="6858" y="1434846"/>
                  </a:lnTo>
                  <a:lnTo>
                    <a:pt x="3024378" y="1434846"/>
                  </a:lnTo>
                  <a:lnTo>
                    <a:pt x="3025854" y="1430264"/>
                  </a:lnTo>
                  <a:lnTo>
                    <a:pt x="3030474" y="1407377"/>
                  </a:lnTo>
                  <a:lnTo>
                    <a:pt x="3031233" y="80009"/>
                  </a:lnTo>
                  <a:lnTo>
                    <a:pt x="3025409" y="51053"/>
                  </a:lnTo>
                  <a:lnTo>
                    <a:pt x="3025140" y="51053"/>
                  </a:lnTo>
                  <a:lnTo>
                    <a:pt x="3025140" y="49807"/>
                  </a:lnTo>
                  <a:lnTo>
                    <a:pt x="3024968" y="48863"/>
                  </a:lnTo>
                  <a:lnTo>
                    <a:pt x="3024378" y="48863"/>
                  </a:lnTo>
                  <a:lnTo>
                    <a:pt x="3024378" y="48015"/>
                  </a:lnTo>
                  <a:lnTo>
                    <a:pt x="3023857" y="47244"/>
                  </a:lnTo>
                  <a:lnTo>
                    <a:pt x="3023616" y="47244"/>
                  </a:lnTo>
                  <a:lnTo>
                    <a:pt x="3023616" y="46885"/>
                  </a:lnTo>
                  <a:lnTo>
                    <a:pt x="3008592" y="24600"/>
                  </a:lnTo>
                  <a:lnTo>
                    <a:pt x="3006635" y="22643"/>
                  </a:lnTo>
                  <a:lnTo>
                    <a:pt x="2982372" y="6286"/>
                  </a:lnTo>
                  <a:lnTo>
                    <a:pt x="2951226" y="0"/>
                  </a:lnTo>
                  <a:close/>
                </a:path>
                <a:path w="3031490" h="1483995">
                  <a:moveTo>
                    <a:pt x="3031233" y="80009"/>
                  </a:moveTo>
                  <a:lnTo>
                    <a:pt x="3030476" y="1403603"/>
                  </a:lnTo>
                  <a:lnTo>
                    <a:pt x="3030474" y="1407377"/>
                  </a:lnTo>
                  <a:lnTo>
                    <a:pt x="3031236" y="1403603"/>
                  </a:lnTo>
                  <a:lnTo>
                    <a:pt x="3031233" y="80009"/>
                  </a:lnTo>
                  <a:close/>
                </a:path>
                <a:path w="3031490" h="1483995">
                  <a:moveTo>
                    <a:pt x="3025140" y="49807"/>
                  </a:moveTo>
                  <a:lnTo>
                    <a:pt x="3025140" y="51053"/>
                  </a:lnTo>
                  <a:lnTo>
                    <a:pt x="3025391" y="51053"/>
                  </a:lnTo>
                  <a:lnTo>
                    <a:pt x="3025140" y="49807"/>
                  </a:lnTo>
                  <a:close/>
                </a:path>
                <a:path w="3031490" h="1483995">
                  <a:moveTo>
                    <a:pt x="3024378" y="48015"/>
                  </a:moveTo>
                  <a:lnTo>
                    <a:pt x="3024378" y="48863"/>
                  </a:lnTo>
                  <a:lnTo>
                    <a:pt x="3025021" y="48863"/>
                  </a:lnTo>
                  <a:lnTo>
                    <a:pt x="3024378" y="48015"/>
                  </a:lnTo>
                  <a:close/>
                </a:path>
                <a:path w="3031490" h="1483995">
                  <a:moveTo>
                    <a:pt x="3023616" y="46885"/>
                  </a:moveTo>
                  <a:lnTo>
                    <a:pt x="3023616" y="47244"/>
                  </a:lnTo>
                  <a:lnTo>
                    <a:pt x="3023857" y="47244"/>
                  </a:lnTo>
                  <a:lnTo>
                    <a:pt x="3023616" y="46885"/>
                  </a:lnTo>
                  <a:close/>
                </a:path>
                <a:path w="3031490" h="1483995">
                  <a:moveTo>
                    <a:pt x="3006635" y="22643"/>
                  </a:moveTo>
                  <a:lnTo>
                    <a:pt x="3008592" y="24600"/>
                  </a:lnTo>
                  <a:lnTo>
                    <a:pt x="3007804" y="23431"/>
                  </a:lnTo>
                  <a:lnTo>
                    <a:pt x="3006635" y="226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3745230" y="2377439"/>
              <a:ext cx="3031490" cy="1483995"/>
            </a:xfrm>
            <a:custGeom>
              <a:avLst/>
              <a:gdLst/>
              <a:ahLst/>
              <a:cxnLst/>
              <a:rect l="l" t="t" r="r" b="b"/>
              <a:pathLst>
                <a:path w="3031490" h="1483995">
                  <a:moveTo>
                    <a:pt x="80010" y="0"/>
                  </a:moveTo>
                  <a:lnTo>
                    <a:pt x="2951226" y="0"/>
                  </a:lnTo>
                </a:path>
                <a:path w="3031490" h="1483995">
                  <a:moveTo>
                    <a:pt x="2951226" y="1483611"/>
                  </a:moveTo>
                  <a:lnTo>
                    <a:pt x="80010" y="1483614"/>
                  </a:lnTo>
                  <a:lnTo>
                    <a:pt x="76240" y="1482853"/>
                  </a:lnTo>
                </a:path>
                <a:path w="3031490" h="1483995">
                  <a:moveTo>
                    <a:pt x="50273" y="1477612"/>
                  </a:moveTo>
                  <a:lnTo>
                    <a:pt x="48863" y="1477327"/>
                  </a:lnTo>
                  <a:lnTo>
                    <a:pt x="46534" y="1475757"/>
                  </a:lnTo>
                </a:path>
                <a:path w="3031490" h="1483995">
                  <a:moveTo>
                    <a:pt x="24600" y="1460970"/>
                  </a:moveTo>
                  <a:lnTo>
                    <a:pt x="23431" y="1460182"/>
                  </a:lnTo>
                  <a:lnTo>
                    <a:pt x="22643" y="1459013"/>
                  </a:lnTo>
                </a:path>
                <a:path w="3031490" h="1483995">
                  <a:moveTo>
                    <a:pt x="7620" y="1436728"/>
                  </a:moveTo>
                  <a:lnTo>
                    <a:pt x="7378" y="1436370"/>
                  </a:lnTo>
                </a:path>
                <a:path w="3031490" h="1483995">
                  <a:moveTo>
                    <a:pt x="6858" y="1435598"/>
                  </a:moveTo>
                  <a:lnTo>
                    <a:pt x="6286" y="1434846"/>
                  </a:lnTo>
                </a:path>
                <a:path w="3031490" h="1483995">
                  <a:moveTo>
                    <a:pt x="0" y="1403603"/>
                  </a:moveTo>
                  <a:lnTo>
                    <a:pt x="0" y="80009"/>
                  </a:lnTo>
                </a:path>
                <a:path w="3031490" h="1483995">
                  <a:moveTo>
                    <a:pt x="3008592" y="24600"/>
                  </a:moveTo>
                  <a:lnTo>
                    <a:pt x="3022837" y="45730"/>
                  </a:lnTo>
                  <a:lnTo>
                    <a:pt x="3023616" y="46885"/>
                  </a:lnTo>
                </a:path>
                <a:path w="3031490" h="1483995">
                  <a:moveTo>
                    <a:pt x="3023857" y="47244"/>
                  </a:moveTo>
                  <a:lnTo>
                    <a:pt x="3024378" y="48015"/>
                  </a:lnTo>
                </a:path>
                <a:path w="3031490" h="1483995">
                  <a:moveTo>
                    <a:pt x="3024949" y="48768"/>
                  </a:moveTo>
                  <a:lnTo>
                    <a:pt x="3025140" y="49807"/>
                  </a:lnTo>
                </a:path>
                <a:path w="3031490" h="1483995">
                  <a:moveTo>
                    <a:pt x="3025391" y="51053"/>
                  </a:moveTo>
                  <a:lnTo>
                    <a:pt x="3025854" y="53349"/>
                  </a:lnTo>
                  <a:lnTo>
                    <a:pt x="3031233" y="80009"/>
                  </a:lnTo>
                </a:path>
                <a:path w="3031490" h="1483995">
                  <a:moveTo>
                    <a:pt x="3030474" y="1407377"/>
                  </a:moveTo>
                  <a:lnTo>
                    <a:pt x="3025854" y="1430264"/>
                  </a:lnTo>
                </a:path>
                <a:path w="3031490" h="1483995">
                  <a:moveTo>
                    <a:pt x="3022921" y="1437758"/>
                  </a:moveTo>
                  <a:lnTo>
                    <a:pt x="3010169" y="1456674"/>
                  </a:lnTo>
                </a:path>
                <a:path w="3031490" h="1483995">
                  <a:moveTo>
                    <a:pt x="3006007" y="1461393"/>
                  </a:moveTo>
                  <a:lnTo>
                    <a:pt x="3004606" y="1462338"/>
                  </a:lnTo>
                  <a:lnTo>
                    <a:pt x="2985380" y="1475299"/>
                  </a:lnTo>
                </a:path>
                <a:path w="3031490" h="1483995">
                  <a:moveTo>
                    <a:pt x="2980962" y="1477612"/>
                  </a:moveTo>
                  <a:lnTo>
                    <a:pt x="2951226" y="1483611"/>
                  </a:lnTo>
                </a:path>
                <a:path w="3031490" h="1483995">
                  <a:moveTo>
                    <a:pt x="76240" y="1482853"/>
                  </a:moveTo>
                  <a:lnTo>
                    <a:pt x="50273" y="1477612"/>
                  </a:lnTo>
                </a:path>
                <a:path w="3031490" h="1483995">
                  <a:moveTo>
                    <a:pt x="46534" y="1475757"/>
                  </a:moveTo>
                  <a:lnTo>
                    <a:pt x="24600" y="1460970"/>
                  </a:lnTo>
                </a:path>
                <a:path w="3031490" h="1483995">
                  <a:moveTo>
                    <a:pt x="22643" y="1459013"/>
                  </a:moveTo>
                  <a:lnTo>
                    <a:pt x="8398" y="1437883"/>
                  </a:lnTo>
                  <a:lnTo>
                    <a:pt x="7620" y="1436728"/>
                  </a:lnTo>
                </a:path>
                <a:path w="3031490" h="1483995">
                  <a:moveTo>
                    <a:pt x="7378" y="1436370"/>
                  </a:moveTo>
                  <a:lnTo>
                    <a:pt x="6858" y="1435598"/>
                  </a:lnTo>
                </a:path>
                <a:path w="3031490" h="1483995">
                  <a:moveTo>
                    <a:pt x="6286" y="1434846"/>
                  </a:moveTo>
                  <a:lnTo>
                    <a:pt x="6001" y="1433340"/>
                  </a:lnTo>
                  <a:lnTo>
                    <a:pt x="0" y="1403603"/>
                  </a:lnTo>
                  <a:lnTo>
                    <a:pt x="0" y="80010"/>
                  </a:ln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09" y="0"/>
                  </a:lnTo>
                  <a:lnTo>
                    <a:pt x="2951226" y="0"/>
                  </a:lnTo>
                  <a:lnTo>
                    <a:pt x="2982372" y="6286"/>
                  </a:lnTo>
                  <a:lnTo>
                    <a:pt x="3006635" y="22643"/>
                  </a:lnTo>
                </a:path>
                <a:path w="3031490" h="1483995">
                  <a:moveTo>
                    <a:pt x="3006635" y="22643"/>
                  </a:moveTo>
                  <a:lnTo>
                    <a:pt x="3007804" y="23431"/>
                  </a:lnTo>
                  <a:lnTo>
                    <a:pt x="3008592" y="24600"/>
                  </a:lnTo>
                </a:path>
                <a:path w="3031490" h="1483995">
                  <a:moveTo>
                    <a:pt x="3023616" y="46885"/>
                  </a:moveTo>
                  <a:lnTo>
                    <a:pt x="3023857" y="47244"/>
                  </a:lnTo>
                </a:path>
                <a:path w="3031490" h="1483995">
                  <a:moveTo>
                    <a:pt x="3024378" y="48015"/>
                  </a:moveTo>
                  <a:lnTo>
                    <a:pt x="3024949" y="48768"/>
                  </a:lnTo>
                </a:path>
                <a:path w="3031490" h="1483995">
                  <a:moveTo>
                    <a:pt x="3025140" y="49714"/>
                  </a:moveTo>
                  <a:lnTo>
                    <a:pt x="3025409" y="51053"/>
                  </a:lnTo>
                </a:path>
                <a:path w="3031490" h="1483995">
                  <a:moveTo>
                    <a:pt x="3031233" y="80009"/>
                  </a:moveTo>
                  <a:lnTo>
                    <a:pt x="3031236" y="1403603"/>
                  </a:lnTo>
                  <a:lnTo>
                    <a:pt x="3030474" y="1407377"/>
                  </a:lnTo>
                </a:path>
                <a:path w="3031490" h="1483995">
                  <a:moveTo>
                    <a:pt x="3025854" y="1430264"/>
                  </a:moveTo>
                  <a:lnTo>
                    <a:pt x="3024949" y="1434750"/>
                  </a:lnTo>
                  <a:lnTo>
                    <a:pt x="3022921" y="1437758"/>
                  </a:lnTo>
                </a:path>
                <a:path w="3031490" h="1483995">
                  <a:moveTo>
                    <a:pt x="3010169" y="1456674"/>
                  </a:moveTo>
                  <a:lnTo>
                    <a:pt x="3008424" y="1459262"/>
                  </a:lnTo>
                  <a:lnTo>
                    <a:pt x="3007804" y="1460182"/>
                  </a:lnTo>
                  <a:lnTo>
                    <a:pt x="3006007" y="1461393"/>
                  </a:lnTo>
                  <a:lnTo>
                    <a:pt x="3004606" y="1462338"/>
                  </a:lnTo>
                </a:path>
                <a:path w="3031490" h="1483995">
                  <a:moveTo>
                    <a:pt x="2985380" y="1475299"/>
                  </a:moveTo>
                  <a:lnTo>
                    <a:pt x="2982372" y="1477327"/>
                  </a:lnTo>
                  <a:lnTo>
                    <a:pt x="2980962" y="1477612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3745230" y="2377439"/>
              <a:ext cx="3031490" cy="1483995"/>
            </a:xfrm>
            <a:custGeom>
              <a:avLst/>
              <a:gdLst/>
              <a:ahLst/>
              <a:cxnLst/>
              <a:rect l="l" t="t" r="r" b="b"/>
              <a:pathLst>
                <a:path w="3031490" h="1483995">
                  <a:moveTo>
                    <a:pt x="2951226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403603"/>
                  </a:lnTo>
                  <a:lnTo>
                    <a:pt x="6286" y="1434750"/>
                  </a:lnTo>
                  <a:lnTo>
                    <a:pt x="23431" y="1460182"/>
                  </a:lnTo>
                  <a:lnTo>
                    <a:pt x="48863" y="1477327"/>
                  </a:lnTo>
                  <a:lnTo>
                    <a:pt x="80010" y="1483614"/>
                  </a:lnTo>
                  <a:lnTo>
                    <a:pt x="2951226" y="1483614"/>
                  </a:lnTo>
                  <a:lnTo>
                    <a:pt x="2982372" y="1477327"/>
                  </a:lnTo>
                  <a:lnTo>
                    <a:pt x="3007804" y="1460182"/>
                  </a:lnTo>
                  <a:lnTo>
                    <a:pt x="3024949" y="1434750"/>
                  </a:lnTo>
                  <a:lnTo>
                    <a:pt x="3031236" y="1403603"/>
                  </a:lnTo>
                  <a:lnTo>
                    <a:pt x="3031236" y="80010"/>
                  </a:lnTo>
                  <a:lnTo>
                    <a:pt x="3024949" y="48863"/>
                  </a:lnTo>
                  <a:lnTo>
                    <a:pt x="3007804" y="23431"/>
                  </a:lnTo>
                  <a:lnTo>
                    <a:pt x="2982372" y="6286"/>
                  </a:lnTo>
                  <a:lnTo>
                    <a:pt x="29512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3745230" y="2377439"/>
              <a:ext cx="3031490" cy="1483995"/>
            </a:xfrm>
            <a:custGeom>
              <a:avLst/>
              <a:gdLst/>
              <a:ahLst/>
              <a:cxnLst/>
              <a:rect l="l" t="t" r="r" b="b"/>
              <a:pathLst>
                <a:path w="3031490" h="1483995">
                  <a:moveTo>
                    <a:pt x="0" y="80010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2951226" y="0"/>
                  </a:lnTo>
                  <a:lnTo>
                    <a:pt x="2982372" y="6286"/>
                  </a:lnTo>
                  <a:lnTo>
                    <a:pt x="3007804" y="23431"/>
                  </a:lnTo>
                  <a:lnTo>
                    <a:pt x="3024949" y="48863"/>
                  </a:lnTo>
                  <a:lnTo>
                    <a:pt x="3031236" y="80010"/>
                  </a:lnTo>
                  <a:lnTo>
                    <a:pt x="3031236" y="1403603"/>
                  </a:lnTo>
                  <a:lnTo>
                    <a:pt x="3024949" y="1434750"/>
                  </a:lnTo>
                  <a:lnTo>
                    <a:pt x="3007804" y="1460182"/>
                  </a:lnTo>
                  <a:lnTo>
                    <a:pt x="2982372" y="1477327"/>
                  </a:lnTo>
                  <a:lnTo>
                    <a:pt x="2951226" y="1483614"/>
                  </a:lnTo>
                  <a:lnTo>
                    <a:pt x="80010" y="1483614"/>
                  </a:lnTo>
                  <a:lnTo>
                    <a:pt x="48863" y="1477327"/>
                  </a:lnTo>
                  <a:lnTo>
                    <a:pt x="23431" y="1460182"/>
                  </a:lnTo>
                  <a:lnTo>
                    <a:pt x="6286" y="1434750"/>
                  </a:lnTo>
                  <a:lnTo>
                    <a:pt x="0" y="1403603"/>
                  </a:lnTo>
                  <a:lnTo>
                    <a:pt x="0" y="80010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4002024" y="2634233"/>
              <a:ext cx="528955" cy="528955"/>
            </a:xfrm>
            <a:custGeom>
              <a:avLst/>
              <a:gdLst/>
              <a:ahLst/>
              <a:cxnLst/>
              <a:rect l="l" t="t" r="r" b="b"/>
              <a:pathLst>
                <a:path w="528954" h="528955">
                  <a:moveTo>
                    <a:pt x="432815" y="0"/>
                  </a:moveTo>
                  <a:lnTo>
                    <a:pt x="96012" y="0"/>
                  </a:lnTo>
                  <a:lnTo>
                    <a:pt x="58507" y="7500"/>
                  </a:lnTo>
                  <a:lnTo>
                    <a:pt x="28003" y="28003"/>
                  </a:lnTo>
                  <a:lnTo>
                    <a:pt x="7500" y="58507"/>
                  </a:lnTo>
                  <a:lnTo>
                    <a:pt x="0" y="96012"/>
                  </a:lnTo>
                  <a:lnTo>
                    <a:pt x="0" y="432815"/>
                  </a:lnTo>
                  <a:lnTo>
                    <a:pt x="7500" y="470320"/>
                  </a:lnTo>
                  <a:lnTo>
                    <a:pt x="28003" y="500824"/>
                  </a:lnTo>
                  <a:lnTo>
                    <a:pt x="58507" y="521327"/>
                  </a:lnTo>
                  <a:lnTo>
                    <a:pt x="96012" y="528827"/>
                  </a:lnTo>
                  <a:lnTo>
                    <a:pt x="432815" y="528827"/>
                  </a:lnTo>
                  <a:lnTo>
                    <a:pt x="470320" y="521327"/>
                  </a:lnTo>
                  <a:lnTo>
                    <a:pt x="500824" y="500824"/>
                  </a:lnTo>
                  <a:lnTo>
                    <a:pt x="521327" y="470320"/>
                  </a:lnTo>
                  <a:lnTo>
                    <a:pt x="528827" y="432815"/>
                  </a:lnTo>
                  <a:lnTo>
                    <a:pt x="528827" y="96012"/>
                  </a:lnTo>
                  <a:lnTo>
                    <a:pt x="521327" y="58507"/>
                  </a:lnTo>
                  <a:lnTo>
                    <a:pt x="500824" y="28003"/>
                  </a:lnTo>
                  <a:lnTo>
                    <a:pt x="470320" y="7500"/>
                  </a:lnTo>
                  <a:lnTo>
                    <a:pt x="432815" y="0"/>
                  </a:lnTo>
                  <a:close/>
                </a:path>
              </a:pathLst>
            </a:custGeom>
            <a:solidFill>
              <a:srgbClr val="137BA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36136" y="2769107"/>
              <a:ext cx="261365" cy="261365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6192265" y="2594863"/>
            <a:ext cx="396240" cy="426084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2600" spc="-25">
                <a:solidFill>
                  <a:srgbClr val="E3ECF1"/>
                </a:solidFill>
                <a:latin typeface="Segoe UI Semibold"/>
                <a:cs typeface="Segoe UI Semibold"/>
              </a:rPr>
              <a:t>02</a:t>
            </a:r>
            <a:endParaRPr sz="2600">
              <a:latin typeface="Segoe UI Semibold"/>
              <a:cs typeface="Segoe UI Semibold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989323" y="3250183"/>
            <a:ext cx="2332355" cy="48831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>
                <a:solidFill>
                  <a:srgbClr val="15212E"/>
                </a:solidFill>
                <a:latin typeface="Segoe UI Semibold"/>
                <a:cs typeface="Segoe UI Semibold"/>
              </a:rPr>
              <a:t>The </a:t>
            </a:r>
            <a:r>
              <a:rPr dirty="0" sz="1400" spc="-10">
                <a:solidFill>
                  <a:srgbClr val="15212E"/>
                </a:solidFill>
                <a:latin typeface="Segoe UI Semibold"/>
                <a:cs typeface="Segoe UI Semibold"/>
              </a:rPr>
              <a:t>white-</a:t>
            </a:r>
            <a:r>
              <a:rPr dirty="0" sz="1400">
                <a:solidFill>
                  <a:srgbClr val="15212E"/>
                </a:solidFill>
                <a:latin typeface="Segoe UI Semibold"/>
                <a:cs typeface="Segoe UI Semibold"/>
              </a:rPr>
              <a:t>label</a:t>
            </a:r>
            <a:r>
              <a:rPr dirty="0" sz="1400" spc="-20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400" spc="-10">
                <a:solidFill>
                  <a:srgbClr val="15212E"/>
                </a:solidFill>
                <a:latin typeface="Segoe UI Semibold"/>
                <a:cs typeface="Segoe UI Semibold"/>
              </a:rPr>
              <a:t>model</a:t>
            </a:r>
            <a:endParaRPr sz="1400">
              <a:latin typeface="Segoe UI Semibold"/>
              <a:cs typeface="Segoe UI Semibold"/>
            </a:endParaRPr>
          </a:p>
          <a:p>
            <a:pPr marL="12700">
              <a:lnSpc>
                <a:spcPct val="100000"/>
              </a:lnSpc>
              <a:spcBef>
                <a:spcPts val="815"/>
              </a:spcBef>
            </a:pP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How</a:t>
            </a:r>
            <a:r>
              <a:rPr dirty="0" sz="950" spc="3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delivery</a:t>
            </a:r>
            <a:r>
              <a:rPr dirty="0" sz="950" spc="4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works</a:t>
            </a:r>
            <a:r>
              <a:rPr dirty="0" sz="950" spc="3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invisibly</a:t>
            </a:r>
            <a:r>
              <a:rPr dirty="0" sz="950" spc="-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under</a:t>
            </a:r>
            <a:r>
              <a:rPr dirty="0" sz="950" spc="4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your</a:t>
            </a:r>
            <a:r>
              <a:rPr dirty="0" sz="950" spc="3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 spc="-10">
                <a:solidFill>
                  <a:srgbClr val="546679"/>
                </a:solidFill>
                <a:latin typeface="Calibri"/>
                <a:cs typeface="Calibri"/>
              </a:rPr>
              <a:t>brand</a:t>
            </a:r>
            <a:endParaRPr sz="950">
              <a:latin typeface="Calibri"/>
              <a:cs typeface="Calibri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6923151" y="2371724"/>
            <a:ext cx="3042920" cy="1495425"/>
            <a:chOff x="6923151" y="2371724"/>
            <a:chExt cx="3042920" cy="1495425"/>
          </a:xfrm>
        </p:grpSpPr>
        <p:sp>
          <p:nvSpPr>
            <p:cNvPr id="23" name="object 23"/>
            <p:cNvSpPr/>
            <p:nvPr/>
          </p:nvSpPr>
          <p:spPr>
            <a:xfrm>
              <a:off x="6928866" y="2377439"/>
              <a:ext cx="3031490" cy="1483995"/>
            </a:xfrm>
            <a:custGeom>
              <a:avLst/>
              <a:gdLst/>
              <a:ahLst/>
              <a:cxnLst/>
              <a:rect l="l" t="t" r="r" b="b"/>
              <a:pathLst>
                <a:path w="3031490" h="1483995">
                  <a:moveTo>
                    <a:pt x="76240" y="1482853"/>
                  </a:moveTo>
                  <a:lnTo>
                    <a:pt x="80009" y="1483614"/>
                  </a:lnTo>
                  <a:lnTo>
                    <a:pt x="2958846" y="1483614"/>
                  </a:lnTo>
                  <a:lnTo>
                    <a:pt x="76240" y="1482853"/>
                  </a:lnTo>
                  <a:close/>
                </a:path>
                <a:path w="3031490" h="1483995">
                  <a:moveTo>
                    <a:pt x="2950463" y="0"/>
                  </a:moveTo>
                  <a:lnTo>
                    <a:pt x="80009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403603"/>
                  </a:lnTo>
                  <a:lnTo>
                    <a:pt x="22643" y="1459013"/>
                  </a:lnTo>
                  <a:lnTo>
                    <a:pt x="76240" y="1482853"/>
                  </a:lnTo>
                  <a:lnTo>
                    <a:pt x="2958846" y="1483614"/>
                  </a:lnTo>
                  <a:lnTo>
                    <a:pt x="2950452" y="1483614"/>
                  </a:lnTo>
                  <a:lnTo>
                    <a:pt x="2980205" y="1477634"/>
                  </a:lnTo>
                  <a:lnTo>
                    <a:pt x="2982504" y="1476810"/>
                  </a:lnTo>
                  <a:lnTo>
                    <a:pt x="3005133" y="1461710"/>
                  </a:lnTo>
                  <a:lnTo>
                    <a:pt x="3006089" y="1460753"/>
                  </a:lnTo>
                  <a:lnTo>
                    <a:pt x="3006567" y="1460753"/>
                  </a:lnTo>
                  <a:lnTo>
                    <a:pt x="3007423" y="1460182"/>
                  </a:lnTo>
                  <a:lnTo>
                    <a:pt x="3007613" y="1459904"/>
                  </a:lnTo>
                  <a:lnTo>
                    <a:pt x="3007613" y="1459230"/>
                  </a:lnTo>
                  <a:lnTo>
                    <a:pt x="3009076" y="1457767"/>
                  </a:lnTo>
                  <a:lnTo>
                    <a:pt x="3023688" y="1436419"/>
                  </a:lnTo>
                  <a:lnTo>
                    <a:pt x="3024378" y="1434084"/>
                  </a:lnTo>
                  <a:lnTo>
                    <a:pt x="3025139" y="1432560"/>
                  </a:lnTo>
                  <a:lnTo>
                    <a:pt x="3025508" y="1431455"/>
                  </a:lnTo>
                  <a:lnTo>
                    <a:pt x="3030168" y="1408795"/>
                  </a:lnTo>
                  <a:lnTo>
                    <a:pt x="3030474" y="1405127"/>
                  </a:lnTo>
                  <a:lnTo>
                    <a:pt x="3031235" y="80010"/>
                  </a:lnTo>
                  <a:lnTo>
                    <a:pt x="3030922" y="78486"/>
                  </a:lnTo>
                  <a:lnTo>
                    <a:pt x="3030474" y="78486"/>
                  </a:lnTo>
                  <a:lnTo>
                    <a:pt x="3030474" y="76304"/>
                  </a:lnTo>
                  <a:lnTo>
                    <a:pt x="3025437" y="51815"/>
                  </a:lnTo>
                  <a:lnTo>
                    <a:pt x="3025139" y="51815"/>
                  </a:lnTo>
                  <a:lnTo>
                    <a:pt x="3025139" y="50368"/>
                  </a:lnTo>
                  <a:lnTo>
                    <a:pt x="3024967" y="49530"/>
                  </a:lnTo>
                  <a:lnTo>
                    <a:pt x="3024378" y="49530"/>
                  </a:lnTo>
                  <a:lnTo>
                    <a:pt x="3024286" y="48068"/>
                  </a:lnTo>
                  <a:lnTo>
                    <a:pt x="3023615" y="48068"/>
                  </a:lnTo>
                  <a:lnTo>
                    <a:pt x="3023615" y="47088"/>
                  </a:lnTo>
                  <a:lnTo>
                    <a:pt x="3023200" y="46482"/>
                  </a:lnTo>
                  <a:lnTo>
                    <a:pt x="3022854" y="46482"/>
                  </a:lnTo>
                  <a:lnTo>
                    <a:pt x="3022854" y="45975"/>
                  </a:lnTo>
                  <a:lnTo>
                    <a:pt x="3007423" y="23431"/>
                  </a:lnTo>
                  <a:lnTo>
                    <a:pt x="2981729" y="6286"/>
                  </a:lnTo>
                  <a:lnTo>
                    <a:pt x="2950463" y="0"/>
                  </a:lnTo>
                  <a:close/>
                </a:path>
                <a:path w="3031490" h="1483995">
                  <a:moveTo>
                    <a:pt x="48185" y="1476810"/>
                  </a:moveTo>
                  <a:lnTo>
                    <a:pt x="48863" y="1477327"/>
                  </a:lnTo>
                  <a:lnTo>
                    <a:pt x="51036" y="1477766"/>
                  </a:lnTo>
                  <a:lnTo>
                    <a:pt x="48185" y="1476810"/>
                  </a:lnTo>
                  <a:close/>
                </a:path>
                <a:path w="3031490" h="1483995">
                  <a:moveTo>
                    <a:pt x="2982504" y="1476810"/>
                  </a:moveTo>
                  <a:lnTo>
                    <a:pt x="2980205" y="1477634"/>
                  </a:lnTo>
                  <a:lnTo>
                    <a:pt x="2981729" y="1477327"/>
                  </a:lnTo>
                  <a:lnTo>
                    <a:pt x="2982504" y="1476810"/>
                  </a:lnTo>
                  <a:close/>
                </a:path>
                <a:path w="3031490" h="1483995">
                  <a:moveTo>
                    <a:pt x="3006567" y="1460753"/>
                  </a:moveTo>
                  <a:lnTo>
                    <a:pt x="3006089" y="1460753"/>
                  </a:lnTo>
                  <a:lnTo>
                    <a:pt x="3005133" y="1461710"/>
                  </a:lnTo>
                  <a:lnTo>
                    <a:pt x="3006567" y="1460753"/>
                  </a:lnTo>
                  <a:close/>
                </a:path>
                <a:path w="3031490" h="1483995">
                  <a:moveTo>
                    <a:pt x="22860" y="1459230"/>
                  </a:moveTo>
                  <a:lnTo>
                    <a:pt x="23243" y="1459904"/>
                  </a:lnTo>
                  <a:lnTo>
                    <a:pt x="23431" y="1460182"/>
                  </a:lnTo>
                  <a:lnTo>
                    <a:pt x="24279" y="1460753"/>
                  </a:lnTo>
                  <a:lnTo>
                    <a:pt x="23812" y="1460182"/>
                  </a:lnTo>
                  <a:lnTo>
                    <a:pt x="22860" y="1459230"/>
                  </a:lnTo>
                  <a:close/>
                </a:path>
                <a:path w="3031490" h="1483995">
                  <a:moveTo>
                    <a:pt x="3009076" y="1457767"/>
                  </a:moveTo>
                  <a:lnTo>
                    <a:pt x="3007613" y="1459230"/>
                  </a:lnTo>
                  <a:lnTo>
                    <a:pt x="3007613" y="1459904"/>
                  </a:lnTo>
                  <a:lnTo>
                    <a:pt x="3009076" y="1457767"/>
                  </a:lnTo>
                  <a:close/>
                </a:path>
                <a:path w="3031490" h="1483995">
                  <a:moveTo>
                    <a:pt x="3025508" y="1431455"/>
                  </a:moveTo>
                  <a:lnTo>
                    <a:pt x="3025139" y="1432560"/>
                  </a:lnTo>
                  <a:lnTo>
                    <a:pt x="3024378" y="1434084"/>
                  </a:lnTo>
                  <a:lnTo>
                    <a:pt x="3023688" y="1436419"/>
                  </a:lnTo>
                  <a:lnTo>
                    <a:pt x="3024830" y="1434750"/>
                  </a:lnTo>
                  <a:lnTo>
                    <a:pt x="3025508" y="1431455"/>
                  </a:lnTo>
                  <a:close/>
                </a:path>
                <a:path w="3031490" h="1483995">
                  <a:moveTo>
                    <a:pt x="3031235" y="80010"/>
                  </a:moveTo>
                  <a:lnTo>
                    <a:pt x="3030474" y="1403603"/>
                  </a:lnTo>
                  <a:lnTo>
                    <a:pt x="3030474" y="1405127"/>
                  </a:lnTo>
                  <a:lnTo>
                    <a:pt x="3030168" y="1408795"/>
                  </a:lnTo>
                  <a:lnTo>
                    <a:pt x="3031235" y="1403603"/>
                  </a:lnTo>
                  <a:lnTo>
                    <a:pt x="3031235" y="80010"/>
                  </a:lnTo>
                  <a:close/>
                </a:path>
                <a:path w="3031490" h="1483995">
                  <a:moveTo>
                    <a:pt x="3030474" y="76304"/>
                  </a:moveTo>
                  <a:lnTo>
                    <a:pt x="3030474" y="78486"/>
                  </a:lnTo>
                  <a:lnTo>
                    <a:pt x="3030922" y="78486"/>
                  </a:lnTo>
                  <a:lnTo>
                    <a:pt x="3030474" y="76304"/>
                  </a:lnTo>
                  <a:close/>
                </a:path>
                <a:path w="3031490" h="1483995">
                  <a:moveTo>
                    <a:pt x="3025139" y="50368"/>
                  </a:moveTo>
                  <a:lnTo>
                    <a:pt x="3025139" y="51815"/>
                  </a:lnTo>
                  <a:lnTo>
                    <a:pt x="3025437" y="51815"/>
                  </a:lnTo>
                  <a:lnTo>
                    <a:pt x="3025139" y="50368"/>
                  </a:lnTo>
                  <a:close/>
                </a:path>
                <a:path w="3031490" h="1483995">
                  <a:moveTo>
                    <a:pt x="3024286" y="48068"/>
                  </a:moveTo>
                  <a:lnTo>
                    <a:pt x="3024378" y="49530"/>
                  </a:lnTo>
                  <a:lnTo>
                    <a:pt x="3024967" y="49530"/>
                  </a:lnTo>
                  <a:lnTo>
                    <a:pt x="3024830" y="48863"/>
                  </a:lnTo>
                  <a:lnTo>
                    <a:pt x="3024286" y="48068"/>
                  </a:lnTo>
                  <a:close/>
                </a:path>
                <a:path w="3031490" h="1483995">
                  <a:moveTo>
                    <a:pt x="3023615" y="47088"/>
                  </a:moveTo>
                  <a:lnTo>
                    <a:pt x="3023615" y="48068"/>
                  </a:lnTo>
                  <a:lnTo>
                    <a:pt x="3024286" y="48068"/>
                  </a:lnTo>
                  <a:lnTo>
                    <a:pt x="3023615" y="47088"/>
                  </a:lnTo>
                  <a:close/>
                </a:path>
                <a:path w="3031490" h="1483995">
                  <a:moveTo>
                    <a:pt x="3022854" y="45975"/>
                  </a:moveTo>
                  <a:lnTo>
                    <a:pt x="3022854" y="46482"/>
                  </a:lnTo>
                  <a:lnTo>
                    <a:pt x="3023200" y="46482"/>
                  </a:lnTo>
                  <a:lnTo>
                    <a:pt x="3022854" y="459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6928866" y="2377439"/>
              <a:ext cx="3031490" cy="1483995"/>
            </a:xfrm>
            <a:custGeom>
              <a:avLst/>
              <a:gdLst/>
              <a:ahLst/>
              <a:cxnLst/>
              <a:rect l="l" t="t" r="r" b="b"/>
              <a:pathLst>
                <a:path w="3031490" h="1483995">
                  <a:moveTo>
                    <a:pt x="80009" y="0"/>
                  </a:moveTo>
                  <a:lnTo>
                    <a:pt x="2950463" y="0"/>
                  </a:lnTo>
                </a:path>
                <a:path w="3031490" h="1483995">
                  <a:moveTo>
                    <a:pt x="2950464" y="1483611"/>
                  </a:moveTo>
                  <a:lnTo>
                    <a:pt x="80009" y="1483614"/>
                  </a:lnTo>
                  <a:lnTo>
                    <a:pt x="76240" y="1482853"/>
                  </a:lnTo>
                </a:path>
                <a:path w="3031490" h="1483995">
                  <a:moveTo>
                    <a:pt x="51036" y="1477766"/>
                  </a:moveTo>
                  <a:lnTo>
                    <a:pt x="48863" y="1477327"/>
                  </a:lnTo>
                  <a:lnTo>
                    <a:pt x="48008" y="1476751"/>
                  </a:lnTo>
                </a:path>
                <a:path w="3031490" h="1483995">
                  <a:moveTo>
                    <a:pt x="24600" y="1460970"/>
                  </a:moveTo>
                  <a:lnTo>
                    <a:pt x="23431" y="1460182"/>
                  </a:lnTo>
                  <a:lnTo>
                    <a:pt x="22643" y="1459013"/>
                  </a:lnTo>
                </a:path>
                <a:path w="3031490" h="1483995">
                  <a:moveTo>
                    <a:pt x="0" y="1403603"/>
                  </a:moveTo>
                  <a:lnTo>
                    <a:pt x="0" y="80010"/>
                  </a:lnTo>
                </a:path>
                <a:path w="3031490" h="1483995">
                  <a:moveTo>
                    <a:pt x="3023200" y="46482"/>
                  </a:moveTo>
                  <a:lnTo>
                    <a:pt x="3023615" y="47088"/>
                  </a:lnTo>
                </a:path>
                <a:path w="3031490" h="1483995">
                  <a:moveTo>
                    <a:pt x="3024967" y="49530"/>
                  </a:moveTo>
                  <a:lnTo>
                    <a:pt x="3025139" y="50368"/>
                  </a:lnTo>
                </a:path>
                <a:path w="3031490" h="1483995">
                  <a:moveTo>
                    <a:pt x="3025437" y="51815"/>
                  </a:moveTo>
                  <a:lnTo>
                    <a:pt x="3030474" y="76304"/>
                  </a:lnTo>
                </a:path>
                <a:path w="3031490" h="1483995">
                  <a:moveTo>
                    <a:pt x="3030922" y="78486"/>
                  </a:moveTo>
                  <a:lnTo>
                    <a:pt x="3031235" y="80009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5" name="object 2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873615" y="3780519"/>
              <a:ext cx="91134" cy="86246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6928866" y="2377439"/>
              <a:ext cx="3031490" cy="1483360"/>
            </a:xfrm>
            <a:custGeom>
              <a:avLst/>
              <a:gdLst/>
              <a:ahLst/>
              <a:cxnLst/>
              <a:rect l="l" t="t" r="r" b="b"/>
              <a:pathLst>
                <a:path w="3031490" h="1483360">
                  <a:moveTo>
                    <a:pt x="76240" y="1482853"/>
                  </a:moveTo>
                  <a:lnTo>
                    <a:pt x="51036" y="1477766"/>
                  </a:lnTo>
                </a:path>
                <a:path w="3031490" h="1483360">
                  <a:moveTo>
                    <a:pt x="48008" y="1476751"/>
                  </a:moveTo>
                  <a:lnTo>
                    <a:pt x="24600" y="1460970"/>
                  </a:lnTo>
                </a:path>
                <a:path w="3031490" h="1483360">
                  <a:moveTo>
                    <a:pt x="22643" y="1459013"/>
                  </a:moveTo>
                  <a:lnTo>
                    <a:pt x="6862" y="1435605"/>
                  </a:lnTo>
                  <a:lnTo>
                    <a:pt x="6286" y="1434750"/>
                  </a:lnTo>
                  <a:lnTo>
                    <a:pt x="6001" y="1433340"/>
                  </a:lnTo>
                  <a:lnTo>
                    <a:pt x="0" y="1403603"/>
                  </a:lnTo>
                  <a:lnTo>
                    <a:pt x="0" y="80010"/>
                  </a:ln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09" y="0"/>
                  </a:lnTo>
                  <a:lnTo>
                    <a:pt x="2950463" y="0"/>
                  </a:lnTo>
                  <a:lnTo>
                    <a:pt x="2981729" y="6286"/>
                  </a:lnTo>
                  <a:lnTo>
                    <a:pt x="3007423" y="23431"/>
                  </a:lnTo>
                  <a:lnTo>
                    <a:pt x="3022136" y="44927"/>
                  </a:lnTo>
                  <a:lnTo>
                    <a:pt x="3022854" y="45975"/>
                  </a:lnTo>
                </a:path>
                <a:path w="3031490" h="1483360">
                  <a:moveTo>
                    <a:pt x="3022854" y="45975"/>
                  </a:moveTo>
                  <a:lnTo>
                    <a:pt x="3023200" y="46482"/>
                  </a:lnTo>
                </a:path>
                <a:path w="3031490" h="1483360">
                  <a:moveTo>
                    <a:pt x="3023615" y="47088"/>
                  </a:moveTo>
                  <a:lnTo>
                    <a:pt x="3024286" y="48068"/>
                  </a:lnTo>
                  <a:lnTo>
                    <a:pt x="3024830" y="48863"/>
                  </a:lnTo>
                  <a:lnTo>
                    <a:pt x="3024967" y="49530"/>
                  </a:lnTo>
                </a:path>
                <a:path w="3031490" h="1483360">
                  <a:moveTo>
                    <a:pt x="3025139" y="50368"/>
                  </a:moveTo>
                  <a:lnTo>
                    <a:pt x="3025437" y="51815"/>
                  </a:lnTo>
                </a:path>
                <a:path w="3031490" h="1483360">
                  <a:moveTo>
                    <a:pt x="3030474" y="76304"/>
                  </a:moveTo>
                  <a:lnTo>
                    <a:pt x="3030922" y="78486"/>
                  </a:lnTo>
                </a:path>
                <a:path w="3031490" h="1483360">
                  <a:moveTo>
                    <a:pt x="3031235" y="80009"/>
                  </a:moveTo>
                  <a:lnTo>
                    <a:pt x="3031235" y="1403603"/>
                  </a:lnTo>
                  <a:lnTo>
                    <a:pt x="3030168" y="1408795"/>
                  </a:lnTo>
                </a:path>
                <a:path w="3031490" h="1483360">
                  <a:moveTo>
                    <a:pt x="3025508" y="1431455"/>
                  </a:moveTo>
                  <a:lnTo>
                    <a:pt x="3024830" y="1434750"/>
                  </a:lnTo>
                  <a:lnTo>
                    <a:pt x="3023688" y="1436419"/>
                  </a:lnTo>
                </a:path>
                <a:path w="3031490" h="1483360">
                  <a:moveTo>
                    <a:pt x="3009076" y="1457767"/>
                  </a:moveTo>
                  <a:lnTo>
                    <a:pt x="3007613" y="1459904"/>
                  </a:lnTo>
                </a:path>
                <a:path w="3031490" h="1483360">
                  <a:moveTo>
                    <a:pt x="3006567" y="1460753"/>
                  </a:moveTo>
                  <a:lnTo>
                    <a:pt x="3005133" y="1461710"/>
                  </a:lnTo>
                </a:path>
                <a:path w="3031490" h="1483360">
                  <a:moveTo>
                    <a:pt x="2982504" y="1476810"/>
                  </a:moveTo>
                  <a:lnTo>
                    <a:pt x="2981729" y="1477327"/>
                  </a:lnTo>
                  <a:lnTo>
                    <a:pt x="2980205" y="1477634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6928866" y="2377439"/>
              <a:ext cx="3031490" cy="1483995"/>
            </a:xfrm>
            <a:custGeom>
              <a:avLst/>
              <a:gdLst/>
              <a:ahLst/>
              <a:cxnLst/>
              <a:rect l="l" t="t" r="r" b="b"/>
              <a:pathLst>
                <a:path w="3031490" h="1483995">
                  <a:moveTo>
                    <a:pt x="2950463" y="0"/>
                  </a:moveTo>
                  <a:lnTo>
                    <a:pt x="80009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403603"/>
                  </a:lnTo>
                  <a:lnTo>
                    <a:pt x="6286" y="1434750"/>
                  </a:lnTo>
                  <a:lnTo>
                    <a:pt x="23431" y="1460182"/>
                  </a:lnTo>
                  <a:lnTo>
                    <a:pt x="48863" y="1477327"/>
                  </a:lnTo>
                  <a:lnTo>
                    <a:pt x="80009" y="1483614"/>
                  </a:lnTo>
                  <a:lnTo>
                    <a:pt x="2950463" y="1483614"/>
                  </a:lnTo>
                  <a:lnTo>
                    <a:pt x="2981729" y="1477327"/>
                  </a:lnTo>
                  <a:lnTo>
                    <a:pt x="3007423" y="1460182"/>
                  </a:lnTo>
                  <a:lnTo>
                    <a:pt x="3024830" y="1434750"/>
                  </a:lnTo>
                  <a:lnTo>
                    <a:pt x="3031235" y="1403603"/>
                  </a:lnTo>
                  <a:lnTo>
                    <a:pt x="3031235" y="80010"/>
                  </a:lnTo>
                  <a:lnTo>
                    <a:pt x="3024830" y="48863"/>
                  </a:lnTo>
                  <a:lnTo>
                    <a:pt x="3007423" y="23431"/>
                  </a:lnTo>
                  <a:lnTo>
                    <a:pt x="2981729" y="6286"/>
                  </a:lnTo>
                  <a:lnTo>
                    <a:pt x="29504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/>
            <p:cNvSpPr/>
            <p:nvPr/>
          </p:nvSpPr>
          <p:spPr>
            <a:xfrm>
              <a:off x="6928866" y="2377439"/>
              <a:ext cx="3031490" cy="1483995"/>
            </a:xfrm>
            <a:custGeom>
              <a:avLst/>
              <a:gdLst/>
              <a:ahLst/>
              <a:cxnLst/>
              <a:rect l="l" t="t" r="r" b="b"/>
              <a:pathLst>
                <a:path w="3031490" h="1483995">
                  <a:moveTo>
                    <a:pt x="0" y="80010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09" y="0"/>
                  </a:lnTo>
                  <a:lnTo>
                    <a:pt x="2950463" y="0"/>
                  </a:lnTo>
                  <a:lnTo>
                    <a:pt x="2981729" y="6286"/>
                  </a:lnTo>
                  <a:lnTo>
                    <a:pt x="3007423" y="23431"/>
                  </a:lnTo>
                  <a:lnTo>
                    <a:pt x="3024830" y="48863"/>
                  </a:lnTo>
                  <a:lnTo>
                    <a:pt x="3031235" y="80010"/>
                  </a:lnTo>
                  <a:lnTo>
                    <a:pt x="3031235" y="1403603"/>
                  </a:lnTo>
                  <a:lnTo>
                    <a:pt x="3024830" y="1434750"/>
                  </a:lnTo>
                  <a:lnTo>
                    <a:pt x="3007423" y="1460182"/>
                  </a:lnTo>
                  <a:lnTo>
                    <a:pt x="2981729" y="1477327"/>
                  </a:lnTo>
                  <a:lnTo>
                    <a:pt x="2950463" y="1483614"/>
                  </a:lnTo>
                  <a:lnTo>
                    <a:pt x="80009" y="1483614"/>
                  </a:lnTo>
                  <a:lnTo>
                    <a:pt x="48863" y="1477327"/>
                  </a:lnTo>
                  <a:lnTo>
                    <a:pt x="23431" y="1460182"/>
                  </a:lnTo>
                  <a:lnTo>
                    <a:pt x="6286" y="1434750"/>
                  </a:lnTo>
                  <a:lnTo>
                    <a:pt x="0" y="1403603"/>
                  </a:lnTo>
                  <a:lnTo>
                    <a:pt x="0" y="80010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7184898" y="2634233"/>
              <a:ext cx="529590" cy="528955"/>
            </a:xfrm>
            <a:custGeom>
              <a:avLst/>
              <a:gdLst/>
              <a:ahLst/>
              <a:cxnLst/>
              <a:rect l="l" t="t" r="r" b="b"/>
              <a:pathLst>
                <a:path w="529590" h="528955">
                  <a:moveTo>
                    <a:pt x="433577" y="0"/>
                  </a:moveTo>
                  <a:lnTo>
                    <a:pt x="96774" y="0"/>
                  </a:lnTo>
                  <a:lnTo>
                    <a:pt x="59150" y="7500"/>
                  </a:lnTo>
                  <a:lnTo>
                    <a:pt x="28384" y="28003"/>
                  </a:lnTo>
                  <a:lnTo>
                    <a:pt x="7620" y="58507"/>
                  </a:lnTo>
                  <a:lnTo>
                    <a:pt x="0" y="96012"/>
                  </a:lnTo>
                  <a:lnTo>
                    <a:pt x="0" y="432815"/>
                  </a:lnTo>
                  <a:lnTo>
                    <a:pt x="7620" y="470320"/>
                  </a:lnTo>
                  <a:lnTo>
                    <a:pt x="28384" y="500824"/>
                  </a:lnTo>
                  <a:lnTo>
                    <a:pt x="59150" y="521327"/>
                  </a:lnTo>
                  <a:lnTo>
                    <a:pt x="96774" y="528827"/>
                  </a:lnTo>
                  <a:lnTo>
                    <a:pt x="433577" y="528827"/>
                  </a:lnTo>
                  <a:lnTo>
                    <a:pt x="470761" y="521327"/>
                  </a:lnTo>
                  <a:lnTo>
                    <a:pt x="501300" y="500824"/>
                  </a:lnTo>
                  <a:lnTo>
                    <a:pt x="521981" y="470320"/>
                  </a:lnTo>
                  <a:lnTo>
                    <a:pt x="529590" y="432815"/>
                  </a:lnTo>
                  <a:lnTo>
                    <a:pt x="529590" y="96012"/>
                  </a:lnTo>
                  <a:lnTo>
                    <a:pt x="521981" y="58507"/>
                  </a:lnTo>
                  <a:lnTo>
                    <a:pt x="501300" y="28003"/>
                  </a:lnTo>
                  <a:lnTo>
                    <a:pt x="470761" y="7500"/>
                  </a:lnTo>
                  <a:lnTo>
                    <a:pt x="433577" y="0"/>
                  </a:lnTo>
                  <a:close/>
                </a:path>
              </a:pathLst>
            </a:custGeom>
            <a:solidFill>
              <a:srgbClr val="137BA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0" name="object 3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319771" y="2769107"/>
              <a:ext cx="262127" cy="261365"/>
            </a:xfrm>
            <a:prstGeom prst="rect">
              <a:avLst/>
            </a:prstGeom>
          </p:spPr>
        </p:pic>
      </p:grpSp>
      <p:sp>
        <p:nvSpPr>
          <p:cNvPr id="31" name="object 31"/>
          <p:cNvSpPr txBox="1"/>
          <p:nvPr/>
        </p:nvSpPr>
        <p:spPr>
          <a:xfrm>
            <a:off x="9375902" y="2594863"/>
            <a:ext cx="396240" cy="426084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2600" spc="-25">
                <a:solidFill>
                  <a:srgbClr val="E3ECF1"/>
                </a:solidFill>
                <a:latin typeface="Segoe UI Semibold"/>
                <a:cs typeface="Segoe UI Semibold"/>
              </a:rPr>
              <a:t>03</a:t>
            </a:r>
            <a:endParaRPr sz="2600">
              <a:latin typeface="Segoe UI Semibold"/>
              <a:cs typeface="Segoe UI Semibold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172959" y="3250183"/>
            <a:ext cx="2020570" cy="48831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10">
                <a:solidFill>
                  <a:srgbClr val="15212E"/>
                </a:solidFill>
                <a:latin typeface="Segoe UI Semibold"/>
                <a:cs typeface="Segoe UI Semibold"/>
              </a:rPr>
              <a:t>Services</a:t>
            </a:r>
            <a:endParaRPr sz="1400">
              <a:latin typeface="Segoe UI Semibold"/>
              <a:cs typeface="Segoe UI Semibold"/>
            </a:endParaRPr>
          </a:p>
          <a:p>
            <a:pPr marL="12700">
              <a:lnSpc>
                <a:spcPct val="100000"/>
              </a:lnSpc>
              <a:spcBef>
                <a:spcPts val="815"/>
              </a:spcBef>
            </a:pP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Bookkeeping,</a:t>
            </a:r>
            <a:r>
              <a:rPr dirty="0" sz="950" spc="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CAS,</a:t>
            </a:r>
            <a:r>
              <a:rPr dirty="0" sz="950" spc="2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tax,</a:t>
            </a:r>
            <a:r>
              <a:rPr dirty="0" sz="950" spc="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review</a:t>
            </a:r>
            <a:r>
              <a:rPr dirty="0" sz="950" spc="2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and</a:t>
            </a:r>
            <a:r>
              <a:rPr dirty="0" sz="950" spc="2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 spc="-10">
                <a:solidFill>
                  <a:srgbClr val="546679"/>
                </a:solidFill>
                <a:latin typeface="Calibri"/>
                <a:cs typeface="Calibri"/>
              </a:rPr>
              <a:t>close</a:t>
            </a:r>
            <a:endParaRPr sz="950">
              <a:latin typeface="Calibri"/>
              <a:cs typeface="Calibri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555879" y="4032122"/>
            <a:ext cx="3042920" cy="1494790"/>
            <a:chOff x="555879" y="4032122"/>
            <a:chExt cx="3042920" cy="1494790"/>
          </a:xfrm>
        </p:grpSpPr>
        <p:sp>
          <p:nvSpPr>
            <p:cNvPr id="34" name="object 34"/>
            <p:cNvSpPr/>
            <p:nvPr/>
          </p:nvSpPr>
          <p:spPr>
            <a:xfrm>
              <a:off x="561594" y="4037837"/>
              <a:ext cx="3031490" cy="1483360"/>
            </a:xfrm>
            <a:custGeom>
              <a:avLst/>
              <a:gdLst/>
              <a:ahLst/>
              <a:cxnLst/>
              <a:rect l="l" t="t" r="r" b="b"/>
              <a:pathLst>
                <a:path w="3031490" h="1483360">
                  <a:moveTo>
                    <a:pt x="76241" y="1482091"/>
                  </a:moveTo>
                  <a:lnTo>
                    <a:pt x="80010" y="1482852"/>
                  </a:lnTo>
                  <a:lnTo>
                    <a:pt x="2961132" y="1482852"/>
                  </a:lnTo>
                  <a:lnTo>
                    <a:pt x="76241" y="1482091"/>
                  </a:lnTo>
                  <a:close/>
                </a:path>
                <a:path w="3031490" h="1483360">
                  <a:moveTo>
                    <a:pt x="3023857" y="1435608"/>
                  </a:moveTo>
                  <a:lnTo>
                    <a:pt x="7620" y="1435608"/>
                  </a:lnTo>
                  <a:lnTo>
                    <a:pt x="7620" y="1435966"/>
                  </a:lnTo>
                  <a:lnTo>
                    <a:pt x="47768" y="1475827"/>
                  </a:lnTo>
                  <a:lnTo>
                    <a:pt x="2961132" y="1482852"/>
                  </a:lnTo>
                  <a:lnTo>
                    <a:pt x="2951213" y="1482852"/>
                  </a:lnTo>
                  <a:lnTo>
                    <a:pt x="2982315" y="1476451"/>
                  </a:lnTo>
                  <a:lnTo>
                    <a:pt x="3006635" y="1460208"/>
                  </a:lnTo>
                  <a:lnTo>
                    <a:pt x="3008592" y="1458251"/>
                  </a:lnTo>
                  <a:lnTo>
                    <a:pt x="3023857" y="1435608"/>
                  </a:lnTo>
                  <a:close/>
                </a:path>
                <a:path w="3031490" h="1483360">
                  <a:moveTo>
                    <a:pt x="22643" y="1458251"/>
                  </a:moveTo>
                  <a:lnTo>
                    <a:pt x="23431" y="1459420"/>
                  </a:lnTo>
                  <a:lnTo>
                    <a:pt x="24600" y="1460208"/>
                  </a:lnTo>
                  <a:lnTo>
                    <a:pt x="22643" y="1458251"/>
                  </a:lnTo>
                  <a:close/>
                </a:path>
                <a:path w="3031490" h="1483360">
                  <a:moveTo>
                    <a:pt x="3008592" y="1458251"/>
                  </a:moveTo>
                  <a:lnTo>
                    <a:pt x="3006635" y="1460208"/>
                  </a:lnTo>
                  <a:lnTo>
                    <a:pt x="3007804" y="1459420"/>
                  </a:lnTo>
                  <a:lnTo>
                    <a:pt x="3008592" y="1458251"/>
                  </a:lnTo>
                  <a:close/>
                </a:path>
                <a:path w="3031490" h="1483360">
                  <a:moveTo>
                    <a:pt x="3024627" y="1434083"/>
                  </a:moveTo>
                  <a:lnTo>
                    <a:pt x="6857" y="1434083"/>
                  </a:lnTo>
                  <a:lnTo>
                    <a:pt x="6862" y="1434843"/>
                  </a:lnTo>
                  <a:lnTo>
                    <a:pt x="7620" y="1435966"/>
                  </a:lnTo>
                  <a:lnTo>
                    <a:pt x="7620" y="1435608"/>
                  </a:lnTo>
                  <a:lnTo>
                    <a:pt x="3023857" y="1435608"/>
                  </a:lnTo>
                  <a:lnTo>
                    <a:pt x="3024373" y="1434843"/>
                  </a:lnTo>
                  <a:lnTo>
                    <a:pt x="3024627" y="1434083"/>
                  </a:lnTo>
                  <a:close/>
                </a:path>
                <a:path w="3031490" h="1483360">
                  <a:moveTo>
                    <a:pt x="2951226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402842"/>
                  </a:lnTo>
                  <a:lnTo>
                    <a:pt x="6286" y="1434083"/>
                  </a:lnTo>
                  <a:lnTo>
                    <a:pt x="6862" y="1434843"/>
                  </a:lnTo>
                  <a:lnTo>
                    <a:pt x="6857" y="1434083"/>
                  </a:lnTo>
                  <a:lnTo>
                    <a:pt x="3024627" y="1434083"/>
                  </a:lnTo>
                  <a:lnTo>
                    <a:pt x="3025388" y="1431815"/>
                  </a:lnTo>
                  <a:lnTo>
                    <a:pt x="3030476" y="1406606"/>
                  </a:lnTo>
                  <a:lnTo>
                    <a:pt x="3031231" y="80010"/>
                  </a:lnTo>
                  <a:lnTo>
                    <a:pt x="3024949" y="48863"/>
                  </a:lnTo>
                  <a:lnTo>
                    <a:pt x="3007804" y="23431"/>
                  </a:lnTo>
                  <a:lnTo>
                    <a:pt x="2982372" y="6286"/>
                  </a:lnTo>
                  <a:lnTo>
                    <a:pt x="2951226" y="0"/>
                  </a:lnTo>
                  <a:close/>
                </a:path>
                <a:path w="3031490" h="1483360">
                  <a:moveTo>
                    <a:pt x="3025388" y="1431815"/>
                  </a:moveTo>
                  <a:lnTo>
                    <a:pt x="3024373" y="1434843"/>
                  </a:lnTo>
                  <a:lnTo>
                    <a:pt x="3024885" y="1434083"/>
                  </a:lnTo>
                  <a:lnTo>
                    <a:pt x="3025388" y="1431815"/>
                  </a:lnTo>
                  <a:close/>
                </a:path>
                <a:path w="3031490" h="1483360">
                  <a:moveTo>
                    <a:pt x="3031231" y="80010"/>
                  </a:moveTo>
                  <a:lnTo>
                    <a:pt x="3030478" y="1402842"/>
                  </a:lnTo>
                  <a:lnTo>
                    <a:pt x="3030476" y="1406606"/>
                  </a:lnTo>
                  <a:lnTo>
                    <a:pt x="3031235" y="1402842"/>
                  </a:lnTo>
                  <a:lnTo>
                    <a:pt x="3031231" y="8001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/>
            <p:cNvSpPr/>
            <p:nvPr/>
          </p:nvSpPr>
          <p:spPr>
            <a:xfrm>
              <a:off x="561594" y="4037837"/>
              <a:ext cx="3031490" cy="1483360"/>
            </a:xfrm>
            <a:custGeom>
              <a:avLst/>
              <a:gdLst/>
              <a:ahLst/>
              <a:cxnLst/>
              <a:rect l="l" t="t" r="r" b="b"/>
              <a:pathLst>
                <a:path w="3031490" h="1483360">
                  <a:moveTo>
                    <a:pt x="80010" y="0"/>
                  </a:moveTo>
                  <a:lnTo>
                    <a:pt x="2951225" y="0"/>
                  </a:lnTo>
                </a:path>
                <a:path w="3031490" h="1483360">
                  <a:moveTo>
                    <a:pt x="2951226" y="1482849"/>
                  </a:moveTo>
                  <a:lnTo>
                    <a:pt x="80010" y="1482852"/>
                  </a:lnTo>
                  <a:lnTo>
                    <a:pt x="76241" y="1482091"/>
                  </a:lnTo>
                </a:path>
                <a:path w="3031490" h="1483360">
                  <a:moveTo>
                    <a:pt x="49540" y="1476702"/>
                  </a:moveTo>
                  <a:lnTo>
                    <a:pt x="48863" y="1476565"/>
                  </a:lnTo>
                  <a:lnTo>
                    <a:pt x="47768" y="1475827"/>
                  </a:lnTo>
                </a:path>
                <a:path w="3031490" h="1483360">
                  <a:moveTo>
                    <a:pt x="24600" y="1460208"/>
                  </a:moveTo>
                  <a:lnTo>
                    <a:pt x="23431" y="1459420"/>
                  </a:lnTo>
                  <a:lnTo>
                    <a:pt x="22643" y="1458251"/>
                  </a:lnTo>
                </a:path>
                <a:path w="3031490" h="1483360">
                  <a:moveTo>
                    <a:pt x="7620" y="1435966"/>
                  </a:moveTo>
                  <a:lnTo>
                    <a:pt x="7378" y="1435608"/>
                  </a:lnTo>
                </a:path>
                <a:path w="3031490" h="1483360">
                  <a:moveTo>
                    <a:pt x="6857" y="1434836"/>
                  </a:moveTo>
                  <a:lnTo>
                    <a:pt x="6286" y="1434083"/>
                  </a:lnTo>
                </a:path>
                <a:path w="3031490" h="1483360">
                  <a:moveTo>
                    <a:pt x="0" y="1402842"/>
                  </a:moveTo>
                  <a:lnTo>
                    <a:pt x="0" y="80010"/>
                  </a:lnTo>
                </a:path>
                <a:path w="3031490" h="1483360">
                  <a:moveTo>
                    <a:pt x="3030476" y="1406606"/>
                  </a:moveTo>
                  <a:lnTo>
                    <a:pt x="3025388" y="1431815"/>
                  </a:lnTo>
                </a:path>
                <a:path w="3031490" h="1483360">
                  <a:moveTo>
                    <a:pt x="3024373" y="1434843"/>
                  </a:moveTo>
                  <a:lnTo>
                    <a:pt x="3008592" y="1458251"/>
                  </a:lnTo>
                </a:path>
                <a:path w="3031490" h="1483360">
                  <a:moveTo>
                    <a:pt x="3006656" y="1460187"/>
                  </a:moveTo>
                  <a:lnTo>
                    <a:pt x="2982315" y="1476451"/>
                  </a:lnTo>
                  <a:lnTo>
                    <a:pt x="2951226" y="1482849"/>
                  </a:lnTo>
                </a:path>
                <a:path w="3031490" h="1483360">
                  <a:moveTo>
                    <a:pt x="76241" y="1482091"/>
                  </a:moveTo>
                  <a:lnTo>
                    <a:pt x="49540" y="1476702"/>
                  </a:lnTo>
                  <a:lnTo>
                    <a:pt x="48920" y="1476451"/>
                  </a:lnTo>
                  <a:lnTo>
                    <a:pt x="24600" y="1460208"/>
                  </a:lnTo>
                </a:path>
                <a:path w="3031490" h="1483360">
                  <a:moveTo>
                    <a:pt x="22643" y="1458251"/>
                  </a:moveTo>
                  <a:lnTo>
                    <a:pt x="8398" y="1437121"/>
                  </a:lnTo>
                  <a:lnTo>
                    <a:pt x="7620" y="1435966"/>
                  </a:lnTo>
                </a:path>
                <a:path w="3031490" h="1483360">
                  <a:moveTo>
                    <a:pt x="7378" y="1435608"/>
                  </a:moveTo>
                  <a:lnTo>
                    <a:pt x="6857" y="1434836"/>
                  </a:lnTo>
                </a:path>
                <a:path w="3031490" h="1483360">
                  <a:moveTo>
                    <a:pt x="6286" y="1434083"/>
                  </a:moveTo>
                  <a:lnTo>
                    <a:pt x="6001" y="1432578"/>
                  </a:lnTo>
                  <a:lnTo>
                    <a:pt x="0" y="1402841"/>
                  </a:lnTo>
                  <a:lnTo>
                    <a:pt x="0" y="80010"/>
                  </a:ln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09" y="0"/>
                  </a:lnTo>
                  <a:lnTo>
                    <a:pt x="2951226" y="0"/>
                  </a:lnTo>
                  <a:lnTo>
                    <a:pt x="2982372" y="6286"/>
                  </a:lnTo>
                  <a:lnTo>
                    <a:pt x="3007804" y="23431"/>
                  </a:lnTo>
                  <a:lnTo>
                    <a:pt x="3024373" y="48008"/>
                  </a:lnTo>
                  <a:lnTo>
                    <a:pt x="3024949" y="48863"/>
                  </a:lnTo>
                  <a:lnTo>
                    <a:pt x="3025234" y="50273"/>
                  </a:lnTo>
                  <a:lnTo>
                    <a:pt x="3031231" y="80009"/>
                  </a:lnTo>
                </a:path>
                <a:path w="3031490" h="1483360">
                  <a:moveTo>
                    <a:pt x="3031231" y="80009"/>
                  </a:moveTo>
                  <a:lnTo>
                    <a:pt x="3031235" y="1402842"/>
                  </a:lnTo>
                  <a:lnTo>
                    <a:pt x="3030476" y="1406606"/>
                  </a:lnTo>
                </a:path>
                <a:path w="3031490" h="1483360">
                  <a:moveTo>
                    <a:pt x="3025388" y="1431815"/>
                  </a:moveTo>
                  <a:lnTo>
                    <a:pt x="3024949" y="1433988"/>
                  </a:lnTo>
                  <a:lnTo>
                    <a:pt x="3024373" y="1434843"/>
                  </a:lnTo>
                </a:path>
                <a:path w="3031490" h="1483360">
                  <a:moveTo>
                    <a:pt x="3008592" y="1458251"/>
                  </a:moveTo>
                  <a:lnTo>
                    <a:pt x="3007804" y="1459420"/>
                  </a:lnTo>
                  <a:lnTo>
                    <a:pt x="3006635" y="1460208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/>
            <p:cNvSpPr/>
            <p:nvPr/>
          </p:nvSpPr>
          <p:spPr>
            <a:xfrm>
              <a:off x="561594" y="4037837"/>
              <a:ext cx="3031490" cy="1483360"/>
            </a:xfrm>
            <a:custGeom>
              <a:avLst/>
              <a:gdLst/>
              <a:ahLst/>
              <a:cxnLst/>
              <a:rect l="l" t="t" r="r" b="b"/>
              <a:pathLst>
                <a:path w="3031490" h="1483360">
                  <a:moveTo>
                    <a:pt x="2951226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402842"/>
                  </a:lnTo>
                  <a:lnTo>
                    <a:pt x="6286" y="1433988"/>
                  </a:lnTo>
                  <a:lnTo>
                    <a:pt x="23431" y="1459420"/>
                  </a:lnTo>
                  <a:lnTo>
                    <a:pt x="48863" y="1476565"/>
                  </a:lnTo>
                  <a:lnTo>
                    <a:pt x="80010" y="1482852"/>
                  </a:lnTo>
                  <a:lnTo>
                    <a:pt x="2951226" y="1482852"/>
                  </a:lnTo>
                  <a:lnTo>
                    <a:pt x="2982372" y="1476565"/>
                  </a:lnTo>
                  <a:lnTo>
                    <a:pt x="3007804" y="1459420"/>
                  </a:lnTo>
                  <a:lnTo>
                    <a:pt x="3024949" y="1433988"/>
                  </a:lnTo>
                  <a:lnTo>
                    <a:pt x="3031235" y="1402842"/>
                  </a:lnTo>
                  <a:lnTo>
                    <a:pt x="3031235" y="80010"/>
                  </a:lnTo>
                  <a:lnTo>
                    <a:pt x="3024949" y="48863"/>
                  </a:lnTo>
                  <a:lnTo>
                    <a:pt x="3007804" y="23431"/>
                  </a:lnTo>
                  <a:lnTo>
                    <a:pt x="2982372" y="6286"/>
                  </a:lnTo>
                  <a:lnTo>
                    <a:pt x="29512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/>
            <p:cNvSpPr/>
            <p:nvPr/>
          </p:nvSpPr>
          <p:spPr>
            <a:xfrm>
              <a:off x="561594" y="4037837"/>
              <a:ext cx="3031490" cy="1483360"/>
            </a:xfrm>
            <a:custGeom>
              <a:avLst/>
              <a:gdLst/>
              <a:ahLst/>
              <a:cxnLst/>
              <a:rect l="l" t="t" r="r" b="b"/>
              <a:pathLst>
                <a:path w="3031490" h="1483360">
                  <a:moveTo>
                    <a:pt x="0" y="80010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2951226" y="0"/>
                  </a:lnTo>
                  <a:lnTo>
                    <a:pt x="2982372" y="6286"/>
                  </a:lnTo>
                  <a:lnTo>
                    <a:pt x="3007804" y="23431"/>
                  </a:lnTo>
                  <a:lnTo>
                    <a:pt x="3024949" y="48863"/>
                  </a:lnTo>
                  <a:lnTo>
                    <a:pt x="3031235" y="80010"/>
                  </a:lnTo>
                  <a:lnTo>
                    <a:pt x="3031235" y="1402842"/>
                  </a:lnTo>
                  <a:lnTo>
                    <a:pt x="3024949" y="1433988"/>
                  </a:lnTo>
                  <a:lnTo>
                    <a:pt x="3007804" y="1459420"/>
                  </a:lnTo>
                  <a:lnTo>
                    <a:pt x="2982372" y="1476565"/>
                  </a:lnTo>
                  <a:lnTo>
                    <a:pt x="2951226" y="1482852"/>
                  </a:lnTo>
                  <a:lnTo>
                    <a:pt x="80010" y="1482852"/>
                  </a:lnTo>
                  <a:lnTo>
                    <a:pt x="48863" y="1476565"/>
                  </a:lnTo>
                  <a:lnTo>
                    <a:pt x="23431" y="1459420"/>
                  </a:lnTo>
                  <a:lnTo>
                    <a:pt x="6286" y="1433988"/>
                  </a:lnTo>
                  <a:lnTo>
                    <a:pt x="0" y="1402842"/>
                  </a:lnTo>
                  <a:lnTo>
                    <a:pt x="0" y="80010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/>
            <p:cNvSpPr/>
            <p:nvPr/>
          </p:nvSpPr>
          <p:spPr>
            <a:xfrm>
              <a:off x="818388" y="4293869"/>
              <a:ext cx="528955" cy="529590"/>
            </a:xfrm>
            <a:custGeom>
              <a:avLst/>
              <a:gdLst/>
              <a:ahLst/>
              <a:cxnLst/>
              <a:rect l="l" t="t" r="r" b="b"/>
              <a:pathLst>
                <a:path w="528955" h="529589">
                  <a:moveTo>
                    <a:pt x="432816" y="0"/>
                  </a:moveTo>
                  <a:lnTo>
                    <a:pt x="96012" y="0"/>
                  </a:lnTo>
                  <a:lnTo>
                    <a:pt x="58507" y="7620"/>
                  </a:lnTo>
                  <a:lnTo>
                    <a:pt x="28003" y="28384"/>
                  </a:lnTo>
                  <a:lnTo>
                    <a:pt x="7500" y="59150"/>
                  </a:lnTo>
                  <a:lnTo>
                    <a:pt x="0" y="96773"/>
                  </a:lnTo>
                  <a:lnTo>
                    <a:pt x="0" y="433577"/>
                  </a:lnTo>
                  <a:lnTo>
                    <a:pt x="7500" y="470761"/>
                  </a:lnTo>
                  <a:lnTo>
                    <a:pt x="28003" y="501300"/>
                  </a:lnTo>
                  <a:lnTo>
                    <a:pt x="58507" y="521981"/>
                  </a:lnTo>
                  <a:lnTo>
                    <a:pt x="96012" y="529589"/>
                  </a:lnTo>
                  <a:lnTo>
                    <a:pt x="432816" y="529589"/>
                  </a:lnTo>
                  <a:lnTo>
                    <a:pt x="470320" y="521981"/>
                  </a:lnTo>
                  <a:lnTo>
                    <a:pt x="500824" y="501300"/>
                  </a:lnTo>
                  <a:lnTo>
                    <a:pt x="521327" y="470761"/>
                  </a:lnTo>
                  <a:lnTo>
                    <a:pt x="528828" y="433577"/>
                  </a:lnTo>
                  <a:lnTo>
                    <a:pt x="528828" y="96773"/>
                  </a:lnTo>
                  <a:lnTo>
                    <a:pt x="521327" y="59150"/>
                  </a:lnTo>
                  <a:lnTo>
                    <a:pt x="500824" y="28384"/>
                  </a:lnTo>
                  <a:lnTo>
                    <a:pt x="470320" y="7620"/>
                  </a:lnTo>
                  <a:lnTo>
                    <a:pt x="432816" y="0"/>
                  </a:lnTo>
                  <a:close/>
                </a:path>
              </a:pathLst>
            </a:custGeom>
            <a:solidFill>
              <a:srgbClr val="137BA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9" name="object 3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52500" y="4427219"/>
              <a:ext cx="261365" cy="262127"/>
            </a:xfrm>
            <a:prstGeom prst="rect">
              <a:avLst/>
            </a:prstGeom>
          </p:spPr>
        </p:pic>
      </p:grpSp>
      <p:sp>
        <p:nvSpPr>
          <p:cNvPr id="40" name="object 40"/>
          <p:cNvSpPr txBox="1"/>
          <p:nvPr/>
        </p:nvSpPr>
        <p:spPr>
          <a:xfrm>
            <a:off x="3002533" y="4254500"/>
            <a:ext cx="403225" cy="426084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2600" spc="-25">
                <a:solidFill>
                  <a:srgbClr val="E3ECF1"/>
                </a:solidFill>
                <a:latin typeface="Segoe UI Semibold"/>
                <a:cs typeface="Segoe UI Semibold"/>
              </a:rPr>
              <a:t>04</a:t>
            </a:r>
            <a:endParaRPr sz="2600">
              <a:latin typeface="Segoe UI Semibold"/>
              <a:cs typeface="Segoe UI Semibold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805687" y="4909819"/>
            <a:ext cx="2245360" cy="4883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20">
                <a:solidFill>
                  <a:srgbClr val="15212E"/>
                </a:solidFill>
                <a:latin typeface="Segoe UI Semibold"/>
                <a:cs typeface="Segoe UI Semibold"/>
              </a:rPr>
              <a:t>Technology</a:t>
            </a:r>
            <a:r>
              <a:rPr dirty="0" sz="1400">
                <a:solidFill>
                  <a:srgbClr val="15212E"/>
                </a:solidFill>
                <a:latin typeface="Segoe UI Semibold"/>
                <a:cs typeface="Segoe UI Semibold"/>
              </a:rPr>
              <a:t> &amp; </a:t>
            </a:r>
            <a:r>
              <a:rPr dirty="0" sz="1400" spc="-25">
                <a:solidFill>
                  <a:srgbClr val="15212E"/>
                </a:solidFill>
                <a:latin typeface="Segoe UI Semibold"/>
                <a:cs typeface="Segoe UI Semibold"/>
              </a:rPr>
              <a:t>AI</a:t>
            </a:r>
            <a:endParaRPr sz="1400">
              <a:latin typeface="Segoe UI Semibold"/>
              <a:cs typeface="Segoe UI Semibold"/>
            </a:endParaRPr>
          </a:p>
          <a:p>
            <a:pPr marL="12700">
              <a:lnSpc>
                <a:spcPct val="100000"/>
              </a:lnSpc>
              <a:spcBef>
                <a:spcPts val="820"/>
              </a:spcBef>
            </a:pP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Our</a:t>
            </a:r>
            <a:r>
              <a:rPr dirty="0" sz="950" spc="3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stack</a:t>
            </a:r>
            <a:r>
              <a:rPr dirty="0" sz="950" spc="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and</a:t>
            </a:r>
            <a:r>
              <a:rPr dirty="0" sz="950" spc="4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 spc="-10">
                <a:solidFill>
                  <a:srgbClr val="546679"/>
                </a:solidFill>
                <a:latin typeface="Calibri"/>
                <a:cs typeface="Calibri"/>
              </a:rPr>
              <a:t>AI-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native</a:t>
            </a:r>
            <a:r>
              <a:rPr dirty="0" sz="950" spc="4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delivery</a:t>
            </a:r>
            <a:r>
              <a:rPr dirty="0" sz="950" spc="4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 spc="-10">
                <a:solidFill>
                  <a:srgbClr val="546679"/>
                </a:solidFill>
                <a:latin typeface="Calibri"/>
                <a:cs typeface="Calibri"/>
              </a:rPr>
              <a:t>architecture</a:t>
            </a:r>
            <a:endParaRPr sz="950">
              <a:latin typeface="Calibri"/>
              <a:cs typeface="Calibri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3739515" y="4032122"/>
            <a:ext cx="3042920" cy="1494790"/>
            <a:chOff x="3739515" y="4032122"/>
            <a:chExt cx="3042920" cy="1494790"/>
          </a:xfrm>
        </p:grpSpPr>
        <p:sp>
          <p:nvSpPr>
            <p:cNvPr id="43" name="object 43"/>
            <p:cNvSpPr/>
            <p:nvPr/>
          </p:nvSpPr>
          <p:spPr>
            <a:xfrm>
              <a:off x="3745230" y="4037837"/>
              <a:ext cx="3031490" cy="1483360"/>
            </a:xfrm>
            <a:custGeom>
              <a:avLst/>
              <a:gdLst/>
              <a:ahLst/>
              <a:cxnLst/>
              <a:rect l="l" t="t" r="r" b="b"/>
              <a:pathLst>
                <a:path w="3031490" h="1483360">
                  <a:moveTo>
                    <a:pt x="76242" y="1482091"/>
                  </a:moveTo>
                  <a:lnTo>
                    <a:pt x="80010" y="1482852"/>
                  </a:lnTo>
                  <a:lnTo>
                    <a:pt x="2960370" y="1482852"/>
                  </a:lnTo>
                  <a:lnTo>
                    <a:pt x="76242" y="1482091"/>
                  </a:lnTo>
                  <a:close/>
                </a:path>
                <a:path w="3031490" h="1483360">
                  <a:moveTo>
                    <a:pt x="2951226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402842"/>
                  </a:lnTo>
                  <a:lnTo>
                    <a:pt x="22643" y="1458251"/>
                  </a:lnTo>
                  <a:lnTo>
                    <a:pt x="76242" y="1482091"/>
                  </a:lnTo>
                  <a:lnTo>
                    <a:pt x="2960370" y="1482852"/>
                  </a:lnTo>
                  <a:lnTo>
                    <a:pt x="2951214" y="1482852"/>
                  </a:lnTo>
                  <a:lnTo>
                    <a:pt x="3006635" y="1460208"/>
                  </a:lnTo>
                  <a:lnTo>
                    <a:pt x="3030474" y="1406615"/>
                  </a:lnTo>
                  <a:lnTo>
                    <a:pt x="3031233" y="80010"/>
                  </a:lnTo>
                  <a:lnTo>
                    <a:pt x="3024968" y="48863"/>
                  </a:lnTo>
                  <a:lnTo>
                    <a:pt x="3024378" y="48863"/>
                  </a:lnTo>
                  <a:lnTo>
                    <a:pt x="3024378" y="48015"/>
                  </a:lnTo>
                  <a:lnTo>
                    <a:pt x="3023857" y="47244"/>
                  </a:lnTo>
                  <a:lnTo>
                    <a:pt x="3023616" y="47244"/>
                  </a:lnTo>
                  <a:lnTo>
                    <a:pt x="3023616" y="46885"/>
                  </a:lnTo>
                  <a:lnTo>
                    <a:pt x="3007804" y="23431"/>
                  </a:lnTo>
                  <a:lnTo>
                    <a:pt x="2982372" y="6286"/>
                  </a:lnTo>
                  <a:lnTo>
                    <a:pt x="2951226" y="0"/>
                  </a:lnTo>
                  <a:close/>
                </a:path>
                <a:path w="3031490" h="1483360">
                  <a:moveTo>
                    <a:pt x="22643" y="1458251"/>
                  </a:moveTo>
                  <a:lnTo>
                    <a:pt x="23431" y="1459420"/>
                  </a:lnTo>
                  <a:lnTo>
                    <a:pt x="24600" y="1460208"/>
                  </a:lnTo>
                  <a:lnTo>
                    <a:pt x="22643" y="1458251"/>
                  </a:lnTo>
                  <a:close/>
                </a:path>
                <a:path w="3031490" h="1483360">
                  <a:moveTo>
                    <a:pt x="3008592" y="1458251"/>
                  </a:moveTo>
                  <a:lnTo>
                    <a:pt x="3006635" y="1460208"/>
                  </a:lnTo>
                  <a:lnTo>
                    <a:pt x="3007804" y="1459420"/>
                  </a:lnTo>
                  <a:lnTo>
                    <a:pt x="3008592" y="1458251"/>
                  </a:lnTo>
                  <a:close/>
                </a:path>
                <a:path w="3031490" h="1483360">
                  <a:moveTo>
                    <a:pt x="3025234" y="1432578"/>
                  </a:moveTo>
                  <a:lnTo>
                    <a:pt x="3023042" y="1436816"/>
                  </a:lnTo>
                  <a:lnTo>
                    <a:pt x="3024949" y="1433988"/>
                  </a:lnTo>
                  <a:lnTo>
                    <a:pt x="3025234" y="1432578"/>
                  </a:lnTo>
                  <a:close/>
                </a:path>
                <a:path w="3031490" h="1483360">
                  <a:moveTo>
                    <a:pt x="3031233" y="80010"/>
                  </a:moveTo>
                  <a:lnTo>
                    <a:pt x="3030476" y="1402842"/>
                  </a:lnTo>
                  <a:lnTo>
                    <a:pt x="3030474" y="1406615"/>
                  </a:lnTo>
                  <a:lnTo>
                    <a:pt x="3031236" y="1402842"/>
                  </a:lnTo>
                  <a:lnTo>
                    <a:pt x="3031233" y="80010"/>
                  </a:lnTo>
                  <a:close/>
                </a:path>
                <a:path w="3031490" h="1483360">
                  <a:moveTo>
                    <a:pt x="3024378" y="48015"/>
                  </a:moveTo>
                  <a:lnTo>
                    <a:pt x="3024378" y="48863"/>
                  </a:lnTo>
                  <a:lnTo>
                    <a:pt x="3025021" y="48863"/>
                  </a:lnTo>
                  <a:lnTo>
                    <a:pt x="3024378" y="48015"/>
                  </a:lnTo>
                  <a:close/>
                </a:path>
                <a:path w="3031490" h="1483360">
                  <a:moveTo>
                    <a:pt x="3023616" y="46885"/>
                  </a:moveTo>
                  <a:lnTo>
                    <a:pt x="3023616" y="47244"/>
                  </a:lnTo>
                  <a:lnTo>
                    <a:pt x="3023857" y="47244"/>
                  </a:lnTo>
                  <a:lnTo>
                    <a:pt x="3023616" y="4688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/>
            <p:cNvSpPr/>
            <p:nvPr/>
          </p:nvSpPr>
          <p:spPr>
            <a:xfrm>
              <a:off x="3745230" y="4037837"/>
              <a:ext cx="3031490" cy="1483360"/>
            </a:xfrm>
            <a:custGeom>
              <a:avLst/>
              <a:gdLst/>
              <a:ahLst/>
              <a:cxnLst/>
              <a:rect l="l" t="t" r="r" b="b"/>
              <a:pathLst>
                <a:path w="3031490" h="1483360">
                  <a:moveTo>
                    <a:pt x="80010" y="0"/>
                  </a:moveTo>
                  <a:lnTo>
                    <a:pt x="2951226" y="0"/>
                  </a:lnTo>
                </a:path>
                <a:path w="3031490" h="1483360">
                  <a:moveTo>
                    <a:pt x="2951226" y="1482849"/>
                  </a:moveTo>
                  <a:lnTo>
                    <a:pt x="80010" y="1482852"/>
                  </a:lnTo>
                  <a:lnTo>
                    <a:pt x="76242" y="1482091"/>
                  </a:lnTo>
                </a:path>
                <a:path w="3031490" h="1483360">
                  <a:moveTo>
                    <a:pt x="49540" y="1476702"/>
                  </a:moveTo>
                  <a:lnTo>
                    <a:pt x="48863" y="1476565"/>
                  </a:lnTo>
                  <a:lnTo>
                    <a:pt x="47759" y="1475821"/>
                  </a:lnTo>
                </a:path>
                <a:path w="3031490" h="1483360">
                  <a:moveTo>
                    <a:pt x="24600" y="1460208"/>
                  </a:moveTo>
                  <a:lnTo>
                    <a:pt x="23431" y="1459420"/>
                  </a:lnTo>
                  <a:lnTo>
                    <a:pt x="22643" y="1458251"/>
                  </a:lnTo>
                </a:path>
                <a:path w="3031490" h="1483360">
                  <a:moveTo>
                    <a:pt x="0" y="1402842"/>
                  </a:moveTo>
                  <a:lnTo>
                    <a:pt x="0" y="80010"/>
                  </a:lnTo>
                </a:path>
                <a:path w="3031490" h="1483360">
                  <a:moveTo>
                    <a:pt x="3023857" y="47244"/>
                  </a:moveTo>
                  <a:lnTo>
                    <a:pt x="3024378" y="48015"/>
                  </a:lnTo>
                </a:path>
                <a:path w="3031490" h="1483360">
                  <a:moveTo>
                    <a:pt x="3024949" y="48767"/>
                  </a:moveTo>
                  <a:lnTo>
                    <a:pt x="3025234" y="50273"/>
                  </a:lnTo>
                  <a:lnTo>
                    <a:pt x="3031233" y="80009"/>
                  </a:lnTo>
                </a:path>
                <a:path w="3031490" h="1483360">
                  <a:moveTo>
                    <a:pt x="3030474" y="1406615"/>
                  </a:moveTo>
                  <a:lnTo>
                    <a:pt x="3025234" y="1432578"/>
                  </a:lnTo>
                </a:path>
                <a:path w="3031490" h="1483360">
                  <a:moveTo>
                    <a:pt x="3023042" y="1436816"/>
                  </a:moveTo>
                  <a:lnTo>
                    <a:pt x="3008592" y="1458251"/>
                  </a:lnTo>
                </a:path>
                <a:path w="3031490" h="1483360">
                  <a:moveTo>
                    <a:pt x="3006656" y="1460187"/>
                  </a:moveTo>
                  <a:lnTo>
                    <a:pt x="2982315" y="1476451"/>
                  </a:lnTo>
                  <a:lnTo>
                    <a:pt x="2951226" y="1482849"/>
                  </a:lnTo>
                </a:path>
                <a:path w="3031490" h="1483360">
                  <a:moveTo>
                    <a:pt x="76242" y="1482091"/>
                  </a:moveTo>
                  <a:lnTo>
                    <a:pt x="49540" y="1476702"/>
                  </a:lnTo>
                  <a:lnTo>
                    <a:pt x="48920" y="1476451"/>
                  </a:lnTo>
                  <a:lnTo>
                    <a:pt x="24600" y="1460208"/>
                  </a:lnTo>
                </a:path>
                <a:path w="3031490" h="1483360">
                  <a:moveTo>
                    <a:pt x="22643" y="1458251"/>
                  </a:moveTo>
                  <a:lnTo>
                    <a:pt x="6862" y="1434843"/>
                  </a:lnTo>
                  <a:lnTo>
                    <a:pt x="6286" y="1433988"/>
                  </a:lnTo>
                  <a:lnTo>
                    <a:pt x="6001" y="1432578"/>
                  </a:lnTo>
                  <a:lnTo>
                    <a:pt x="0" y="1402841"/>
                  </a:lnTo>
                  <a:lnTo>
                    <a:pt x="0" y="80010"/>
                  </a:ln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09" y="0"/>
                  </a:lnTo>
                  <a:lnTo>
                    <a:pt x="2951226" y="0"/>
                  </a:lnTo>
                  <a:lnTo>
                    <a:pt x="2982372" y="6286"/>
                  </a:lnTo>
                  <a:lnTo>
                    <a:pt x="3007804" y="23431"/>
                  </a:lnTo>
                  <a:lnTo>
                    <a:pt x="3022837" y="45730"/>
                  </a:lnTo>
                  <a:lnTo>
                    <a:pt x="3023616" y="46885"/>
                  </a:lnTo>
                </a:path>
                <a:path w="3031490" h="1483360">
                  <a:moveTo>
                    <a:pt x="3023616" y="46885"/>
                  </a:moveTo>
                  <a:lnTo>
                    <a:pt x="3023857" y="47244"/>
                  </a:lnTo>
                </a:path>
                <a:path w="3031490" h="1483360">
                  <a:moveTo>
                    <a:pt x="3024378" y="48015"/>
                  </a:moveTo>
                  <a:lnTo>
                    <a:pt x="3024949" y="48767"/>
                  </a:lnTo>
                </a:path>
                <a:path w="3031490" h="1483360">
                  <a:moveTo>
                    <a:pt x="3031233" y="80009"/>
                  </a:moveTo>
                  <a:lnTo>
                    <a:pt x="3031236" y="1402842"/>
                  </a:lnTo>
                  <a:lnTo>
                    <a:pt x="3030474" y="1406615"/>
                  </a:lnTo>
                </a:path>
                <a:path w="3031490" h="1483360">
                  <a:moveTo>
                    <a:pt x="3025234" y="1432578"/>
                  </a:moveTo>
                  <a:lnTo>
                    <a:pt x="3024949" y="1433988"/>
                  </a:lnTo>
                  <a:lnTo>
                    <a:pt x="3023042" y="1436816"/>
                  </a:lnTo>
                </a:path>
                <a:path w="3031490" h="1483360">
                  <a:moveTo>
                    <a:pt x="3008592" y="1458251"/>
                  </a:moveTo>
                  <a:lnTo>
                    <a:pt x="3007804" y="1459420"/>
                  </a:lnTo>
                  <a:lnTo>
                    <a:pt x="3006635" y="1460208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/>
            <p:cNvSpPr/>
            <p:nvPr/>
          </p:nvSpPr>
          <p:spPr>
            <a:xfrm>
              <a:off x="3745230" y="4037837"/>
              <a:ext cx="3031490" cy="1483360"/>
            </a:xfrm>
            <a:custGeom>
              <a:avLst/>
              <a:gdLst/>
              <a:ahLst/>
              <a:cxnLst/>
              <a:rect l="l" t="t" r="r" b="b"/>
              <a:pathLst>
                <a:path w="3031490" h="1483360">
                  <a:moveTo>
                    <a:pt x="2951226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402842"/>
                  </a:lnTo>
                  <a:lnTo>
                    <a:pt x="6286" y="1433988"/>
                  </a:lnTo>
                  <a:lnTo>
                    <a:pt x="23431" y="1459420"/>
                  </a:lnTo>
                  <a:lnTo>
                    <a:pt x="48863" y="1476565"/>
                  </a:lnTo>
                  <a:lnTo>
                    <a:pt x="80010" y="1482852"/>
                  </a:lnTo>
                  <a:lnTo>
                    <a:pt x="2951226" y="1482852"/>
                  </a:lnTo>
                  <a:lnTo>
                    <a:pt x="2982372" y="1476565"/>
                  </a:lnTo>
                  <a:lnTo>
                    <a:pt x="3007804" y="1459420"/>
                  </a:lnTo>
                  <a:lnTo>
                    <a:pt x="3024949" y="1433988"/>
                  </a:lnTo>
                  <a:lnTo>
                    <a:pt x="3031236" y="1402842"/>
                  </a:lnTo>
                  <a:lnTo>
                    <a:pt x="3031236" y="80010"/>
                  </a:lnTo>
                  <a:lnTo>
                    <a:pt x="3024949" y="48863"/>
                  </a:lnTo>
                  <a:lnTo>
                    <a:pt x="3007804" y="23431"/>
                  </a:lnTo>
                  <a:lnTo>
                    <a:pt x="2982372" y="6286"/>
                  </a:lnTo>
                  <a:lnTo>
                    <a:pt x="29512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/>
            <p:cNvSpPr/>
            <p:nvPr/>
          </p:nvSpPr>
          <p:spPr>
            <a:xfrm>
              <a:off x="3745230" y="4037837"/>
              <a:ext cx="3031490" cy="1483360"/>
            </a:xfrm>
            <a:custGeom>
              <a:avLst/>
              <a:gdLst/>
              <a:ahLst/>
              <a:cxnLst/>
              <a:rect l="l" t="t" r="r" b="b"/>
              <a:pathLst>
                <a:path w="3031490" h="1483360">
                  <a:moveTo>
                    <a:pt x="0" y="80010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2951226" y="0"/>
                  </a:lnTo>
                  <a:lnTo>
                    <a:pt x="2982372" y="6286"/>
                  </a:lnTo>
                  <a:lnTo>
                    <a:pt x="3007804" y="23431"/>
                  </a:lnTo>
                  <a:lnTo>
                    <a:pt x="3024949" y="48863"/>
                  </a:lnTo>
                  <a:lnTo>
                    <a:pt x="3031236" y="80010"/>
                  </a:lnTo>
                  <a:lnTo>
                    <a:pt x="3031236" y="1402842"/>
                  </a:lnTo>
                  <a:lnTo>
                    <a:pt x="3024949" y="1433988"/>
                  </a:lnTo>
                  <a:lnTo>
                    <a:pt x="3007804" y="1459420"/>
                  </a:lnTo>
                  <a:lnTo>
                    <a:pt x="2982372" y="1476565"/>
                  </a:lnTo>
                  <a:lnTo>
                    <a:pt x="2951226" y="1482852"/>
                  </a:lnTo>
                  <a:lnTo>
                    <a:pt x="80010" y="1482852"/>
                  </a:lnTo>
                  <a:lnTo>
                    <a:pt x="48863" y="1476565"/>
                  </a:lnTo>
                  <a:lnTo>
                    <a:pt x="23431" y="1459420"/>
                  </a:lnTo>
                  <a:lnTo>
                    <a:pt x="6286" y="1433988"/>
                  </a:lnTo>
                  <a:lnTo>
                    <a:pt x="0" y="1402842"/>
                  </a:lnTo>
                  <a:lnTo>
                    <a:pt x="0" y="80010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/>
            <p:cNvSpPr/>
            <p:nvPr/>
          </p:nvSpPr>
          <p:spPr>
            <a:xfrm>
              <a:off x="4002024" y="4293869"/>
              <a:ext cx="528955" cy="529590"/>
            </a:xfrm>
            <a:custGeom>
              <a:avLst/>
              <a:gdLst/>
              <a:ahLst/>
              <a:cxnLst/>
              <a:rect l="l" t="t" r="r" b="b"/>
              <a:pathLst>
                <a:path w="528954" h="529589">
                  <a:moveTo>
                    <a:pt x="432815" y="0"/>
                  </a:moveTo>
                  <a:lnTo>
                    <a:pt x="96012" y="0"/>
                  </a:lnTo>
                  <a:lnTo>
                    <a:pt x="58507" y="7620"/>
                  </a:lnTo>
                  <a:lnTo>
                    <a:pt x="28003" y="28384"/>
                  </a:lnTo>
                  <a:lnTo>
                    <a:pt x="7500" y="59150"/>
                  </a:lnTo>
                  <a:lnTo>
                    <a:pt x="0" y="96773"/>
                  </a:lnTo>
                  <a:lnTo>
                    <a:pt x="0" y="433577"/>
                  </a:lnTo>
                  <a:lnTo>
                    <a:pt x="7500" y="470761"/>
                  </a:lnTo>
                  <a:lnTo>
                    <a:pt x="28003" y="501300"/>
                  </a:lnTo>
                  <a:lnTo>
                    <a:pt x="58507" y="521981"/>
                  </a:lnTo>
                  <a:lnTo>
                    <a:pt x="96012" y="529589"/>
                  </a:lnTo>
                  <a:lnTo>
                    <a:pt x="432815" y="529589"/>
                  </a:lnTo>
                  <a:lnTo>
                    <a:pt x="470320" y="521981"/>
                  </a:lnTo>
                  <a:lnTo>
                    <a:pt x="500824" y="501300"/>
                  </a:lnTo>
                  <a:lnTo>
                    <a:pt x="521327" y="470761"/>
                  </a:lnTo>
                  <a:lnTo>
                    <a:pt x="528827" y="433577"/>
                  </a:lnTo>
                  <a:lnTo>
                    <a:pt x="528827" y="96773"/>
                  </a:lnTo>
                  <a:lnTo>
                    <a:pt x="521327" y="59150"/>
                  </a:lnTo>
                  <a:lnTo>
                    <a:pt x="500824" y="28384"/>
                  </a:lnTo>
                  <a:lnTo>
                    <a:pt x="470320" y="7620"/>
                  </a:lnTo>
                  <a:lnTo>
                    <a:pt x="432815" y="0"/>
                  </a:lnTo>
                  <a:close/>
                </a:path>
              </a:pathLst>
            </a:custGeom>
            <a:solidFill>
              <a:srgbClr val="137BA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8" name="object 4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136136" y="4427219"/>
              <a:ext cx="261365" cy="262127"/>
            </a:xfrm>
            <a:prstGeom prst="rect">
              <a:avLst/>
            </a:prstGeom>
          </p:spPr>
        </p:pic>
      </p:grpSp>
      <p:sp>
        <p:nvSpPr>
          <p:cNvPr id="49" name="object 49"/>
          <p:cNvSpPr txBox="1"/>
          <p:nvPr/>
        </p:nvSpPr>
        <p:spPr>
          <a:xfrm>
            <a:off x="6192265" y="4254500"/>
            <a:ext cx="396240" cy="426084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2600" spc="-25">
                <a:solidFill>
                  <a:srgbClr val="E3ECF1"/>
                </a:solidFill>
                <a:latin typeface="Segoe UI Semibold"/>
                <a:cs typeface="Segoe UI Semibold"/>
              </a:rPr>
              <a:t>05</a:t>
            </a:r>
            <a:endParaRPr sz="2600">
              <a:latin typeface="Segoe UI Semibold"/>
              <a:cs typeface="Segoe UI Semibold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3989323" y="4909819"/>
            <a:ext cx="2004060" cy="4883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0">
                <a:solidFill>
                  <a:srgbClr val="15212E"/>
                </a:solidFill>
                <a:latin typeface="Segoe UI Semibold"/>
                <a:cs typeface="Segoe UI Semibold"/>
              </a:rPr>
              <a:t>Trust</a:t>
            </a:r>
            <a:r>
              <a:rPr dirty="0" sz="1400" spc="-35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400">
                <a:solidFill>
                  <a:srgbClr val="15212E"/>
                </a:solidFill>
                <a:latin typeface="Segoe UI Semibold"/>
                <a:cs typeface="Segoe UI Semibold"/>
              </a:rPr>
              <a:t>&amp;</a:t>
            </a:r>
            <a:r>
              <a:rPr dirty="0" sz="1400" spc="-30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400" spc="-10">
                <a:solidFill>
                  <a:srgbClr val="15212E"/>
                </a:solidFill>
                <a:latin typeface="Segoe UI Semibold"/>
                <a:cs typeface="Segoe UI Semibold"/>
              </a:rPr>
              <a:t>operations</a:t>
            </a:r>
            <a:endParaRPr sz="1400">
              <a:latin typeface="Segoe UI Semibold"/>
              <a:cs typeface="Segoe UI Semibold"/>
            </a:endParaRPr>
          </a:p>
          <a:p>
            <a:pPr marL="12700">
              <a:lnSpc>
                <a:spcPct val="100000"/>
              </a:lnSpc>
              <a:spcBef>
                <a:spcPts val="820"/>
              </a:spcBef>
            </a:pP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Security,</a:t>
            </a:r>
            <a:r>
              <a:rPr dirty="0" sz="950" spc="4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quality, engagement</a:t>
            </a:r>
            <a:r>
              <a:rPr dirty="0" sz="950" spc="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and</a:t>
            </a:r>
            <a:r>
              <a:rPr dirty="0" sz="950" spc="5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 spc="-20">
                <a:solidFill>
                  <a:srgbClr val="546679"/>
                </a:solidFill>
                <a:latin typeface="Calibri"/>
                <a:cs typeface="Calibri"/>
              </a:rPr>
              <a:t>team</a:t>
            </a:r>
            <a:endParaRPr sz="950">
              <a:latin typeface="Calibri"/>
              <a:cs typeface="Calibri"/>
            </a:endParaRPr>
          </a:p>
        </p:txBody>
      </p:sp>
      <p:grpSp>
        <p:nvGrpSpPr>
          <p:cNvPr id="51" name="object 51"/>
          <p:cNvGrpSpPr/>
          <p:nvPr/>
        </p:nvGrpSpPr>
        <p:grpSpPr>
          <a:xfrm>
            <a:off x="6923151" y="4032122"/>
            <a:ext cx="3042920" cy="1494790"/>
            <a:chOff x="6923151" y="4032122"/>
            <a:chExt cx="3042920" cy="1494790"/>
          </a:xfrm>
        </p:grpSpPr>
        <p:sp>
          <p:nvSpPr>
            <p:cNvPr id="52" name="object 52"/>
            <p:cNvSpPr/>
            <p:nvPr/>
          </p:nvSpPr>
          <p:spPr>
            <a:xfrm>
              <a:off x="6928866" y="4037837"/>
              <a:ext cx="3031490" cy="1483360"/>
            </a:xfrm>
            <a:custGeom>
              <a:avLst/>
              <a:gdLst/>
              <a:ahLst/>
              <a:cxnLst/>
              <a:rect l="l" t="t" r="r" b="b"/>
              <a:pathLst>
                <a:path w="3031490" h="1483360">
                  <a:moveTo>
                    <a:pt x="76242" y="1482091"/>
                  </a:moveTo>
                  <a:lnTo>
                    <a:pt x="80009" y="1482852"/>
                  </a:lnTo>
                  <a:lnTo>
                    <a:pt x="2960370" y="1482852"/>
                  </a:lnTo>
                  <a:lnTo>
                    <a:pt x="76242" y="1482091"/>
                  </a:lnTo>
                  <a:close/>
                </a:path>
                <a:path w="3031490" h="1483360">
                  <a:moveTo>
                    <a:pt x="2950463" y="0"/>
                  </a:moveTo>
                  <a:lnTo>
                    <a:pt x="80009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402842"/>
                  </a:lnTo>
                  <a:lnTo>
                    <a:pt x="22643" y="1458251"/>
                  </a:lnTo>
                  <a:lnTo>
                    <a:pt x="76242" y="1482091"/>
                  </a:lnTo>
                  <a:lnTo>
                    <a:pt x="2960370" y="1482852"/>
                  </a:lnTo>
                  <a:lnTo>
                    <a:pt x="2950451" y="1482852"/>
                  </a:lnTo>
                  <a:lnTo>
                    <a:pt x="3007423" y="1459420"/>
                  </a:lnTo>
                  <a:lnTo>
                    <a:pt x="3030275" y="1407514"/>
                  </a:lnTo>
                  <a:lnTo>
                    <a:pt x="3031234" y="80010"/>
                  </a:lnTo>
                  <a:lnTo>
                    <a:pt x="3030767" y="77724"/>
                  </a:lnTo>
                  <a:lnTo>
                    <a:pt x="3030474" y="77724"/>
                  </a:lnTo>
                  <a:lnTo>
                    <a:pt x="3030474" y="76304"/>
                  </a:lnTo>
                  <a:lnTo>
                    <a:pt x="3025299" y="51053"/>
                  </a:lnTo>
                  <a:lnTo>
                    <a:pt x="3025139" y="51053"/>
                  </a:lnTo>
                  <a:lnTo>
                    <a:pt x="3025139" y="50368"/>
                  </a:lnTo>
                  <a:lnTo>
                    <a:pt x="3024849" y="48863"/>
                  </a:lnTo>
                  <a:lnTo>
                    <a:pt x="3024378" y="48863"/>
                  </a:lnTo>
                  <a:lnTo>
                    <a:pt x="3024378" y="48202"/>
                  </a:lnTo>
                  <a:lnTo>
                    <a:pt x="3007423" y="23431"/>
                  </a:lnTo>
                  <a:lnTo>
                    <a:pt x="2981729" y="6286"/>
                  </a:lnTo>
                  <a:lnTo>
                    <a:pt x="2950463" y="0"/>
                  </a:lnTo>
                  <a:close/>
                </a:path>
                <a:path w="3031490" h="1483360">
                  <a:moveTo>
                    <a:pt x="22643" y="1458251"/>
                  </a:moveTo>
                  <a:lnTo>
                    <a:pt x="23431" y="1459420"/>
                  </a:lnTo>
                  <a:lnTo>
                    <a:pt x="24600" y="1460208"/>
                  </a:lnTo>
                  <a:lnTo>
                    <a:pt x="22643" y="1458251"/>
                  </a:lnTo>
                  <a:close/>
                </a:path>
                <a:path w="3031490" h="1483360">
                  <a:moveTo>
                    <a:pt x="3025508" y="1430693"/>
                  </a:moveTo>
                  <a:lnTo>
                    <a:pt x="3024378" y="1434083"/>
                  </a:lnTo>
                  <a:lnTo>
                    <a:pt x="3023328" y="1436183"/>
                  </a:lnTo>
                  <a:lnTo>
                    <a:pt x="3024765" y="1434083"/>
                  </a:lnTo>
                  <a:lnTo>
                    <a:pt x="3025508" y="1430693"/>
                  </a:lnTo>
                  <a:close/>
                </a:path>
                <a:path w="3031490" h="1483360">
                  <a:moveTo>
                    <a:pt x="3031234" y="80010"/>
                  </a:moveTo>
                  <a:lnTo>
                    <a:pt x="3030475" y="1402842"/>
                  </a:lnTo>
                  <a:lnTo>
                    <a:pt x="3030474" y="1405127"/>
                  </a:lnTo>
                  <a:lnTo>
                    <a:pt x="3030275" y="1407514"/>
                  </a:lnTo>
                  <a:lnTo>
                    <a:pt x="3031235" y="1402842"/>
                  </a:lnTo>
                  <a:lnTo>
                    <a:pt x="3031234" y="80010"/>
                  </a:lnTo>
                  <a:close/>
                </a:path>
                <a:path w="3031490" h="1483360">
                  <a:moveTo>
                    <a:pt x="3030474" y="76304"/>
                  </a:moveTo>
                  <a:lnTo>
                    <a:pt x="3030474" y="77724"/>
                  </a:lnTo>
                  <a:lnTo>
                    <a:pt x="3030765" y="77724"/>
                  </a:lnTo>
                  <a:lnTo>
                    <a:pt x="3030474" y="76304"/>
                  </a:lnTo>
                  <a:close/>
                </a:path>
                <a:path w="3031490" h="1483360">
                  <a:moveTo>
                    <a:pt x="3025139" y="50368"/>
                  </a:moveTo>
                  <a:lnTo>
                    <a:pt x="3025139" y="51053"/>
                  </a:lnTo>
                  <a:lnTo>
                    <a:pt x="3025280" y="51053"/>
                  </a:lnTo>
                  <a:lnTo>
                    <a:pt x="3025139" y="50368"/>
                  </a:lnTo>
                  <a:close/>
                </a:path>
                <a:path w="3031490" h="1483360">
                  <a:moveTo>
                    <a:pt x="3024378" y="48202"/>
                  </a:moveTo>
                  <a:lnTo>
                    <a:pt x="3024378" y="48863"/>
                  </a:lnTo>
                  <a:lnTo>
                    <a:pt x="3024906" y="48863"/>
                  </a:lnTo>
                  <a:lnTo>
                    <a:pt x="3024378" y="482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/>
            <p:cNvSpPr/>
            <p:nvPr/>
          </p:nvSpPr>
          <p:spPr>
            <a:xfrm>
              <a:off x="6928866" y="4037837"/>
              <a:ext cx="3031490" cy="1483360"/>
            </a:xfrm>
            <a:custGeom>
              <a:avLst/>
              <a:gdLst/>
              <a:ahLst/>
              <a:cxnLst/>
              <a:rect l="l" t="t" r="r" b="b"/>
              <a:pathLst>
                <a:path w="3031490" h="1483360">
                  <a:moveTo>
                    <a:pt x="80009" y="0"/>
                  </a:moveTo>
                  <a:lnTo>
                    <a:pt x="2950463" y="0"/>
                  </a:lnTo>
                </a:path>
                <a:path w="3031490" h="1483360">
                  <a:moveTo>
                    <a:pt x="2950464" y="1482849"/>
                  </a:moveTo>
                  <a:lnTo>
                    <a:pt x="80009" y="1482852"/>
                  </a:lnTo>
                  <a:lnTo>
                    <a:pt x="76242" y="1482091"/>
                  </a:lnTo>
                </a:path>
                <a:path w="3031490" h="1483360">
                  <a:moveTo>
                    <a:pt x="49540" y="1476702"/>
                  </a:moveTo>
                  <a:lnTo>
                    <a:pt x="48863" y="1476565"/>
                  </a:lnTo>
                  <a:lnTo>
                    <a:pt x="47759" y="1475821"/>
                  </a:lnTo>
                </a:path>
                <a:path w="3031490" h="1483360">
                  <a:moveTo>
                    <a:pt x="24600" y="1460208"/>
                  </a:moveTo>
                  <a:lnTo>
                    <a:pt x="23431" y="1459420"/>
                  </a:lnTo>
                  <a:lnTo>
                    <a:pt x="22643" y="1458251"/>
                  </a:lnTo>
                </a:path>
                <a:path w="3031490" h="1483360">
                  <a:moveTo>
                    <a:pt x="0" y="1402842"/>
                  </a:moveTo>
                  <a:lnTo>
                    <a:pt x="0" y="80010"/>
                  </a:lnTo>
                </a:path>
                <a:path w="3031490" h="1483360">
                  <a:moveTo>
                    <a:pt x="3024830" y="48767"/>
                  </a:moveTo>
                  <a:lnTo>
                    <a:pt x="3025139" y="50368"/>
                  </a:lnTo>
                </a:path>
                <a:path w="3031490" h="1483360">
                  <a:moveTo>
                    <a:pt x="3025280" y="51053"/>
                  </a:moveTo>
                  <a:lnTo>
                    <a:pt x="3030474" y="76304"/>
                  </a:lnTo>
                </a:path>
                <a:path w="3031490" h="1483360">
                  <a:moveTo>
                    <a:pt x="3030765" y="77724"/>
                  </a:moveTo>
                  <a:lnTo>
                    <a:pt x="3031234" y="80009"/>
                  </a:lnTo>
                </a:path>
                <a:path w="3031490" h="1483360">
                  <a:moveTo>
                    <a:pt x="3030275" y="1407514"/>
                  </a:moveTo>
                  <a:lnTo>
                    <a:pt x="3025508" y="1430693"/>
                  </a:lnTo>
                </a:path>
                <a:path w="3031490" h="1483360">
                  <a:moveTo>
                    <a:pt x="3023328" y="1436183"/>
                  </a:moveTo>
                  <a:lnTo>
                    <a:pt x="3007423" y="1459420"/>
                  </a:lnTo>
                  <a:lnTo>
                    <a:pt x="2981708" y="1476501"/>
                  </a:lnTo>
                  <a:lnTo>
                    <a:pt x="2980924" y="1476660"/>
                  </a:lnTo>
                  <a:lnTo>
                    <a:pt x="2950464" y="1482849"/>
                  </a:lnTo>
                </a:path>
                <a:path w="3031490" h="1483360">
                  <a:moveTo>
                    <a:pt x="76242" y="1482091"/>
                  </a:moveTo>
                  <a:lnTo>
                    <a:pt x="49540" y="1476702"/>
                  </a:lnTo>
                  <a:lnTo>
                    <a:pt x="48920" y="1476451"/>
                  </a:lnTo>
                  <a:lnTo>
                    <a:pt x="24600" y="1460208"/>
                  </a:lnTo>
                </a:path>
                <a:path w="3031490" h="1483360">
                  <a:moveTo>
                    <a:pt x="22643" y="1458251"/>
                  </a:moveTo>
                  <a:lnTo>
                    <a:pt x="6862" y="1434843"/>
                  </a:lnTo>
                  <a:lnTo>
                    <a:pt x="6286" y="1433988"/>
                  </a:lnTo>
                  <a:lnTo>
                    <a:pt x="6149" y="1433311"/>
                  </a:lnTo>
                  <a:lnTo>
                    <a:pt x="0" y="1402842"/>
                  </a:lnTo>
                  <a:lnTo>
                    <a:pt x="0" y="80010"/>
                  </a:ln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09" y="0"/>
                  </a:lnTo>
                  <a:lnTo>
                    <a:pt x="2950463" y="0"/>
                  </a:lnTo>
                  <a:lnTo>
                    <a:pt x="2981729" y="6286"/>
                  </a:lnTo>
                  <a:lnTo>
                    <a:pt x="3007423" y="23431"/>
                  </a:lnTo>
                  <a:lnTo>
                    <a:pt x="3022734" y="45801"/>
                  </a:lnTo>
                  <a:lnTo>
                    <a:pt x="3023688" y="47194"/>
                  </a:lnTo>
                  <a:lnTo>
                    <a:pt x="3024378" y="48202"/>
                  </a:lnTo>
                </a:path>
                <a:path w="3031490" h="1483360">
                  <a:moveTo>
                    <a:pt x="3024378" y="48202"/>
                  </a:moveTo>
                  <a:lnTo>
                    <a:pt x="3024830" y="48767"/>
                  </a:lnTo>
                </a:path>
                <a:path w="3031490" h="1483360">
                  <a:moveTo>
                    <a:pt x="3025139" y="50277"/>
                  </a:moveTo>
                  <a:lnTo>
                    <a:pt x="3025299" y="51053"/>
                  </a:lnTo>
                </a:path>
                <a:path w="3031490" h="1483360">
                  <a:moveTo>
                    <a:pt x="3030474" y="76293"/>
                  </a:moveTo>
                  <a:lnTo>
                    <a:pt x="3030767" y="77724"/>
                  </a:lnTo>
                </a:path>
                <a:path w="3031490" h="1483360">
                  <a:moveTo>
                    <a:pt x="3031234" y="80009"/>
                  </a:moveTo>
                  <a:lnTo>
                    <a:pt x="3031235" y="1402842"/>
                  </a:lnTo>
                  <a:lnTo>
                    <a:pt x="3030275" y="1407514"/>
                  </a:lnTo>
                </a:path>
                <a:path w="3031490" h="1483360">
                  <a:moveTo>
                    <a:pt x="3025508" y="1430693"/>
                  </a:moveTo>
                  <a:lnTo>
                    <a:pt x="3024830" y="1433988"/>
                  </a:lnTo>
                  <a:lnTo>
                    <a:pt x="3023328" y="1436183"/>
                  </a:lnTo>
                </a:path>
                <a:path w="3031490" h="1483360">
                  <a:moveTo>
                    <a:pt x="2981708" y="1476501"/>
                  </a:moveTo>
                  <a:lnTo>
                    <a:pt x="2980924" y="1476660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/>
            <p:cNvSpPr/>
            <p:nvPr/>
          </p:nvSpPr>
          <p:spPr>
            <a:xfrm>
              <a:off x="6928866" y="4037837"/>
              <a:ext cx="3031490" cy="1483360"/>
            </a:xfrm>
            <a:custGeom>
              <a:avLst/>
              <a:gdLst/>
              <a:ahLst/>
              <a:cxnLst/>
              <a:rect l="l" t="t" r="r" b="b"/>
              <a:pathLst>
                <a:path w="3031490" h="1483360">
                  <a:moveTo>
                    <a:pt x="2950463" y="0"/>
                  </a:moveTo>
                  <a:lnTo>
                    <a:pt x="80009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402842"/>
                  </a:lnTo>
                  <a:lnTo>
                    <a:pt x="6286" y="1433988"/>
                  </a:lnTo>
                  <a:lnTo>
                    <a:pt x="23431" y="1459420"/>
                  </a:lnTo>
                  <a:lnTo>
                    <a:pt x="48863" y="1476565"/>
                  </a:lnTo>
                  <a:lnTo>
                    <a:pt x="80009" y="1482852"/>
                  </a:lnTo>
                  <a:lnTo>
                    <a:pt x="2950463" y="1482852"/>
                  </a:lnTo>
                  <a:lnTo>
                    <a:pt x="2981729" y="1476565"/>
                  </a:lnTo>
                  <a:lnTo>
                    <a:pt x="3007423" y="1459420"/>
                  </a:lnTo>
                  <a:lnTo>
                    <a:pt x="3024830" y="1433988"/>
                  </a:lnTo>
                  <a:lnTo>
                    <a:pt x="3031235" y="1402842"/>
                  </a:lnTo>
                  <a:lnTo>
                    <a:pt x="3031235" y="80010"/>
                  </a:lnTo>
                  <a:lnTo>
                    <a:pt x="3024830" y="48863"/>
                  </a:lnTo>
                  <a:lnTo>
                    <a:pt x="3007423" y="23431"/>
                  </a:lnTo>
                  <a:lnTo>
                    <a:pt x="2981729" y="6286"/>
                  </a:lnTo>
                  <a:lnTo>
                    <a:pt x="29504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/>
            <p:cNvSpPr/>
            <p:nvPr/>
          </p:nvSpPr>
          <p:spPr>
            <a:xfrm>
              <a:off x="6928866" y="4037837"/>
              <a:ext cx="3031490" cy="1483360"/>
            </a:xfrm>
            <a:custGeom>
              <a:avLst/>
              <a:gdLst/>
              <a:ahLst/>
              <a:cxnLst/>
              <a:rect l="l" t="t" r="r" b="b"/>
              <a:pathLst>
                <a:path w="3031490" h="1483360">
                  <a:moveTo>
                    <a:pt x="0" y="80010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09" y="0"/>
                  </a:lnTo>
                  <a:lnTo>
                    <a:pt x="2950463" y="0"/>
                  </a:lnTo>
                  <a:lnTo>
                    <a:pt x="2981729" y="6286"/>
                  </a:lnTo>
                  <a:lnTo>
                    <a:pt x="3007423" y="23431"/>
                  </a:lnTo>
                  <a:lnTo>
                    <a:pt x="3024830" y="48863"/>
                  </a:lnTo>
                  <a:lnTo>
                    <a:pt x="3031235" y="80010"/>
                  </a:lnTo>
                  <a:lnTo>
                    <a:pt x="3031235" y="1402842"/>
                  </a:lnTo>
                  <a:lnTo>
                    <a:pt x="3024830" y="1433988"/>
                  </a:lnTo>
                  <a:lnTo>
                    <a:pt x="3007423" y="1459420"/>
                  </a:lnTo>
                  <a:lnTo>
                    <a:pt x="2981729" y="1476565"/>
                  </a:lnTo>
                  <a:lnTo>
                    <a:pt x="2950463" y="1482852"/>
                  </a:lnTo>
                  <a:lnTo>
                    <a:pt x="80009" y="1482852"/>
                  </a:lnTo>
                  <a:lnTo>
                    <a:pt x="48863" y="1476565"/>
                  </a:lnTo>
                  <a:lnTo>
                    <a:pt x="23431" y="1459420"/>
                  </a:lnTo>
                  <a:lnTo>
                    <a:pt x="6286" y="1433988"/>
                  </a:lnTo>
                  <a:lnTo>
                    <a:pt x="0" y="1402842"/>
                  </a:lnTo>
                  <a:lnTo>
                    <a:pt x="0" y="80010"/>
                  </a:lnTo>
                  <a:close/>
                </a:path>
              </a:pathLst>
            </a:custGeom>
            <a:ln w="11429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/>
            <p:cNvSpPr/>
            <p:nvPr/>
          </p:nvSpPr>
          <p:spPr>
            <a:xfrm>
              <a:off x="7184898" y="4293869"/>
              <a:ext cx="529590" cy="529590"/>
            </a:xfrm>
            <a:custGeom>
              <a:avLst/>
              <a:gdLst/>
              <a:ahLst/>
              <a:cxnLst/>
              <a:rect l="l" t="t" r="r" b="b"/>
              <a:pathLst>
                <a:path w="529590" h="529589">
                  <a:moveTo>
                    <a:pt x="433577" y="0"/>
                  </a:moveTo>
                  <a:lnTo>
                    <a:pt x="96774" y="0"/>
                  </a:lnTo>
                  <a:lnTo>
                    <a:pt x="59150" y="7620"/>
                  </a:lnTo>
                  <a:lnTo>
                    <a:pt x="28384" y="28384"/>
                  </a:lnTo>
                  <a:lnTo>
                    <a:pt x="7620" y="59150"/>
                  </a:lnTo>
                  <a:lnTo>
                    <a:pt x="0" y="96773"/>
                  </a:lnTo>
                  <a:lnTo>
                    <a:pt x="0" y="433577"/>
                  </a:lnTo>
                  <a:lnTo>
                    <a:pt x="7620" y="470761"/>
                  </a:lnTo>
                  <a:lnTo>
                    <a:pt x="28384" y="501300"/>
                  </a:lnTo>
                  <a:lnTo>
                    <a:pt x="59150" y="521981"/>
                  </a:lnTo>
                  <a:lnTo>
                    <a:pt x="96774" y="529589"/>
                  </a:lnTo>
                  <a:lnTo>
                    <a:pt x="433577" y="529589"/>
                  </a:lnTo>
                  <a:lnTo>
                    <a:pt x="470761" y="521981"/>
                  </a:lnTo>
                  <a:lnTo>
                    <a:pt x="501300" y="501300"/>
                  </a:lnTo>
                  <a:lnTo>
                    <a:pt x="521981" y="470761"/>
                  </a:lnTo>
                  <a:lnTo>
                    <a:pt x="529590" y="433577"/>
                  </a:lnTo>
                  <a:lnTo>
                    <a:pt x="529590" y="96773"/>
                  </a:lnTo>
                  <a:lnTo>
                    <a:pt x="521981" y="59150"/>
                  </a:lnTo>
                  <a:lnTo>
                    <a:pt x="501300" y="28384"/>
                  </a:lnTo>
                  <a:lnTo>
                    <a:pt x="470761" y="7620"/>
                  </a:lnTo>
                  <a:lnTo>
                    <a:pt x="433577" y="0"/>
                  </a:lnTo>
                  <a:close/>
                </a:path>
              </a:pathLst>
            </a:custGeom>
            <a:solidFill>
              <a:srgbClr val="137BA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7" name="object 5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319771" y="4427219"/>
              <a:ext cx="262127" cy="262127"/>
            </a:xfrm>
            <a:prstGeom prst="rect">
              <a:avLst/>
            </a:prstGeom>
          </p:spPr>
        </p:pic>
      </p:grpSp>
      <p:sp>
        <p:nvSpPr>
          <p:cNvPr id="58" name="object 58"/>
          <p:cNvSpPr txBox="1"/>
          <p:nvPr/>
        </p:nvSpPr>
        <p:spPr>
          <a:xfrm>
            <a:off x="9375140" y="4254500"/>
            <a:ext cx="397510" cy="426084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2600" spc="-25">
                <a:solidFill>
                  <a:srgbClr val="E3ECF1"/>
                </a:solidFill>
                <a:latin typeface="Segoe UI Semibold"/>
                <a:cs typeface="Segoe UI Semibold"/>
              </a:rPr>
              <a:t>06</a:t>
            </a:r>
            <a:endParaRPr sz="2600">
              <a:latin typeface="Segoe UI Semibold"/>
              <a:cs typeface="Segoe UI Semibold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7172959" y="4909819"/>
            <a:ext cx="1652905" cy="4883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0">
                <a:solidFill>
                  <a:srgbClr val="15212E"/>
                </a:solidFill>
                <a:latin typeface="Segoe UI Semibold"/>
                <a:cs typeface="Segoe UI Semibold"/>
              </a:rPr>
              <a:t>Commercials</a:t>
            </a:r>
            <a:endParaRPr sz="1400">
              <a:latin typeface="Segoe UI Semibold"/>
              <a:cs typeface="Segoe UI Semibold"/>
            </a:endParaRPr>
          </a:p>
          <a:p>
            <a:pPr marL="12700">
              <a:lnSpc>
                <a:spcPct val="100000"/>
              </a:lnSpc>
              <a:spcBef>
                <a:spcPts val="820"/>
              </a:spcBef>
            </a:pP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Pricing,</a:t>
            </a:r>
            <a:r>
              <a:rPr dirty="0" sz="950" spc="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cost</a:t>
            </a:r>
            <a:r>
              <a:rPr dirty="0" sz="950" spc="-1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comparison</a:t>
            </a:r>
            <a:r>
              <a:rPr dirty="0" sz="950" spc="-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and</a:t>
            </a:r>
            <a:r>
              <a:rPr dirty="0" sz="950" spc="2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 spc="-25">
                <a:solidFill>
                  <a:srgbClr val="546679"/>
                </a:solidFill>
                <a:latin typeface="Calibri"/>
                <a:cs typeface="Calibri"/>
              </a:rPr>
              <a:t>ROI</a:t>
            </a:r>
            <a:endParaRPr sz="950">
              <a:latin typeface="Calibri"/>
              <a:cs typeface="Calibri"/>
            </a:endParaRPr>
          </a:p>
        </p:txBody>
      </p:sp>
      <p:pic>
        <p:nvPicPr>
          <p:cNvPr id="60" name="object 6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57022" y="6368033"/>
            <a:ext cx="233171" cy="216407"/>
          </a:xfrm>
          <a:prstGeom prst="rect">
            <a:avLst/>
          </a:prstGeom>
        </p:spPr>
      </p:pic>
      <p:sp>
        <p:nvSpPr>
          <p:cNvPr id="61" name="object 61"/>
          <p:cNvSpPr txBox="1"/>
          <p:nvPr/>
        </p:nvSpPr>
        <p:spPr>
          <a:xfrm>
            <a:off x="10003790" y="6396145"/>
            <a:ext cx="139700" cy="15938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dirty="0" sz="800" spc="-25">
                <a:solidFill>
                  <a:srgbClr val="8FA2B0"/>
                </a:solidFill>
                <a:latin typeface="Segoe UI Semibold"/>
                <a:cs typeface="Segoe UI Semibold"/>
              </a:rPr>
              <a:t>04</a:t>
            </a:r>
            <a:endParaRPr sz="800">
              <a:latin typeface="Segoe UI Semibold"/>
              <a:cs typeface="Segoe UI Semibold"/>
            </a:endParaRPr>
          </a:p>
        </p:txBody>
      </p:sp>
      <p:sp>
        <p:nvSpPr>
          <p:cNvPr id="62" name="object 62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90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dirty="0" spc="-10"/>
              <a:t>O</a:t>
            </a:r>
            <a:r>
              <a:rPr dirty="0" spc="-75"/>
              <a:t> </a:t>
            </a:r>
            <a:r>
              <a:rPr dirty="0" spc="-10"/>
              <a:t>B</a:t>
            </a:r>
            <a:r>
              <a:rPr dirty="0" spc="-75"/>
              <a:t> </a:t>
            </a:r>
            <a:r>
              <a:rPr dirty="0"/>
              <a:t>G</a:t>
            </a:r>
            <a:r>
              <a:rPr dirty="0" spc="254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 spc="-10"/>
              <a:t>T</a:t>
            </a:r>
            <a:r>
              <a:rPr dirty="0" spc="-75"/>
              <a:t> </a:t>
            </a:r>
            <a:r>
              <a:rPr dirty="0" spc="-10"/>
              <a:t>S</a:t>
            </a:r>
            <a:r>
              <a:rPr dirty="0" spc="-75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/>
              <a:t>R</a:t>
            </a:r>
            <a:r>
              <a:rPr dirty="0" spc="-75"/>
              <a:t> </a:t>
            </a:r>
            <a:r>
              <a:rPr dirty="0" spc="-10"/>
              <a:t>C</a:t>
            </a:r>
            <a:r>
              <a:rPr dirty="0" spc="-75"/>
              <a:t> </a:t>
            </a:r>
            <a:r>
              <a:rPr dirty="0"/>
              <a:t>I</a:t>
            </a:r>
            <a:r>
              <a:rPr dirty="0" spc="-80"/>
              <a:t> </a:t>
            </a:r>
            <a:r>
              <a:rPr dirty="0" spc="-25"/>
              <a:t>NG</a:t>
            </a:r>
          </a:p>
        </p:txBody>
      </p:sp>
      <p:sp>
        <p:nvSpPr>
          <p:cNvPr id="63" name="object 63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10"/>
              </a:lnSpc>
            </a:pPr>
            <a:r>
              <a:rPr dirty="0" spc="-10"/>
              <a:t>Confidential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773429"/>
            <a:ext cx="4655820" cy="6014720"/>
            <a:chOff x="0" y="773429"/>
            <a:chExt cx="4655820" cy="6014720"/>
          </a:xfrm>
        </p:grpSpPr>
        <p:sp>
          <p:nvSpPr>
            <p:cNvPr id="3" name="object 3"/>
            <p:cNvSpPr/>
            <p:nvPr/>
          </p:nvSpPr>
          <p:spPr>
            <a:xfrm>
              <a:off x="0" y="773429"/>
              <a:ext cx="3609340" cy="6014720"/>
            </a:xfrm>
            <a:custGeom>
              <a:avLst/>
              <a:gdLst/>
              <a:ahLst/>
              <a:cxnLst/>
              <a:rect l="l" t="t" r="r" b="b"/>
              <a:pathLst>
                <a:path w="3609340" h="6014720">
                  <a:moveTo>
                    <a:pt x="3608832" y="0"/>
                  </a:moveTo>
                  <a:lnTo>
                    <a:pt x="0" y="0"/>
                  </a:lnTo>
                  <a:lnTo>
                    <a:pt x="0" y="6014466"/>
                  </a:lnTo>
                  <a:lnTo>
                    <a:pt x="3608832" y="6014466"/>
                  </a:lnTo>
                  <a:lnTo>
                    <a:pt x="3608832" y="0"/>
                  </a:lnTo>
                  <a:close/>
                </a:path>
              </a:pathLst>
            </a:custGeom>
            <a:solidFill>
              <a:srgbClr val="071F3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82545" y="773430"/>
              <a:ext cx="2573273" cy="177088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681990" y="1696211"/>
              <a:ext cx="2245995" cy="2245360"/>
            </a:xfrm>
            <a:custGeom>
              <a:avLst/>
              <a:gdLst/>
              <a:ahLst/>
              <a:cxnLst/>
              <a:rect l="l" t="t" r="r" b="b"/>
              <a:pathLst>
                <a:path w="2245995" h="2245360">
                  <a:moveTo>
                    <a:pt x="2116836" y="0"/>
                  </a:moveTo>
                  <a:lnTo>
                    <a:pt x="128015" y="0"/>
                  </a:lnTo>
                  <a:lnTo>
                    <a:pt x="78116" y="10036"/>
                  </a:lnTo>
                  <a:lnTo>
                    <a:pt x="37433" y="37433"/>
                  </a:lnTo>
                  <a:lnTo>
                    <a:pt x="10036" y="78116"/>
                  </a:lnTo>
                  <a:lnTo>
                    <a:pt x="0" y="128015"/>
                  </a:lnTo>
                  <a:lnTo>
                    <a:pt x="0" y="2116836"/>
                  </a:lnTo>
                  <a:lnTo>
                    <a:pt x="10036" y="2166735"/>
                  </a:lnTo>
                  <a:lnTo>
                    <a:pt x="37433" y="2207418"/>
                  </a:lnTo>
                  <a:lnTo>
                    <a:pt x="78116" y="2234815"/>
                  </a:lnTo>
                  <a:lnTo>
                    <a:pt x="128015" y="2244852"/>
                  </a:lnTo>
                  <a:lnTo>
                    <a:pt x="2116836" y="2244852"/>
                  </a:lnTo>
                  <a:lnTo>
                    <a:pt x="2166854" y="2234815"/>
                  </a:lnTo>
                  <a:lnTo>
                    <a:pt x="2207799" y="2207418"/>
                  </a:lnTo>
                  <a:lnTo>
                    <a:pt x="2235457" y="2166735"/>
                  </a:lnTo>
                  <a:lnTo>
                    <a:pt x="2245614" y="2116836"/>
                  </a:lnTo>
                  <a:lnTo>
                    <a:pt x="2245614" y="128015"/>
                  </a:lnTo>
                  <a:lnTo>
                    <a:pt x="2235457" y="78116"/>
                  </a:lnTo>
                  <a:lnTo>
                    <a:pt x="2207799" y="37433"/>
                  </a:lnTo>
                  <a:lnTo>
                    <a:pt x="2166854" y="10036"/>
                  </a:lnTo>
                  <a:lnTo>
                    <a:pt x="2116836" y="0"/>
                  </a:lnTo>
                  <a:close/>
                </a:path>
              </a:pathLst>
            </a:custGeom>
            <a:solidFill>
              <a:srgbClr val="0D334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681990" y="1696211"/>
              <a:ext cx="2245995" cy="2245360"/>
            </a:xfrm>
            <a:custGeom>
              <a:avLst/>
              <a:gdLst/>
              <a:ahLst/>
              <a:cxnLst/>
              <a:rect l="l" t="t" r="r" b="b"/>
              <a:pathLst>
                <a:path w="2245995" h="2245360">
                  <a:moveTo>
                    <a:pt x="0" y="128015"/>
                  </a:moveTo>
                  <a:lnTo>
                    <a:pt x="10036" y="78116"/>
                  </a:lnTo>
                  <a:lnTo>
                    <a:pt x="37433" y="37433"/>
                  </a:lnTo>
                  <a:lnTo>
                    <a:pt x="78116" y="10036"/>
                  </a:lnTo>
                  <a:lnTo>
                    <a:pt x="128015" y="0"/>
                  </a:lnTo>
                  <a:lnTo>
                    <a:pt x="2116836" y="0"/>
                  </a:lnTo>
                  <a:lnTo>
                    <a:pt x="2166854" y="10036"/>
                  </a:lnTo>
                  <a:lnTo>
                    <a:pt x="2207799" y="37433"/>
                  </a:lnTo>
                  <a:lnTo>
                    <a:pt x="2235457" y="78116"/>
                  </a:lnTo>
                  <a:lnTo>
                    <a:pt x="2245614" y="128015"/>
                  </a:lnTo>
                  <a:lnTo>
                    <a:pt x="2245614" y="2116836"/>
                  </a:lnTo>
                  <a:lnTo>
                    <a:pt x="2235457" y="2166735"/>
                  </a:lnTo>
                  <a:lnTo>
                    <a:pt x="2207799" y="2207418"/>
                  </a:lnTo>
                  <a:lnTo>
                    <a:pt x="2166854" y="2234815"/>
                  </a:lnTo>
                  <a:lnTo>
                    <a:pt x="2116836" y="2244852"/>
                  </a:lnTo>
                  <a:lnTo>
                    <a:pt x="128015" y="2244852"/>
                  </a:lnTo>
                  <a:lnTo>
                    <a:pt x="78116" y="2234815"/>
                  </a:lnTo>
                  <a:lnTo>
                    <a:pt x="37433" y="2207418"/>
                  </a:lnTo>
                  <a:lnTo>
                    <a:pt x="10036" y="2166735"/>
                  </a:lnTo>
                  <a:lnTo>
                    <a:pt x="0" y="2116836"/>
                  </a:lnTo>
                  <a:lnTo>
                    <a:pt x="0" y="128015"/>
                  </a:lnTo>
                  <a:close/>
                </a:path>
              </a:pathLst>
            </a:custGeom>
            <a:ln w="13716">
              <a:solidFill>
                <a:srgbClr val="2B5978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01317" y="2332481"/>
              <a:ext cx="810005" cy="810768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630427" y="4083861"/>
            <a:ext cx="2348230" cy="681990"/>
          </a:xfrm>
          <a:prstGeom prst="rect">
            <a:avLst/>
          </a:prstGeom>
        </p:spPr>
        <p:txBody>
          <a:bodyPr wrap="square" lIns="0" tIns="14097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110"/>
              </a:spcBef>
            </a:pPr>
            <a:r>
              <a:rPr dirty="0" sz="1900">
                <a:solidFill>
                  <a:srgbClr val="FFFFFF"/>
                </a:solidFill>
                <a:latin typeface="Segoe UI Semibold"/>
                <a:cs typeface="Segoe UI Semibold"/>
              </a:rPr>
              <a:t>Nawal</a:t>
            </a:r>
            <a:r>
              <a:rPr dirty="0" sz="1900" spc="3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1900">
                <a:solidFill>
                  <a:srgbClr val="FFFFFF"/>
                </a:solidFill>
                <a:latin typeface="Segoe UI Semibold"/>
                <a:cs typeface="Segoe UI Semibold"/>
              </a:rPr>
              <a:t>Kishore</a:t>
            </a:r>
            <a:r>
              <a:rPr dirty="0" sz="1900" spc="3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1900" spc="-10">
                <a:solidFill>
                  <a:srgbClr val="FFFFFF"/>
                </a:solidFill>
                <a:latin typeface="Segoe UI Semibold"/>
                <a:cs typeface="Segoe UI Semibold"/>
              </a:rPr>
              <a:t>Tiwari</a:t>
            </a:r>
            <a:endParaRPr sz="1900">
              <a:latin typeface="Segoe UI Semibold"/>
              <a:cs typeface="Segoe UI Semibold"/>
            </a:endParaRPr>
          </a:p>
          <a:p>
            <a:pPr algn="ctr" marL="635">
              <a:lnSpc>
                <a:spcPct val="100000"/>
              </a:lnSpc>
              <a:spcBef>
                <a:spcPts val="560"/>
              </a:spcBef>
            </a:pPr>
            <a:r>
              <a:rPr dirty="0" sz="1100">
                <a:solidFill>
                  <a:srgbClr val="8AD5ED"/>
                </a:solidFill>
                <a:latin typeface="Calibri"/>
                <a:cs typeface="Calibri"/>
              </a:rPr>
              <a:t>Founder</a:t>
            </a:r>
            <a:r>
              <a:rPr dirty="0" sz="1100" spc="-10">
                <a:solidFill>
                  <a:srgbClr val="8AD5ED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8AD5ED"/>
                </a:solidFill>
                <a:latin typeface="Calibri"/>
                <a:cs typeface="Calibri"/>
              </a:rPr>
              <a:t>&amp;</a:t>
            </a:r>
            <a:r>
              <a:rPr dirty="0" sz="1100" spc="-5">
                <a:solidFill>
                  <a:srgbClr val="8AD5ED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8AD5ED"/>
                </a:solidFill>
                <a:latin typeface="Calibri"/>
                <a:cs typeface="Calibri"/>
              </a:rPr>
              <a:t>Managing</a:t>
            </a:r>
            <a:r>
              <a:rPr dirty="0" sz="1100" spc="-10">
                <a:solidFill>
                  <a:srgbClr val="8AD5ED"/>
                </a:solidFill>
                <a:latin typeface="Calibri"/>
                <a:cs typeface="Calibri"/>
              </a:rPr>
              <a:t> Director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717930" y="4979034"/>
            <a:ext cx="2175510" cy="297815"/>
            <a:chOff x="717930" y="4979034"/>
            <a:chExt cx="2175510" cy="297815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19327" y="4979670"/>
              <a:ext cx="2173985" cy="295655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722375" y="4983479"/>
              <a:ext cx="2165350" cy="288925"/>
            </a:xfrm>
            <a:custGeom>
              <a:avLst/>
              <a:gdLst/>
              <a:ahLst/>
              <a:cxnLst/>
              <a:rect l="l" t="t" r="r" b="b"/>
              <a:pathLst>
                <a:path w="2165350" h="288925">
                  <a:moveTo>
                    <a:pt x="0" y="144779"/>
                  </a:moveTo>
                  <a:lnTo>
                    <a:pt x="7296" y="98999"/>
                  </a:lnTo>
                  <a:lnTo>
                    <a:pt x="27651" y="59253"/>
                  </a:lnTo>
                  <a:lnTo>
                    <a:pt x="58759" y="27919"/>
                  </a:lnTo>
                  <a:lnTo>
                    <a:pt x="98316" y="7376"/>
                  </a:lnTo>
                  <a:lnTo>
                    <a:pt x="144017" y="0"/>
                  </a:lnTo>
                  <a:lnTo>
                    <a:pt x="2020062" y="0"/>
                  </a:lnTo>
                  <a:lnTo>
                    <a:pt x="2065842" y="7376"/>
                  </a:lnTo>
                  <a:lnTo>
                    <a:pt x="2105588" y="27919"/>
                  </a:lnTo>
                  <a:lnTo>
                    <a:pt x="2136922" y="59253"/>
                  </a:lnTo>
                  <a:lnTo>
                    <a:pt x="2157465" y="98999"/>
                  </a:lnTo>
                  <a:lnTo>
                    <a:pt x="2164842" y="144779"/>
                  </a:lnTo>
                  <a:lnTo>
                    <a:pt x="2157465" y="190189"/>
                  </a:lnTo>
                  <a:lnTo>
                    <a:pt x="2136922" y="229709"/>
                  </a:lnTo>
                  <a:lnTo>
                    <a:pt x="2105588" y="260927"/>
                  </a:lnTo>
                  <a:lnTo>
                    <a:pt x="2065842" y="281427"/>
                  </a:lnTo>
                  <a:lnTo>
                    <a:pt x="2020062" y="288797"/>
                  </a:lnTo>
                  <a:lnTo>
                    <a:pt x="144017" y="288797"/>
                  </a:lnTo>
                  <a:lnTo>
                    <a:pt x="98316" y="281427"/>
                  </a:lnTo>
                  <a:lnTo>
                    <a:pt x="58759" y="260927"/>
                  </a:lnTo>
                  <a:lnTo>
                    <a:pt x="27651" y="229709"/>
                  </a:lnTo>
                  <a:lnTo>
                    <a:pt x="7296" y="190189"/>
                  </a:lnTo>
                  <a:lnTo>
                    <a:pt x="0" y="144779"/>
                  </a:lnTo>
                  <a:close/>
                </a:path>
              </a:pathLst>
            </a:custGeom>
            <a:ln w="8382">
              <a:solidFill>
                <a:srgbClr val="38617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" name="object 12"/>
          <p:cNvSpPr txBox="1"/>
          <p:nvPr/>
        </p:nvSpPr>
        <p:spPr>
          <a:xfrm>
            <a:off x="1419859" y="5038597"/>
            <a:ext cx="768350" cy="16573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900">
                <a:solidFill>
                  <a:srgbClr val="FFFFFF"/>
                </a:solidFill>
                <a:latin typeface="Segoe UI Semibold"/>
                <a:cs typeface="Segoe UI Semibold"/>
              </a:rPr>
              <a:t>CPA</a:t>
            </a:r>
            <a:r>
              <a:rPr dirty="0" sz="900" spc="2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900">
                <a:solidFill>
                  <a:srgbClr val="FFFFFF"/>
                </a:solidFill>
                <a:latin typeface="Segoe UI Semibold"/>
                <a:cs typeface="Segoe UI Semibold"/>
              </a:rPr>
              <a:t>—</a:t>
            </a:r>
            <a:r>
              <a:rPr dirty="0" sz="900" spc="2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900" spc="-10">
                <a:solidFill>
                  <a:srgbClr val="FFFFFF"/>
                </a:solidFill>
                <a:latin typeface="Segoe UI Semibold"/>
                <a:cs typeface="Segoe UI Semibold"/>
              </a:rPr>
              <a:t>Illinois</a:t>
            </a:r>
            <a:endParaRPr sz="900">
              <a:latin typeface="Segoe UI Semibold"/>
              <a:cs typeface="Segoe UI Semibold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717930" y="5331840"/>
            <a:ext cx="2175510" cy="297815"/>
            <a:chOff x="717930" y="5331840"/>
            <a:chExt cx="2175510" cy="297815"/>
          </a:xfrm>
        </p:grpSpPr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19327" y="5333238"/>
              <a:ext cx="2173985" cy="294893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722375" y="5336285"/>
              <a:ext cx="2165350" cy="288925"/>
            </a:xfrm>
            <a:custGeom>
              <a:avLst/>
              <a:gdLst/>
              <a:ahLst/>
              <a:cxnLst/>
              <a:rect l="l" t="t" r="r" b="b"/>
              <a:pathLst>
                <a:path w="2165350" h="288925">
                  <a:moveTo>
                    <a:pt x="0" y="144779"/>
                  </a:moveTo>
                  <a:lnTo>
                    <a:pt x="7296" y="98999"/>
                  </a:lnTo>
                  <a:lnTo>
                    <a:pt x="27651" y="59253"/>
                  </a:lnTo>
                  <a:lnTo>
                    <a:pt x="58759" y="27919"/>
                  </a:lnTo>
                  <a:lnTo>
                    <a:pt x="98316" y="7376"/>
                  </a:lnTo>
                  <a:lnTo>
                    <a:pt x="144017" y="0"/>
                  </a:lnTo>
                  <a:lnTo>
                    <a:pt x="2020062" y="0"/>
                  </a:lnTo>
                  <a:lnTo>
                    <a:pt x="2065842" y="7376"/>
                  </a:lnTo>
                  <a:lnTo>
                    <a:pt x="2105588" y="27919"/>
                  </a:lnTo>
                  <a:lnTo>
                    <a:pt x="2136922" y="59253"/>
                  </a:lnTo>
                  <a:lnTo>
                    <a:pt x="2157465" y="98999"/>
                  </a:lnTo>
                  <a:lnTo>
                    <a:pt x="2164842" y="144779"/>
                  </a:lnTo>
                  <a:lnTo>
                    <a:pt x="2157465" y="190189"/>
                  </a:lnTo>
                  <a:lnTo>
                    <a:pt x="2136922" y="229709"/>
                  </a:lnTo>
                  <a:lnTo>
                    <a:pt x="2105588" y="260927"/>
                  </a:lnTo>
                  <a:lnTo>
                    <a:pt x="2065842" y="281427"/>
                  </a:lnTo>
                  <a:lnTo>
                    <a:pt x="2020062" y="288797"/>
                  </a:lnTo>
                  <a:lnTo>
                    <a:pt x="144017" y="288797"/>
                  </a:lnTo>
                  <a:lnTo>
                    <a:pt x="98316" y="281427"/>
                  </a:lnTo>
                  <a:lnTo>
                    <a:pt x="58759" y="260927"/>
                  </a:lnTo>
                  <a:lnTo>
                    <a:pt x="27651" y="229709"/>
                  </a:lnTo>
                  <a:lnTo>
                    <a:pt x="7296" y="190189"/>
                  </a:lnTo>
                  <a:lnTo>
                    <a:pt x="0" y="144779"/>
                  </a:lnTo>
                  <a:close/>
                </a:path>
              </a:pathLst>
            </a:custGeom>
            <a:ln w="8382">
              <a:solidFill>
                <a:srgbClr val="38617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/>
          <p:cNvSpPr txBox="1"/>
          <p:nvPr/>
        </p:nvSpPr>
        <p:spPr>
          <a:xfrm>
            <a:off x="1272031" y="5391403"/>
            <a:ext cx="1064260" cy="16573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900">
                <a:solidFill>
                  <a:srgbClr val="FFFFFF"/>
                </a:solidFill>
                <a:latin typeface="Segoe UI Semibold"/>
                <a:cs typeface="Segoe UI Semibold"/>
              </a:rPr>
              <a:t>CPA</a:t>
            </a:r>
            <a:r>
              <a:rPr dirty="0" sz="900" spc="2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900">
                <a:solidFill>
                  <a:srgbClr val="FFFFFF"/>
                </a:solidFill>
                <a:latin typeface="Segoe UI Semibold"/>
                <a:cs typeface="Segoe UI Semibold"/>
              </a:rPr>
              <a:t>—</a:t>
            </a:r>
            <a:r>
              <a:rPr dirty="0" sz="900" spc="2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900" spc="-10">
                <a:solidFill>
                  <a:srgbClr val="FFFFFF"/>
                </a:solidFill>
                <a:latin typeface="Segoe UI Semibold"/>
                <a:cs typeface="Segoe UI Semibold"/>
              </a:rPr>
              <a:t>Washington</a:t>
            </a:r>
            <a:endParaRPr sz="900">
              <a:latin typeface="Segoe UI Semibold"/>
              <a:cs typeface="Segoe UI Semibold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717930" y="5682233"/>
            <a:ext cx="2175510" cy="300355"/>
            <a:chOff x="717930" y="5682233"/>
            <a:chExt cx="2175510" cy="300355"/>
          </a:xfrm>
        </p:grpSpPr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19327" y="5682233"/>
              <a:ext cx="2173985" cy="299465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722375" y="5689091"/>
              <a:ext cx="2165350" cy="288925"/>
            </a:xfrm>
            <a:custGeom>
              <a:avLst/>
              <a:gdLst/>
              <a:ahLst/>
              <a:cxnLst/>
              <a:rect l="l" t="t" r="r" b="b"/>
              <a:pathLst>
                <a:path w="2165350" h="288925">
                  <a:moveTo>
                    <a:pt x="0" y="144780"/>
                  </a:moveTo>
                  <a:lnTo>
                    <a:pt x="7296" y="98999"/>
                  </a:lnTo>
                  <a:lnTo>
                    <a:pt x="27651" y="59253"/>
                  </a:lnTo>
                  <a:lnTo>
                    <a:pt x="58759" y="27919"/>
                  </a:lnTo>
                  <a:lnTo>
                    <a:pt x="98316" y="7376"/>
                  </a:lnTo>
                  <a:lnTo>
                    <a:pt x="144017" y="0"/>
                  </a:lnTo>
                  <a:lnTo>
                    <a:pt x="2020062" y="0"/>
                  </a:lnTo>
                  <a:lnTo>
                    <a:pt x="2065842" y="7376"/>
                  </a:lnTo>
                  <a:lnTo>
                    <a:pt x="2105588" y="27919"/>
                  </a:lnTo>
                  <a:lnTo>
                    <a:pt x="2136922" y="59253"/>
                  </a:lnTo>
                  <a:lnTo>
                    <a:pt x="2157465" y="98999"/>
                  </a:lnTo>
                  <a:lnTo>
                    <a:pt x="2164842" y="144780"/>
                  </a:lnTo>
                  <a:lnTo>
                    <a:pt x="2157465" y="190189"/>
                  </a:lnTo>
                  <a:lnTo>
                    <a:pt x="2136922" y="229709"/>
                  </a:lnTo>
                  <a:lnTo>
                    <a:pt x="2105588" y="260927"/>
                  </a:lnTo>
                  <a:lnTo>
                    <a:pt x="2065842" y="281427"/>
                  </a:lnTo>
                  <a:lnTo>
                    <a:pt x="2020062" y="288798"/>
                  </a:lnTo>
                  <a:lnTo>
                    <a:pt x="144017" y="288798"/>
                  </a:lnTo>
                  <a:lnTo>
                    <a:pt x="98316" y="281427"/>
                  </a:lnTo>
                  <a:lnTo>
                    <a:pt x="58759" y="260927"/>
                  </a:lnTo>
                  <a:lnTo>
                    <a:pt x="27651" y="229709"/>
                  </a:lnTo>
                  <a:lnTo>
                    <a:pt x="7296" y="190189"/>
                  </a:lnTo>
                  <a:lnTo>
                    <a:pt x="0" y="144780"/>
                  </a:lnTo>
                  <a:close/>
                </a:path>
              </a:pathLst>
            </a:custGeom>
            <a:ln w="8382">
              <a:solidFill>
                <a:srgbClr val="38617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0" name="object 20"/>
          <p:cNvSpPr txBox="1"/>
          <p:nvPr/>
        </p:nvSpPr>
        <p:spPr>
          <a:xfrm>
            <a:off x="1272794" y="5744209"/>
            <a:ext cx="1061085" cy="16573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900">
                <a:solidFill>
                  <a:srgbClr val="FFFFFF"/>
                </a:solidFill>
                <a:latin typeface="Segoe UI Semibold"/>
                <a:cs typeface="Segoe UI Semibold"/>
              </a:rPr>
              <a:t>Enrolled</a:t>
            </a:r>
            <a:r>
              <a:rPr dirty="0" sz="900" spc="5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900">
                <a:solidFill>
                  <a:srgbClr val="FFFFFF"/>
                </a:solidFill>
                <a:latin typeface="Segoe UI Semibold"/>
                <a:cs typeface="Segoe UI Semibold"/>
              </a:rPr>
              <a:t>Agent</a:t>
            </a:r>
            <a:r>
              <a:rPr dirty="0" sz="900" spc="5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900" spc="-20">
                <a:solidFill>
                  <a:srgbClr val="FFFFFF"/>
                </a:solidFill>
                <a:latin typeface="Segoe UI Semibold"/>
                <a:cs typeface="Segoe UI Semibold"/>
              </a:rPr>
              <a:t>(EA)</a:t>
            </a:r>
            <a:endParaRPr sz="900">
              <a:latin typeface="Segoe UI Semibold"/>
              <a:cs typeface="Segoe UI Semibold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717930" y="6035801"/>
            <a:ext cx="2175510" cy="299720"/>
            <a:chOff x="717930" y="6035801"/>
            <a:chExt cx="2175510" cy="299720"/>
          </a:xfrm>
        </p:grpSpPr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19327" y="6035801"/>
              <a:ext cx="2173985" cy="299465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722375" y="6041897"/>
              <a:ext cx="2165350" cy="288925"/>
            </a:xfrm>
            <a:custGeom>
              <a:avLst/>
              <a:gdLst/>
              <a:ahLst/>
              <a:cxnLst/>
              <a:rect l="l" t="t" r="r" b="b"/>
              <a:pathLst>
                <a:path w="2165350" h="288925">
                  <a:moveTo>
                    <a:pt x="0" y="144779"/>
                  </a:moveTo>
                  <a:lnTo>
                    <a:pt x="7296" y="98999"/>
                  </a:lnTo>
                  <a:lnTo>
                    <a:pt x="27651" y="59253"/>
                  </a:lnTo>
                  <a:lnTo>
                    <a:pt x="58759" y="27919"/>
                  </a:lnTo>
                  <a:lnTo>
                    <a:pt x="98316" y="7376"/>
                  </a:lnTo>
                  <a:lnTo>
                    <a:pt x="144017" y="0"/>
                  </a:lnTo>
                  <a:lnTo>
                    <a:pt x="2020062" y="0"/>
                  </a:lnTo>
                  <a:lnTo>
                    <a:pt x="2065842" y="7376"/>
                  </a:lnTo>
                  <a:lnTo>
                    <a:pt x="2105588" y="27919"/>
                  </a:lnTo>
                  <a:lnTo>
                    <a:pt x="2136922" y="59253"/>
                  </a:lnTo>
                  <a:lnTo>
                    <a:pt x="2157465" y="98999"/>
                  </a:lnTo>
                  <a:lnTo>
                    <a:pt x="2164842" y="144779"/>
                  </a:lnTo>
                  <a:lnTo>
                    <a:pt x="2157465" y="190189"/>
                  </a:lnTo>
                  <a:lnTo>
                    <a:pt x="2136922" y="229709"/>
                  </a:lnTo>
                  <a:lnTo>
                    <a:pt x="2105588" y="260927"/>
                  </a:lnTo>
                  <a:lnTo>
                    <a:pt x="2065842" y="281427"/>
                  </a:lnTo>
                  <a:lnTo>
                    <a:pt x="2020062" y="288797"/>
                  </a:lnTo>
                  <a:lnTo>
                    <a:pt x="144017" y="288797"/>
                  </a:lnTo>
                  <a:lnTo>
                    <a:pt x="98316" y="281427"/>
                  </a:lnTo>
                  <a:lnTo>
                    <a:pt x="58759" y="260927"/>
                  </a:lnTo>
                  <a:lnTo>
                    <a:pt x="27651" y="229709"/>
                  </a:lnTo>
                  <a:lnTo>
                    <a:pt x="7296" y="190189"/>
                  </a:lnTo>
                  <a:lnTo>
                    <a:pt x="0" y="144779"/>
                  </a:lnTo>
                  <a:close/>
                </a:path>
              </a:pathLst>
            </a:custGeom>
            <a:ln w="8382">
              <a:solidFill>
                <a:srgbClr val="38617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4" name="object 24"/>
          <p:cNvSpPr txBox="1"/>
          <p:nvPr/>
        </p:nvSpPr>
        <p:spPr>
          <a:xfrm>
            <a:off x="1386331" y="6097015"/>
            <a:ext cx="836930" cy="16573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900">
                <a:solidFill>
                  <a:srgbClr val="FFFFFF"/>
                </a:solidFill>
                <a:latin typeface="Segoe UI Semibold"/>
                <a:cs typeface="Segoe UI Semibold"/>
              </a:rPr>
              <a:t>AICPA</a:t>
            </a:r>
            <a:r>
              <a:rPr dirty="0" sz="900" spc="3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900" spc="-10">
                <a:solidFill>
                  <a:srgbClr val="FFFFFF"/>
                </a:solidFill>
                <a:latin typeface="Segoe UI Semibold"/>
                <a:cs typeface="Segoe UI Semibold"/>
              </a:rPr>
              <a:t>Member</a:t>
            </a:r>
            <a:endParaRPr sz="900">
              <a:latin typeface="Segoe UI Semibold"/>
              <a:cs typeface="Segoe UI Semibold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957320" y="1350518"/>
            <a:ext cx="1846580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M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E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E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T</a:t>
            </a:r>
            <a:r>
              <a:rPr dirty="0" sz="1100" spc="484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O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U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R</a:t>
            </a:r>
            <a:r>
              <a:rPr dirty="0" sz="1100" spc="484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F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O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U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N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D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 spc="-25">
                <a:solidFill>
                  <a:srgbClr val="137BA6"/>
                </a:solidFill>
                <a:latin typeface="Segoe UI Semibold"/>
                <a:cs typeface="Segoe UI Semibold"/>
              </a:rPr>
              <a:t>ER</a:t>
            </a:r>
            <a:endParaRPr sz="1100">
              <a:latin typeface="Segoe UI Semibold"/>
              <a:cs typeface="Segoe UI Semibold"/>
            </a:endParaRPr>
          </a:p>
        </p:txBody>
      </p:sp>
      <p:sp>
        <p:nvSpPr>
          <p:cNvPr id="26" name="object 26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08204" rIns="0" bIns="0" rtlCol="0" vert="horz">
            <a:spAutoFit/>
          </a:bodyPr>
          <a:lstStyle/>
          <a:p>
            <a:pPr marL="3420110">
              <a:lnSpc>
                <a:spcPct val="100000"/>
              </a:lnSpc>
              <a:spcBef>
                <a:spcPts val="90"/>
              </a:spcBef>
            </a:pPr>
            <a:r>
              <a:rPr dirty="0" sz="2200"/>
              <a:t>18+</a:t>
            </a:r>
            <a:r>
              <a:rPr dirty="0" sz="2200" spc="-75"/>
              <a:t> </a:t>
            </a:r>
            <a:r>
              <a:rPr dirty="0" sz="2200"/>
              <a:t>years</a:t>
            </a:r>
            <a:r>
              <a:rPr dirty="0" sz="2200" spc="-80"/>
              <a:t> </a:t>
            </a:r>
            <a:r>
              <a:rPr dirty="0" sz="2200"/>
              <a:t>of</a:t>
            </a:r>
            <a:r>
              <a:rPr dirty="0" sz="2200" spc="-75"/>
              <a:t> </a:t>
            </a:r>
            <a:r>
              <a:rPr dirty="0" sz="2200" spc="-25"/>
              <a:t>cross-</a:t>
            </a:r>
            <a:r>
              <a:rPr dirty="0" sz="2200"/>
              <a:t>border</a:t>
            </a:r>
            <a:r>
              <a:rPr dirty="0" sz="2200" spc="-70"/>
              <a:t> </a:t>
            </a:r>
            <a:r>
              <a:rPr dirty="0" sz="2200"/>
              <a:t>accounting</a:t>
            </a:r>
            <a:r>
              <a:rPr dirty="0" sz="2200" spc="-75"/>
              <a:t> </a:t>
            </a:r>
            <a:r>
              <a:rPr dirty="0" sz="2200" spc="-10"/>
              <a:t>leadership</a:t>
            </a:r>
            <a:endParaRPr sz="2200"/>
          </a:p>
        </p:txBody>
      </p:sp>
      <p:sp>
        <p:nvSpPr>
          <p:cNvPr id="27" name="object 27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26200"/>
              </a:lnSpc>
              <a:spcBef>
                <a:spcPts val="100"/>
              </a:spcBef>
            </a:pPr>
            <a:r>
              <a:rPr dirty="0"/>
              <a:t>Nawal</a:t>
            </a:r>
            <a:r>
              <a:rPr dirty="0" spc="-25"/>
              <a:t> </a:t>
            </a:r>
            <a:r>
              <a:rPr dirty="0"/>
              <a:t>Kishore</a:t>
            </a:r>
            <a:r>
              <a:rPr dirty="0" spc="-10"/>
              <a:t> Tiwari</a:t>
            </a:r>
            <a:r>
              <a:rPr dirty="0" spc="-20"/>
              <a:t> </a:t>
            </a:r>
            <a:r>
              <a:rPr dirty="0"/>
              <a:t>founded</a:t>
            </a:r>
            <a:r>
              <a:rPr dirty="0" spc="-15"/>
              <a:t> </a:t>
            </a:r>
            <a:r>
              <a:rPr dirty="0"/>
              <a:t>OBG</a:t>
            </a:r>
            <a:r>
              <a:rPr dirty="0" spc="-20"/>
              <a:t> </a:t>
            </a:r>
            <a:r>
              <a:rPr dirty="0" spc="-10"/>
              <a:t>Outsourcing</a:t>
            </a:r>
            <a:r>
              <a:rPr dirty="0" spc="-15"/>
              <a:t> </a:t>
            </a:r>
            <a:r>
              <a:rPr dirty="0"/>
              <a:t>and</a:t>
            </a:r>
            <a:r>
              <a:rPr dirty="0" spc="-15"/>
              <a:t> </a:t>
            </a:r>
            <a:r>
              <a:rPr dirty="0"/>
              <a:t>leads</a:t>
            </a:r>
            <a:r>
              <a:rPr dirty="0" spc="-15"/>
              <a:t> </a:t>
            </a:r>
            <a:r>
              <a:rPr dirty="0"/>
              <a:t>it</a:t>
            </a:r>
            <a:r>
              <a:rPr dirty="0" spc="-20"/>
              <a:t> </a:t>
            </a:r>
            <a:r>
              <a:rPr dirty="0"/>
              <a:t>as</a:t>
            </a:r>
            <a:r>
              <a:rPr dirty="0" spc="-15"/>
              <a:t> </a:t>
            </a:r>
            <a:r>
              <a:rPr dirty="0"/>
              <a:t>a</a:t>
            </a:r>
            <a:r>
              <a:rPr dirty="0" spc="-15"/>
              <a:t> </a:t>
            </a:r>
            <a:r>
              <a:rPr dirty="0" spc="-10"/>
              <a:t>dual-</a:t>
            </a:r>
            <a:r>
              <a:rPr dirty="0"/>
              <a:t>licensed</a:t>
            </a:r>
            <a:r>
              <a:rPr dirty="0" spc="-15"/>
              <a:t> </a:t>
            </a:r>
            <a:r>
              <a:rPr dirty="0"/>
              <a:t>Certified</a:t>
            </a:r>
            <a:r>
              <a:rPr dirty="0" spc="10"/>
              <a:t> </a:t>
            </a:r>
            <a:r>
              <a:rPr dirty="0"/>
              <a:t>Public</a:t>
            </a:r>
            <a:r>
              <a:rPr dirty="0" spc="-15"/>
              <a:t> </a:t>
            </a:r>
            <a:r>
              <a:rPr dirty="0" spc="-10"/>
              <a:t>Accountant </a:t>
            </a:r>
            <a:r>
              <a:rPr dirty="0"/>
              <a:t>(Illinois</a:t>
            </a:r>
            <a:r>
              <a:rPr dirty="0" spc="-20"/>
              <a:t> </a:t>
            </a:r>
            <a:r>
              <a:rPr dirty="0"/>
              <a:t>and </a:t>
            </a:r>
            <a:r>
              <a:rPr dirty="0" spc="-10"/>
              <a:t>Washington)</a:t>
            </a:r>
            <a:r>
              <a:rPr dirty="0" spc="-25"/>
              <a:t> </a:t>
            </a:r>
            <a:r>
              <a:rPr dirty="0"/>
              <a:t>and</a:t>
            </a:r>
            <a:r>
              <a:rPr dirty="0" spc="-20"/>
              <a:t> </a:t>
            </a:r>
            <a:r>
              <a:rPr dirty="0"/>
              <a:t>IRS</a:t>
            </a:r>
            <a:r>
              <a:rPr dirty="0" spc="-15"/>
              <a:t> </a:t>
            </a:r>
            <a:r>
              <a:rPr dirty="0"/>
              <a:t>Enrolled</a:t>
            </a:r>
            <a:r>
              <a:rPr dirty="0" spc="-20"/>
              <a:t> </a:t>
            </a:r>
            <a:r>
              <a:rPr dirty="0"/>
              <a:t>Agent</a:t>
            </a:r>
            <a:r>
              <a:rPr dirty="0" spc="-15"/>
              <a:t> </a:t>
            </a:r>
            <a:r>
              <a:rPr dirty="0"/>
              <a:t>with</a:t>
            </a:r>
            <a:r>
              <a:rPr dirty="0" spc="-20"/>
              <a:t> </a:t>
            </a:r>
            <a:r>
              <a:rPr dirty="0"/>
              <a:t>more</a:t>
            </a:r>
            <a:r>
              <a:rPr dirty="0" spc="-10"/>
              <a:t> </a:t>
            </a:r>
            <a:r>
              <a:rPr dirty="0"/>
              <a:t>than</a:t>
            </a:r>
            <a:r>
              <a:rPr dirty="0" spc="-20"/>
              <a:t> </a:t>
            </a:r>
            <a:r>
              <a:rPr dirty="0"/>
              <a:t>18</a:t>
            </a:r>
            <a:r>
              <a:rPr dirty="0" spc="-15"/>
              <a:t> </a:t>
            </a:r>
            <a:r>
              <a:rPr dirty="0"/>
              <a:t>years</a:t>
            </a:r>
            <a:r>
              <a:rPr dirty="0" spc="-30"/>
              <a:t> </a:t>
            </a:r>
            <a:r>
              <a:rPr dirty="0"/>
              <a:t>of</a:t>
            </a:r>
            <a:r>
              <a:rPr dirty="0" spc="-15"/>
              <a:t> </a:t>
            </a:r>
            <a:r>
              <a:rPr dirty="0" spc="-10"/>
              <a:t>accounting</a:t>
            </a:r>
            <a:r>
              <a:rPr dirty="0" spc="-20"/>
              <a:t> </a:t>
            </a:r>
            <a:r>
              <a:rPr dirty="0"/>
              <a:t>and</a:t>
            </a:r>
            <a:r>
              <a:rPr dirty="0" spc="-15"/>
              <a:t> </a:t>
            </a:r>
            <a:r>
              <a:rPr dirty="0" spc="-10"/>
              <a:t>taxation experience.</a:t>
            </a:r>
            <a:r>
              <a:rPr dirty="0" spc="-25"/>
              <a:t> </a:t>
            </a:r>
            <a:r>
              <a:rPr dirty="0"/>
              <a:t>He</a:t>
            </a:r>
            <a:r>
              <a:rPr dirty="0" spc="-15"/>
              <a:t> </a:t>
            </a:r>
            <a:r>
              <a:rPr dirty="0"/>
              <a:t>has</a:t>
            </a:r>
            <a:r>
              <a:rPr dirty="0" spc="-20"/>
              <a:t> </a:t>
            </a:r>
            <a:r>
              <a:rPr dirty="0"/>
              <a:t>built</a:t>
            </a:r>
            <a:r>
              <a:rPr dirty="0" spc="-25"/>
              <a:t> </a:t>
            </a:r>
            <a:r>
              <a:rPr dirty="0"/>
              <a:t>OBG</a:t>
            </a:r>
            <a:r>
              <a:rPr dirty="0" spc="-20"/>
              <a:t> </a:t>
            </a:r>
            <a:r>
              <a:rPr dirty="0"/>
              <a:t>into</a:t>
            </a:r>
            <a:r>
              <a:rPr dirty="0" spc="-20"/>
              <a:t> </a:t>
            </a:r>
            <a:r>
              <a:rPr dirty="0"/>
              <a:t>a</a:t>
            </a:r>
            <a:r>
              <a:rPr dirty="0" spc="-20"/>
              <a:t> </a:t>
            </a:r>
            <a:r>
              <a:rPr dirty="0"/>
              <a:t>trusted</a:t>
            </a:r>
            <a:r>
              <a:rPr dirty="0" spc="-25"/>
              <a:t> </a:t>
            </a:r>
            <a:r>
              <a:rPr dirty="0" spc="-10"/>
              <a:t>white-</a:t>
            </a:r>
            <a:r>
              <a:rPr dirty="0"/>
              <a:t>label</a:t>
            </a:r>
            <a:r>
              <a:rPr dirty="0" spc="-20"/>
              <a:t> </a:t>
            </a:r>
            <a:r>
              <a:rPr dirty="0"/>
              <a:t>partner</a:t>
            </a:r>
            <a:r>
              <a:rPr dirty="0" spc="-20"/>
              <a:t> </a:t>
            </a:r>
            <a:r>
              <a:rPr dirty="0"/>
              <a:t>for</a:t>
            </a:r>
            <a:r>
              <a:rPr dirty="0" spc="-20"/>
              <a:t> CPA</a:t>
            </a:r>
            <a:r>
              <a:rPr dirty="0" spc="-25"/>
              <a:t> </a:t>
            </a:r>
            <a:r>
              <a:rPr dirty="0"/>
              <a:t>and</a:t>
            </a:r>
            <a:r>
              <a:rPr dirty="0" spc="-20"/>
              <a:t> </a:t>
            </a:r>
            <a:r>
              <a:rPr dirty="0"/>
              <a:t>CAS</a:t>
            </a:r>
            <a:r>
              <a:rPr dirty="0" spc="-20"/>
              <a:t> </a:t>
            </a:r>
            <a:r>
              <a:rPr dirty="0"/>
              <a:t>firms</a:t>
            </a:r>
            <a:r>
              <a:rPr dirty="0" spc="-20"/>
              <a:t> </a:t>
            </a:r>
            <a:r>
              <a:rPr dirty="0"/>
              <a:t>across</a:t>
            </a:r>
            <a:r>
              <a:rPr dirty="0" spc="-25"/>
              <a:t> </a:t>
            </a:r>
            <a:r>
              <a:rPr dirty="0"/>
              <a:t>five</a:t>
            </a:r>
            <a:r>
              <a:rPr dirty="0" spc="-30"/>
              <a:t> </a:t>
            </a:r>
            <a:r>
              <a:rPr dirty="0"/>
              <a:t>countries</a:t>
            </a:r>
            <a:r>
              <a:rPr dirty="0" spc="-20"/>
              <a:t> </a:t>
            </a:r>
            <a:r>
              <a:rPr dirty="0" spc="-50"/>
              <a:t>—</a:t>
            </a:r>
            <a:r>
              <a:rPr dirty="0"/>
              <a:t> pairing</a:t>
            </a:r>
            <a:r>
              <a:rPr dirty="0" spc="-20"/>
              <a:t> </a:t>
            </a:r>
            <a:r>
              <a:rPr dirty="0"/>
              <a:t>deep</a:t>
            </a:r>
            <a:r>
              <a:rPr dirty="0" spc="-20"/>
              <a:t> </a:t>
            </a:r>
            <a:r>
              <a:rPr dirty="0"/>
              <a:t>technical</a:t>
            </a:r>
            <a:r>
              <a:rPr dirty="0" spc="-20"/>
              <a:t> </a:t>
            </a:r>
            <a:r>
              <a:rPr dirty="0"/>
              <a:t>rigor</a:t>
            </a:r>
            <a:r>
              <a:rPr dirty="0" spc="-15"/>
              <a:t> </a:t>
            </a:r>
            <a:r>
              <a:rPr dirty="0"/>
              <a:t>with</a:t>
            </a:r>
            <a:r>
              <a:rPr dirty="0" spc="-20"/>
              <a:t> </a:t>
            </a:r>
            <a:r>
              <a:rPr dirty="0"/>
              <a:t>an</a:t>
            </a:r>
            <a:r>
              <a:rPr dirty="0" spc="-20"/>
              <a:t> </a:t>
            </a:r>
            <a:r>
              <a:rPr dirty="0" spc="-10"/>
              <a:t>early, practical</a:t>
            </a:r>
            <a:r>
              <a:rPr dirty="0" spc="-20"/>
              <a:t> </a:t>
            </a:r>
            <a:r>
              <a:rPr dirty="0" spc="-10"/>
              <a:t>embrace</a:t>
            </a:r>
            <a:r>
              <a:rPr dirty="0" spc="-15"/>
              <a:t> </a:t>
            </a:r>
            <a:r>
              <a:rPr dirty="0"/>
              <a:t>of</a:t>
            </a:r>
            <a:r>
              <a:rPr dirty="0" spc="-15"/>
              <a:t> </a:t>
            </a:r>
            <a:r>
              <a:rPr dirty="0" spc="-10"/>
              <a:t>AI-</a:t>
            </a:r>
            <a:r>
              <a:rPr dirty="0"/>
              <a:t>driven</a:t>
            </a:r>
            <a:r>
              <a:rPr dirty="0" spc="-20"/>
              <a:t> </a:t>
            </a:r>
            <a:r>
              <a:rPr dirty="0"/>
              <a:t>delivery</a:t>
            </a:r>
            <a:r>
              <a:rPr dirty="0" spc="-10"/>
              <a:t> </a:t>
            </a:r>
            <a:r>
              <a:rPr dirty="0"/>
              <a:t>—</a:t>
            </a:r>
            <a:r>
              <a:rPr dirty="0" spc="-10"/>
              <a:t> </a:t>
            </a:r>
            <a:r>
              <a:rPr dirty="0"/>
              <a:t>and</a:t>
            </a:r>
            <a:r>
              <a:rPr dirty="0" spc="-15"/>
              <a:t> </a:t>
            </a:r>
            <a:r>
              <a:rPr dirty="0"/>
              <a:t>stays</a:t>
            </a:r>
            <a:r>
              <a:rPr dirty="0" spc="-30"/>
              <a:t> </a:t>
            </a:r>
            <a:r>
              <a:rPr dirty="0" spc="-10"/>
              <a:t>hands-</a:t>
            </a:r>
            <a:r>
              <a:rPr dirty="0"/>
              <a:t>on</a:t>
            </a:r>
            <a:r>
              <a:rPr dirty="0" spc="-20"/>
              <a:t> </a:t>
            </a:r>
            <a:r>
              <a:rPr dirty="0" spc="-25"/>
              <a:t>in</a:t>
            </a:r>
          </a:p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dirty="0"/>
              <a:t>quality</a:t>
            </a:r>
            <a:r>
              <a:rPr dirty="0" spc="-20"/>
              <a:t> </a:t>
            </a:r>
            <a:r>
              <a:rPr dirty="0"/>
              <a:t>and</a:t>
            </a:r>
            <a:r>
              <a:rPr dirty="0" spc="-15"/>
              <a:t> </a:t>
            </a:r>
            <a:r>
              <a:rPr dirty="0"/>
              <a:t>client</a:t>
            </a:r>
            <a:r>
              <a:rPr dirty="0" spc="-20"/>
              <a:t> </a:t>
            </a:r>
            <a:r>
              <a:rPr dirty="0"/>
              <a:t>success</a:t>
            </a:r>
            <a:r>
              <a:rPr dirty="0" spc="-15"/>
              <a:t> </a:t>
            </a:r>
            <a:r>
              <a:rPr dirty="0"/>
              <a:t>across</a:t>
            </a:r>
            <a:r>
              <a:rPr dirty="0" spc="-20"/>
              <a:t> </a:t>
            </a:r>
            <a:r>
              <a:rPr dirty="0"/>
              <a:t>a</a:t>
            </a:r>
            <a:r>
              <a:rPr dirty="0" spc="-20"/>
              <a:t> 50-</a:t>
            </a:r>
            <a:r>
              <a:rPr dirty="0"/>
              <a:t>member</a:t>
            </a:r>
            <a:r>
              <a:rPr dirty="0" spc="-15"/>
              <a:t> </a:t>
            </a:r>
            <a:r>
              <a:rPr dirty="0" spc="-10"/>
              <a:t>team.</a:t>
            </a:r>
          </a:p>
          <a:p>
            <a:pPr>
              <a:lnSpc>
                <a:spcPct val="100000"/>
              </a:lnSpc>
            </a:pPr>
          </a:p>
          <a:p>
            <a:pPr>
              <a:lnSpc>
                <a:spcPct val="100000"/>
              </a:lnSpc>
              <a:spcBef>
                <a:spcPts val="135"/>
              </a:spcBef>
            </a:pPr>
          </a:p>
          <a:p>
            <a:pPr marL="12700">
              <a:lnSpc>
                <a:spcPct val="100000"/>
              </a:lnSpc>
            </a:pPr>
            <a:r>
              <a:rPr dirty="0">
                <a:solidFill>
                  <a:srgbClr val="2EB5DE"/>
                </a:solidFill>
                <a:latin typeface="Segoe UI Semibold"/>
                <a:cs typeface="Segoe UI Semibold"/>
              </a:rPr>
              <a:t>P</a:t>
            </a:r>
            <a:r>
              <a:rPr dirty="0" spc="-5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>
                <a:solidFill>
                  <a:srgbClr val="2EB5DE"/>
                </a:solidFill>
                <a:latin typeface="Segoe UI Semibold"/>
                <a:cs typeface="Segoe UI Semibold"/>
              </a:rPr>
              <a:t>R</a:t>
            </a:r>
            <a:r>
              <a:rPr dirty="0" spc="-4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>
                <a:solidFill>
                  <a:srgbClr val="2EB5DE"/>
                </a:solidFill>
                <a:latin typeface="Segoe UI Semibold"/>
                <a:cs typeface="Segoe UI Semibold"/>
              </a:rPr>
              <a:t>O</a:t>
            </a:r>
            <a:r>
              <a:rPr dirty="0" spc="-5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>
                <a:solidFill>
                  <a:srgbClr val="2EB5DE"/>
                </a:solidFill>
                <a:latin typeface="Segoe UI Semibold"/>
                <a:cs typeface="Segoe UI Semibold"/>
              </a:rPr>
              <a:t>F</a:t>
            </a:r>
            <a:r>
              <a:rPr dirty="0" spc="-4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>
                <a:solidFill>
                  <a:srgbClr val="2EB5DE"/>
                </a:solidFill>
                <a:latin typeface="Segoe UI Semibold"/>
                <a:cs typeface="Segoe UI Semibold"/>
              </a:rPr>
              <a:t>E</a:t>
            </a:r>
            <a:r>
              <a:rPr dirty="0" spc="-4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>
                <a:solidFill>
                  <a:srgbClr val="2EB5DE"/>
                </a:solidFill>
                <a:latin typeface="Segoe UI Semibold"/>
                <a:cs typeface="Segoe UI Semibold"/>
              </a:rPr>
              <a:t>S</a:t>
            </a:r>
            <a:r>
              <a:rPr dirty="0" spc="-5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>
                <a:solidFill>
                  <a:srgbClr val="2EB5DE"/>
                </a:solidFill>
                <a:latin typeface="Segoe UI Semibold"/>
                <a:cs typeface="Segoe UI Semibold"/>
              </a:rPr>
              <a:t>S</a:t>
            </a:r>
            <a:r>
              <a:rPr dirty="0" spc="-6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>
                <a:solidFill>
                  <a:srgbClr val="2EB5DE"/>
                </a:solidFill>
                <a:latin typeface="Segoe UI Semibold"/>
                <a:cs typeface="Segoe UI Semibold"/>
              </a:rPr>
              <a:t>I</a:t>
            </a:r>
            <a:r>
              <a:rPr dirty="0" spc="-5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>
                <a:solidFill>
                  <a:srgbClr val="2EB5DE"/>
                </a:solidFill>
                <a:latin typeface="Segoe UI Semibold"/>
                <a:cs typeface="Segoe UI Semibold"/>
              </a:rPr>
              <a:t>O</a:t>
            </a:r>
            <a:r>
              <a:rPr dirty="0" spc="-5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>
                <a:solidFill>
                  <a:srgbClr val="2EB5DE"/>
                </a:solidFill>
                <a:latin typeface="Segoe UI Semibold"/>
                <a:cs typeface="Segoe UI Semibold"/>
              </a:rPr>
              <a:t>N</a:t>
            </a:r>
            <a:r>
              <a:rPr dirty="0" spc="-5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>
                <a:solidFill>
                  <a:srgbClr val="2EB5DE"/>
                </a:solidFill>
                <a:latin typeface="Segoe UI Semibold"/>
                <a:cs typeface="Segoe UI Semibold"/>
              </a:rPr>
              <a:t>A</a:t>
            </a:r>
            <a:r>
              <a:rPr dirty="0" spc="-4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>
                <a:solidFill>
                  <a:srgbClr val="2EB5DE"/>
                </a:solidFill>
                <a:latin typeface="Segoe UI Semibold"/>
                <a:cs typeface="Segoe UI Semibold"/>
              </a:rPr>
              <a:t>L</a:t>
            </a:r>
            <a:r>
              <a:rPr dirty="0" spc="48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>
                <a:solidFill>
                  <a:srgbClr val="2EB5DE"/>
                </a:solidFill>
                <a:latin typeface="Segoe UI Semibold"/>
                <a:cs typeface="Segoe UI Semibold"/>
              </a:rPr>
              <a:t>J</a:t>
            </a:r>
            <a:r>
              <a:rPr dirty="0" spc="-4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>
                <a:solidFill>
                  <a:srgbClr val="2EB5DE"/>
                </a:solidFill>
                <a:latin typeface="Segoe UI Semibold"/>
                <a:cs typeface="Segoe UI Semibold"/>
              </a:rPr>
              <a:t>O</a:t>
            </a:r>
            <a:r>
              <a:rPr dirty="0" spc="-5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>
                <a:solidFill>
                  <a:srgbClr val="2EB5DE"/>
                </a:solidFill>
                <a:latin typeface="Segoe UI Semibold"/>
                <a:cs typeface="Segoe UI Semibold"/>
              </a:rPr>
              <a:t>U</a:t>
            </a:r>
            <a:r>
              <a:rPr dirty="0" spc="-4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>
                <a:solidFill>
                  <a:srgbClr val="2EB5DE"/>
                </a:solidFill>
                <a:latin typeface="Segoe UI Semibold"/>
                <a:cs typeface="Segoe UI Semibold"/>
              </a:rPr>
              <a:t>R</a:t>
            </a:r>
            <a:r>
              <a:rPr dirty="0" spc="-4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>
                <a:solidFill>
                  <a:srgbClr val="2EB5DE"/>
                </a:solidFill>
                <a:latin typeface="Segoe UI Semibold"/>
                <a:cs typeface="Segoe UI Semibold"/>
              </a:rPr>
              <a:t>N</a:t>
            </a:r>
            <a:r>
              <a:rPr dirty="0" spc="-5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pc="-25">
                <a:solidFill>
                  <a:srgbClr val="2EB5DE"/>
                </a:solidFill>
                <a:latin typeface="Segoe UI Semibold"/>
                <a:cs typeface="Segoe UI Semibold"/>
              </a:rPr>
              <a:t>EY</a:t>
            </a:r>
          </a:p>
        </p:txBody>
      </p:sp>
      <p:grpSp>
        <p:nvGrpSpPr>
          <p:cNvPr id="28" name="object 28"/>
          <p:cNvGrpSpPr/>
          <p:nvPr/>
        </p:nvGrpSpPr>
        <p:grpSpPr>
          <a:xfrm>
            <a:off x="3958971" y="4371212"/>
            <a:ext cx="5902325" cy="247015"/>
            <a:chOff x="3958971" y="4371212"/>
            <a:chExt cx="5902325" cy="247015"/>
          </a:xfrm>
        </p:grpSpPr>
        <p:sp>
          <p:nvSpPr>
            <p:cNvPr id="29" name="object 29"/>
            <p:cNvSpPr/>
            <p:nvPr/>
          </p:nvSpPr>
          <p:spPr>
            <a:xfrm>
              <a:off x="3970020" y="4478273"/>
              <a:ext cx="5891530" cy="24765"/>
            </a:xfrm>
            <a:custGeom>
              <a:avLst/>
              <a:gdLst/>
              <a:ahLst/>
              <a:cxnLst/>
              <a:rect l="l" t="t" r="r" b="b"/>
              <a:pathLst>
                <a:path w="5891530" h="24764">
                  <a:moveTo>
                    <a:pt x="5891022" y="0"/>
                  </a:moveTo>
                  <a:lnTo>
                    <a:pt x="0" y="0"/>
                  </a:lnTo>
                  <a:lnTo>
                    <a:pt x="0" y="24383"/>
                  </a:lnTo>
                  <a:lnTo>
                    <a:pt x="5891022" y="24383"/>
                  </a:lnTo>
                  <a:lnTo>
                    <a:pt x="5891022" y="0"/>
                  </a:lnTo>
                  <a:close/>
                </a:path>
              </a:pathLst>
            </a:custGeom>
            <a:solidFill>
              <a:srgbClr val="DBE7E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0" name="object 3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958971" y="4371212"/>
              <a:ext cx="246125" cy="246887"/>
            </a:xfrm>
            <a:prstGeom prst="rect">
              <a:avLst/>
            </a:prstGeom>
          </p:spPr>
        </p:pic>
      </p:grpSp>
      <p:sp>
        <p:nvSpPr>
          <p:cNvPr id="31" name="object 31"/>
          <p:cNvSpPr txBox="1"/>
          <p:nvPr/>
        </p:nvSpPr>
        <p:spPr>
          <a:xfrm>
            <a:off x="3836923" y="4643120"/>
            <a:ext cx="344170" cy="19939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150" spc="-20">
                <a:solidFill>
                  <a:srgbClr val="137BA6"/>
                </a:solidFill>
                <a:latin typeface="Segoe UI Semibold"/>
                <a:cs typeface="Segoe UI Semibold"/>
              </a:rPr>
              <a:t>2007</a:t>
            </a:r>
            <a:endParaRPr sz="1150">
              <a:latin typeface="Segoe UI Semibold"/>
              <a:cs typeface="Segoe UI Semibold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836923" y="5057647"/>
            <a:ext cx="1141730" cy="15938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Began</a:t>
            </a:r>
            <a:r>
              <a:rPr dirty="0" sz="850" spc="5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accounting</a:t>
            </a:r>
            <a:r>
              <a:rPr dirty="0" sz="850" spc="5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 spc="-10">
                <a:solidFill>
                  <a:srgbClr val="546679"/>
                </a:solidFill>
                <a:latin typeface="Calibri"/>
                <a:cs typeface="Calibri"/>
              </a:rPr>
              <a:t>career</a:t>
            </a:r>
            <a:endParaRPr sz="850">
              <a:latin typeface="Calibri"/>
              <a:cs typeface="Calibri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5225415" y="4371212"/>
            <a:ext cx="1514475" cy="247015"/>
            <a:chOff x="5225415" y="4371212"/>
            <a:chExt cx="1514475" cy="247015"/>
          </a:xfrm>
        </p:grpSpPr>
        <p:pic>
          <p:nvPicPr>
            <p:cNvPr id="34" name="object 3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225415" y="4371212"/>
              <a:ext cx="246887" cy="246887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492621" y="4371212"/>
              <a:ext cx="246887" cy="246887"/>
            </a:xfrm>
            <a:prstGeom prst="rect">
              <a:avLst/>
            </a:prstGeom>
          </p:spPr>
        </p:pic>
      </p:grpSp>
      <p:sp>
        <p:nvSpPr>
          <p:cNvPr id="36" name="object 36"/>
          <p:cNvSpPr txBox="1"/>
          <p:nvPr/>
        </p:nvSpPr>
        <p:spPr>
          <a:xfrm>
            <a:off x="5104129" y="5123941"/>
            <a:ext cx="402590" cy="15938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850" spc="-10">
                <a:solidFill>
                  <a:srgbClr val="546679"/>
                </a:solidFill>
                <a:latin typeface="Calibri"/>
                <a:cs typeface="Calibri"/>
              </a:rPr>
              <a:t>certified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5104129" y="4643120"/>
            <a:ext cx="1592580" cy="19939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1279525" algn="l"/>
              </a:tabLst>
            </a:pPr>
            <a:r>
              <a:rPr dirty="0" sz="1150" spc="-20">
                <a:solidFill>
                  <a:srgbClr val="137BA6"/>
                </a:solidFill>
                <a:latin typeface="Segoe UI Semibold"/>
                <a:cs typeface="Segoe UI Semibold"/>
              </a:rPr>
              <a:t>2013</a:t>
            </a:r>
            <a:r>
              <a:rPr dirty="0" sz="1150">
                <a:solidFill>
                  <a:srgbClr val="137BA6"/>
                </a:solidFill>
                <a:latin typeface="Segoe UI Semibold"/>
                <a:cs typeface="Segoe UI Semibold"/>
              </a:rPr>
              <a:t>	</a:t>
            </a:r>
            <a:r>
              <a:rPr dirty="0" sz="1150" spc="-20">
                <a:solidFill>
                  <a:srgbClr val="137BA6"/>
                </a:solidFill>
                <a:latin typeface="Segoe UI Semibold"/>
                <a:cs typeface="Segoe UI Semibold"/>
              </a:rPr>
              <a:t>2016</a:t>
            </a:r>
            <a:endParaRPr sz="1150">
              <a:latin typeface="Segoe UI Semibold"/>
              <a:cs typeface="Segoe UI Semibold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078729" y="4990591"/>
            <a:ext cx="2271395" cy="15938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25"/>
              </a:spcBef>
            </a:pP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Founded</a:t>
            </a:r>
            <a:r>
              <a:rPr dirty="0" sz="850" spc="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OBG</a:t>
            </a:r>
            <a:r>
              <a:rPr dirty="0" sz="850" spc="2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·</a:t>
            </a:r>
            <a:r>
              <a:rPr dirty="0" sz="850" spc="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QB</a:t>
            </a:r>
            <a:r>
              <a:rPr dirty="0" sz="850" spc="2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&amp;</a:t>
            </a:r>
            <a:r>
              <a:rPr dirty="0" sz="850" spc="2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Xero</a:t>
            </a:r>
            <a:r>
              <a:rPr dirty="0" sz="850" spc="180">
                <a:solidFill>
                  <a:srgbClr val="546679"/>
                </a:solidFill>
                <a:latin typeface="Calibri"/>
                <a:cs typeface="Calibri"/>
              </a:rPr>
              <a:t>  </a:t>
            </a:r>
            <a:r>
              <a:rPr dirty="0" baseline="-35947" sz="1275">
                <a:solidFill>
                  <a:srgbClr val="546679"/>
                </a:solidFill>
                <a:latin typeface="Calibri"/>
                <a:cs typeface="Calibri"/>
              </a:rPr>
              <a:t>U.S.</a:t>
            </a:r>
            <a:r>
              <a:rPr dirty="0" baseline="-35947" sz="1275" spc="37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baseline="-35947" sz="1275">
                <a:solidFill>
                  <a:srgbClr val="546679"/>
                </a:solidFill>
                <a:latin typeface="Calibri"/>
                <a:cs typeface="Calibri"/>
              </a:rPr>
              <a:t>tax</a:t>
            </a:r>
            <a:r>
              <a:rPr dirty="0" baseline="-35947" sz="1275" spc="3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baseline="-35947" sz="1275">
                <a:solidFill>
                  <a:srgbClr val="546679"/>
                </a:solidFill>
                <a:latin typeface="Calibri"/>
                <a:cs typeface="Calibri"/>
              </a:rPr>
              <a:t>practice</a:t>
            </a:r>
            <a:r>
              <a:rPr dirty="0" baseline="-35947" sz="1275" spc="37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baseline="-35947" sz="1275">
                <a:solidFill>
                  <a:srgbClr val="546679"/>
                </a:solidFill>
                <a:latin typeface="Calibri"/>
                <a:cs typeface="Calibri"/>
              </a:rPr>
              <a:t>·</a:t>
            </a:r>
            <a:r>
              <a:rPr dirty="0" baseline="-35947" sz="1275" spc="37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baseline="-35947" sz="1275" spc="-37">
                <a:solidFill>
                  <a:srgbClr val="546679"/>
                </a:solidFill>
                <a:latin typeface="Calibri"/>
                <a:cs typeface="Calibri"/>
              </a:rPr>
              <a:t>EA</a:t>
            </a:r>
            <a:endParaRPr baseline="-35947" sz="1275">
              <a:latin typeface="Calibri"/>
              <a:cs typeface="Calibri"/>
            </a:endParaRPr>
          </a:p>
        </p:txBody>
      </p:sp>
      <p:pic>
        <p:nvPicPr>
          <p:cNvPr id="39" name="object 3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759827" y="4371212"/>
            <a:ext cx="246125" cy="246887"/>
          </a:xfrm>
          <a:prstGeom prst="rect">
            <a:avLst/>
          </a:prstGeom>
        </p:spPr>
      </p:pic>
      <p:sp>
        <p:nvSpPr>
          <p:cNvPr id="40" name="object 40"/>
          <p:cNvSpPr txBox="1"/>
          <p:nvPr/>
        </p:nvSpPr>
        <p:spPr>
          <a:xfrm>
            <a:off x="7637779" y="4643120"/>
            <a:ext cx="325755" cy="19939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150" spc="-20">
                <a:solidFill>
                  <a:srgbClr val="137BA6"/>
                </a:solidFill>
                <a:latin typeface="Segoe UI Semibold"/>
                <a:cs typeface="Segoe UI Semibold"/>
              </a:rPr>
              <a:t>2019</a:t>
            </a:r>
            <a:endParaRPr sz="1150">
              <a:latin typeface="Segoe UI Semibold"/>
              <a:cs typeface="Segoe UI Semibold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7637779" y="5057647"/>
            <a:ext cx="992505" cy="15938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CPA</a:t>
            </a:r>
            <a:r>
              <a:rPr dirty="0" sz="850" spc="3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licensure</a:t>
            </a:r>
            <a:r>
              <a:rPr dirty="0" sz="850" spc="3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·</a:t>
            </a:r>
            <a:r>
              <a:rPr dirty="0" sz="850" spc="3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 spc="-10">
                <a:solidFill>
                  <a:srgbClr val="546679"/>
                </a:solidFill>
                <a:latin typeface="Calibri"/>
                <a:cs typeface="Calibri"/>
              </a:rPr>
              <a:t>AICPA</a:t>
            </a:r>
            <a:endParaRPr sz="850">
              <a:latin typeface="Calibri"/>
              <a:cs typeface="Calibri"/>
            </a:endParaRPr>
          </a:p>
        </p:txBody>
      </p:sp>
      <p:pic>
        <p:nvPicPr>
          <p:cNvPr id="42" name="object 4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9026270" y="4371212"/>
            <a:ext cx="246887" cy="246887"/>
          </a:xfrm>
          <a:prstGeom prst="rect">
            <a:avLst/>
          </a:prstGeom>
        </p:spPr>
      </p:pic>
      <p:sp>
        <p:nvSpPr>
          <p:cNvPr id="43" name="object 43"/>
          <p:cNvSpPr txBox="1"/>
          <p:nvPr/>
        </p:nvSpPr>
        <p:spPr>
          <a:xfrm>
            <a:off x="8904985" y="4643120"/>
            <a:ext cx="347345" cy="19939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150" spc="-20">
                <a:solidFill>
                  <a:srgbClr val="137BA6"/>
                </a:solidFill>
                <a:latin typeface="Segoe UI Semibold"/>
                <a:cs typeface="Segoe UI Semibold"/>
              </a:rPr>
              <a:t>2023</a:t>
            </a:r>
            <a:endParaRPr sz="1150">
              <a:latin typeface="Segoe UI Semibold"/>
              <a:cs typeface="Segoe UI Semibold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8904985" y="5057647"/>
            <a:ext cx="815340" cy="15938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AI-native</a:t>
            </a:r>
            <a:r>
              <a:rPr dirty="0" sz="850" spc="4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 spc="-10">
                <a:solidFill>
                  <a:srgbClr val="546679"/>
                </a:solidFill>
                <a:latin typeface="Calibri"/>
                <a:cs typeface="Calibri"/>
              </a:rPr>
              <a:t>delivery</a:t>
            </a:r>
            <a:endParaRPr sz="850">
              <a:latin typeface="Calibri"/>
              <a:cs typeface="Calibri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3964304" y="5619368"/>
            <a:ext cx="2015489" cy="693420"/>
            <a:chOff x="3964304" y="5619368"/>
            <a:chExt cx="2015489" cy="693420"/>
          </a:xfrm>
        </p:grpSpPr>
        <p:sp>
          <p:nvSpPr>
            <p:cNvPr id="46" name="object 46"/>
            <p:cNvSpPr/>
            <p:nvPr/>
          </p:nvSpPr>
          <p:spPr>
            <a:xfrm>
              <a:off x="3970021" y="5625083"/>
              <a:ext cx="2004060" cy="681990"/>
            </a:xfrm>
            <a:custGeom>
              <a:avLst/>
              <a:gdLst/>
              <a:ahLst/>
              <a:cxnLst/>
              <a:rect l="l" t="t" r="r" b="b"/>
              <a:pathLst>
                <a:path w="2004060" h="681989">
                  <a:moveTo>
                    <a:pt x="66795" y="680996"/>
                  </a:moveTo>
                  <a:lnTo>
                    <a:pt x="71626" y="681989"/>
                  </a:lnTo>
                  <a:lnTo>
                    <a:pt x="1934716" y="681989"/>
                  </a:lnTo>
                  <a:lnTo>
                    <a:pt x="69340" y="681227"/>
                  </a:lnTo>
                  <a:lnTo>
                    <a:pt x="66795" y="680996"/>
                  </a:lnTo>
                  <a:close/>
                </a:path>
                <a:path w="2004060" h="681989">
                  <a:moveTo>
                    <a:pt x="1932430" y="0"/>
                  </a:moveTo>
                  <a:lnTo>
                    <a:pt x="71626" y="0"/>
                  </a:lnTo>
                  <a:lnTo>
                    <a:pt x="43717" y="5738"/>
                  </a:lnTo>
                  <a:lnTo>
                    <a:pt x="20953" y="21335"/>
                  </a:lnTo>
                  <a:lnTo>
                    <a:pt x="5617" y="44362"/>
                  </a:lnTo>
                  <a:lnTo>
                    <a:pt x="105" y="72390"/>
                  </a:lnTo>
                  <a:lnTo>
                    <a:pt x="0" y="609600"/>
                  </a:lnTo>
                  <a:lnTo>
                    <a:pt x="5617" y="637627"/>
                  </a:lnTo>
                  <a:lnTo>
                    <a:pt x="40502" y="674048"/>
                  </a:lnTo>
                  <a:lnTo>
                    <a:pt x="1934716" y="681989"/>
                  </a:lnTo>
                  <a:lnTo>
                    <a:pt x="1932425" y="681989"/>
                  </a:lnTo>
                  <a:lnTo>
                    <a:pt x="1934716" y="681519"/>
                  </a:lnTo>
                  <a:lnTo>
                    <a:pt x="1934716" y="681227"/>
                  </a:lnTo>
                  <a:lnTo>
                    <a:pt x="1937260" y="680996"/>
                  </a:lnTo>
                  <a:lnTo>
                    <a:pt x="1981893" y="661483"/>
                  </a:lnTo>
                  <a:lnTo>
                    <a:pt x="2003304" y="613358"/>
                  </a:lnTo>
                  <a:lnTo>
                    <a:pt x="2004044" y="72390"/>
                  </a:lnTo>
                  <a:lnTo>
                    <a:pt x="1998438" y="44362"/>
                  </a:lnTo>
                  <a:lnTo>
                    <a:pt x="1983103" y="21335"/>
                  </a:lnTo>
                  <a:lnTo>
                    <a:pt x="1960338" y="5738"/>
                  </a:lnTo>
                  <a:lnTo>
                    <a:pt x="1932430" y="0"/>
                  </a:lnTo>
                  <a:close/>
                </a:path>
                <a:path w="2004060" h="681989">
                  <a:moveTo>
                    <a:pt x="1937260" y="680996"/>
                  </a:moveTo>
                  <a:lnTo>
                    <a:pt x="1934716" y="681227"/>
                  </a:lnTo>
                  <a:lnTo>
                    <a:pt x="1934716" y="681519"/>
                  </a:lnTo>
                  <a:lnTo>
                    <a:pt x="1937260" y="680996"/>
                  </a:lnTo>
                  <a:close/>
                </a:path>
                <a:path w="2004060" h="681989">
                  <a:moveTo>
                    <a:pt x="40502" y="674048"/>
                  </a:moveTo>
                  <a:lnTo>
                    <a:pt x="43717" y="676251"/>
                  </a:lnTo>
                  <a:lnTo>
                    <a:pt x="48791" y="677294"/>
                  </a:lnTo>
                  <a:lnTo>
                    <a:pt x="44194" y="675893"/>
                  </a:lnTo>
                  <a:lnTo>
                    <a:pt x="40502" y="674048"/>
                  </a:lnTo>
                  <a:close/>
                </a:path>
                <a:path w="2004060" h="681989">
                  <a:moveTo>
                    <a:pt x="1963553" y="674048"/>
                  </a:moveTo>
                  <a:lnTo>
                    <a:pt x="1959862" y="675893"/>
                  </a:lnTo>
                  <a:lnTo>
                    <a:pt x="1955264" y="677294"/>
                  </a:lnTo>
                  <a:lnTo>
                    <a:pt x="1960338" y="676251"/>
                  </a:lnTo>
                  <a:lnTo>
                    <a:pt x="1963553" y="674048"/>
                  </a:lnTo>
                  <a:close/>
                </a:path>
                <a:path w="2004060" h="681989">
                  <a:moveTo>
                    <a:pt x="20195" y="659515"/>
                  </a:moveTo>
                  <a:lnTo>
                    <a:pt x="20953" y="660653"/>
                  </a:lnTo>
                  <a:lnTo>
                    <a:pt x="22163" y="661483"/>
                  </a:lnTo>
                  <a:lnTo>
                    <a:pt x="20195" y="659515"/>
                  </a:lnTo>
                  <a:close/>
                </a:path>
                <a:path w="2004060" h="681989">
                  <a:moveTo>
                    <a:pt x="1983861" y="659515"/>
                  </a:moveTo>
                  <a:lnTo>
                    <a:pt x="1981893" y="661483"/>
                  </a:lnTo>
                  <a:lnTo>
                    <a:pt x="1983103" y="660653"/>
                  </a:lnTo>
                  <a:lnTo>
                    <a:pt x="1983861" y="659515"/>
                  </a:lnTo>
                  <a:close/>
                </a:path>
                <a:path w="2004060" h="681989">
                  <a:moveTo>
                    <a:pt x="2004044" y="72390"/>
                  </a:moveTo>
                  <a:lnTo>
                    <a:pt x="2003309" y="609600"/>
                  </a:lnTo>
                  <a:lnTo>
                    <a:pt x="2003304" y="613358"/>
                  </a:lnTo>
                  <a:lnTo>
                    <a:pt x="2004058" y="609600"/>
                  </a:lnTo>
                  <a:lnTo>
                    <a:pt x="2004044" y="7239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/>
            <p:cNvSpPr/>
            <p:nvPr/>
          </p:nvSpPr>
          <p:spPr>
            <a:xfrm>
              <a:off x="3970021" y="5625083"/>
              <a:ext cx="2004060" cy="681990"/>
            </a:xfrm>
            <a:custGeom>
              <a:avLst/>
              <a:gdLst/>
              <a:ahLst/>
              <a:cxnLst/>
              <a:rect l="l" t="t" r="r" b="b"/>
              <a:pathLst>
                <a:path w="2004060" h="681989">
                  <a:moveTo>
                    <a:pt x="71626" y="0"/>
                  </a:moveTo>
                  <a:lnTo>
                    <a:pt x="1932430" y="0"/>
                  </a:lnTo>
                </a:path>
                <a:path w="2004060" h="681989">
                  <a:moveTo>
                    <a:pt x="1932430" y="681989"/>
                  </a:moveTo>
                  <a:lnTo>
                    <a:pt x="71626" y="681989"/>
                  </a:lnTo>
                  <a:lnTo>
                    <a:pt x="66795" y="680996"/>
                  </a:lnTo>
                </a:path>
                <a:path w="2004060" h="681989">
                  <a:moveTo>
                    <a:pt x="48791" y="677294"/>
                  </a:moveTo>
                  <a:lnTo>
                    <a:pt x="43717" y="676251"/>
                  </a:lnTo>
                  <a:lnTo>
                    <a:pt x="40502" y="674048"/>
                  </a:lnTo>
                </a:path>
                <a:path w="2004060" h="681989">
                  <a:moveTo>
                    <a:pt x="22163" y="661483"/>
                  </a:moveTo>
                  <a:lnTo>
                    <a:pt x="20953" y="660653"/>
                  </a:lnTo>
                  <a:lnTo>
                    <a:pt x="20193" y="659513"/>
                  </a:lnTo>
                </a:path>
                <a:path w="2004060" h="681989">
                  <a:moveTo>
                    <a:pt x="0" y="609600"/>
                  </a:moveTo>
                  <a:lnTo>
                    <a:pt x="105" y="72390"/>
                  </a:lnTo>
                </a:path>
                <a:path w="2004060" h="681989">
                  <a:moveTo>
                    <a:pt x="2003304" y="613358"/>
                  </a:moveTo>
                  <a:lnTo>
                    <a:pt x="1998428" y="637622"/>
                  </a:lnTo>
                  <a:lnTo>
                    <a:pt x="1983862" y="659513"/>
                  </a:lnTo>
                </a:path>
                <a:path w="2004060" h="681989">
                  <a:moveTo>
                    <a:pt x="1981893" y="661483"/>
                  </a:moveTo>
                  <a:lnTo>
                    <a:pt x="1963553" y="674048"/>
                  </a:lnTo>
                </a:path>
                <a:path w="2004060" h="681989">
                  <a:moveTo>
                    <a:pt x="1955264" y="677294"/>
                  </a:moveTo>
                  <a:lnTo>
                    <a:pt x="1937260" y="680996"/>
                  </a:lnTo>
                </a:path>
                <a:path w="2004060" h="681989">
                  <a:moveTo>
                    <a:pt x="1934716" y="681519"/>
                  </a:moveTo>
                  <a:lnTo>
                    <a:pt x="1932430" y="681989"/>
                  </a:lnTo>
                </a:path>
                <a:path w="2004060" h="681989">
                  <a:moveTo>
                    <a:pt x="66795" y="680996"/>
                  </a:moveTo>
                  <a:lnTo>
                    <a:pt x="48791" y="677294"/>
                  </a:lnTo>
                </a:path>
                <a:path w="2004060" h="681989">
                  <a:moveTo>
                    <a:pt x="40502" y="674048"/>
                  </a:moveTo>
                  <a:lnTo>
                    <a:pt x="22163" y="661483"/>
                  </a:lnTo>
                </a:path>
                <a:path w="2004060" h="681989">
                  <a:moveTo>
                    <a:pt x="20193" y="659513"/>
                  </a:moveTo>
                  <a:lnTo>
                    <a:pt x="6192" y="638490"/>
                  </a:lnTo>
                  <a:lnTo>
                    <a:pt x="5617" y="637627"/>
                  </a:lnTo>
                  <a:lnTo>
                    <a:pt x="5345" y="636267"/>
                  </a:lnTo>
                  <a:lnTo>
                    <a:pt x="0" y="609600"/>
                  </a:lnTo>
                  <a:lnTo>
                    <a:pt x="105" y="72390"/>
                  </a:lnTo>
                  <a:lnTo>
                    <a:pt x="5617" y="44362"/>
                  </a:lnTo>
                  <a:lnTo>
                    <a:pt x="20953" y="21335"/>
                  </a:lnTo>
                  <a:lnTo>
                    <a:pt x="43717" y="5738"/>
                  </a:lnTo>
                  <a:lnTo>
                    <a:pt x="71626" y="0"/>
                  </a:lnTo>
                  <a:lnTo>
                    <a:pt x="1932430" y="0"/>
                  </a:lnTo>
                  <a:lnTo>
                    <a:pt x="1960338" y="5738"/>
                  </a:lnTo>
                  <a:lnTo>
                    <a:pt x="1983103" y="21335"/>
                  </a:lnTo>
                  <a:lnTo>
                    <a:pt x="1997863" y="43499"/>
                  </a:lnTo>
                  <a:lnTo>
                    <a:pt x="1998438" y="44362"/>
                  </a:lnTo>
                  <a:lnTo>
                    <a:pt x="2004044" y="72389"/>
                  </a:lnTo>
                </a:path>
                <a:path w="2004060" h="681989">
                  <a:moveTo>
                    <a:pt x="2004044" y="72389"/>
                  </a:moveTo>
                  <a:lnTo>
                    <a:pt x="2004058" y="609599"/>
                  </a:lnTo>
                  <a:lnTo>
                    <a:pt x="2003304" y="613358"/>
                  </a:lnTo>
                </a:path>
                <a:path w="2004060" h="681989">
                  <a:moveTo>
                    <a:pt x="1983860" y="659515"/>
                  </a:moveTo>
                  <a:lnTo>
                    <a:pt x="1983103" y="660653"/>
                  </a:lnTo>
                  <a:lnTo>
                    <a:pt x="1981893" y="661483"/>
                  </a:lnTo>
                </a:path>
                <a:path w="2004060" h="681989">
                  <a:moveTo>
                    <a:pt x="1963553" y="674048"/>
                  </a:moveTo>
                  <a:lnTo>
                    <a:pt x="1960338" y="676251"/>
                  </a:lnTo>
                  <a:lnTo>
                    <a:pt x="1955264" y="677294"/>
                  </a:lnTo>
                </a:path>
                <a:path w="2004060" h="681989">
                  <a:moveTo>
                    <a:pt x="1937260" y="680996"/>
                  </a:moveTo>
                  <a:lnTo>
                    <a:pt x="1934716" y="681519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/>
            <p:cNvSpPr/>
            <p:nvPr/>
          </p:nvSpPr>
          <p:spPr>
            <a:xfrm>
              <a:off x="3970019" y="5625083"/>
              <a:ext cx="2004060" cy="681990"/>
            </a:xfrm>
            <a:custGeom>
              <a:avLst/>
              <a:gdLst/>
              <a:ahLst/>
              <a:cxnLst/>
              <a:rect l="l" t="t" r="r" b="b"/>
              <a:pathLst>
                <a:path w="2004060" h="681989">
                  <a:moveTo>
                    <a:pt x="1932431" y="0"/>
                  </a:moveTo>
                  <a:lnTo>
                    <a:pt x="71627" y="0"/>
                  </a:lnTo>
                  <a:lnTo>
                    <a:pt x="43719" y="5738"/>
                  </a:lnTo>
                  <a:lnTo>
                    <a:pt x="20954" y="21335"/>
                  </a:lnTo>
                  <a:lnTo>
                    <a:pt x="5619" y="44362"/>
                  </a:lnTo>
                  <a:lnTo>
                    <a:pt x="0" y="72389"/>
                  </a:lnTo>
                  <a:lnTo>
                    <a:pt x="0" y="609599"/>
                  </a:lnTo>
                  <a:lnTo>
                    <a:pt x="5619" y="637627"/>
                  </a:lnTo>
                  <a:lnTo>
                    <a:pt x="20954" y="660653"/>
                  </a:lnTo>
                  <a:lnTo>
                    <a:pt x="43719" y="676251"/>
                  </a:lnTo>
                  <a:lnTo>
                    <a:pt x="71627" y="681989"/>
                  </a:lnTo>
                  <a:lnTo>
                    <a:pt x="1932431" y="681989"/>
                  </a:lnTo>
                  <a:lnTo>
                    <a:pt x="1960340" y="676251"/>
                  </a:lnTo>
                  <a:lnTo>
                    <a:pt x="1983104" y="660653"/>
                  </a:lnTo>
                  <a:lnTo>
                    <a:pt x="1998440" y="637627"/>
                  </a:lnTo>
                  <a:lnTo>
                    <a:pt x="2004059" y="609599"/>
                  </a:lnTo>
                  <a:lnTo>
                    <a:pt x="2004059" y="72389"/>
                  </a:lnTo>
                  <a:lnTo>
                    <a:pt x="1998440" y="44362"/>
                  </a:lnTo>
                  <a:lnTo>
                    <a:pt x="1983104" y="21335"/>
                  </a:lnTo>
                  <a:lnTo>
                    <a:pt x="1960340" y="5738"/>
                  </a:lnTo>
                  <a:lnTo>
                    <a:pt x="193243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/>
            <p:cNvSpPr/>
            <p:nvPr/>
          </p:nvSpPr>
          <p:spPr>
            <a:xfrm>
              <a:off x="3970019" y="5625083"/>
              <a:ext cx="2004060" cy="681990"/>
            </a:xfrm>
            <a:custGeom>
              <a:avLst/>
              <a:gdLst/>
              <a:ahLst/>
              <a:cxnLst/>
              <a:rect l="l" t="t" r="r" b="b"/>
              <a:pathLst>
                <a:path w="2004060" h="681989">
                  <a:moveTo>
                    <a:pt x="0" y="72389"/>
                  </a:moveTo>
                  <a:lnTo>
                    <a:pt x="5619" y="44362"/>
                  </a:lnTo>
                  <a:lnTo>
                    <a:pt x="20954" y="21335"/>
                  </a:lnTo>
                  <a:lnTo>
                    <a:pt x="43719" y="5738"/>
                  </a:lnTo>
                  <a:lnTo>
                    <a:pt x="71627" y="0"/>
                  </a:lnTo>
                  <a:lnTo>
                    <a:pt x="1932431" y="0"/>
                  </a:lnTo>
                  <a:lnTo>
                    <a:pt x="1960340" y="5738"/>
                  </a:lnTo>
                  <a:lnTo>
                    <a:pt x="1983104" y="21335"/>
                  </a:lnTo>
                  <a:lnTo>
                    <a:pt x="1998440" y="44362"/>
                  </a:lnTo>
                  <a:lnTo>
                    <a:pt x="2004059" y="72389"/>
                  </a:lnTo>
                  <a:lnTo>
                    <a:pt x="2004059" y="609599"/>
                  </a:lnTo>
                  <a:lnTo>
                    <a:pt x="1998440" y="637627"/>
                  </a:lnTo>
                  <a:lnTo>
                    <a:pt x="1983104" y="660653"/>
                  </a:lnTo>
                  <a:lnTo>
                    <a:pt x="1960340" y="676251"/>
                  </a:lnTo>
                  <a:lnTo>
                    <a:pt x="1932431" y="681989"/>
                  </a:lnTo>
                  <a:lnTo>
                    <a:pt x="71627" y="681989"/>
                  </a:lnTo>
                  <a:lnTo>
                    <a:pt x="43719" y="676251"/>
                  </a:lnTo>
                  <a:lnTo>
                    <a:pt x="20954" y="660653"/>
                  </a:lnTo>
                  <a:lnTo>
                    <a:pt x="5619" y="637627"/>
                  </a:lnTo>
                  <a:lnTo>
                    <a:pt x="0" y="609599"/>
                  </a:lnTo>
                  <a:lnTo>
                    <a:pt x="0" y="72389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0" name="object 50"/>
          <p:cNvSpPr txBox="1"/>
          <p:nvPr/>
        </p:nvSpPr>
        <p:spPr>
          <a:xfrm>
            <a:off x="4134103" y="5523014"/>
            <a:ext cx="787400" cy="704215"/>
          </a:xfrm>
          <a:prstGeom prst="rect">
            <a:avLst/>
          </a:prstGeom>
        </p:spPr>
        <p:txBody>
          <a:bodyPr wrap="square" lIns="0" tIns="1892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90"/>
              </a:spcBef>
            </a:pPr>
            <a:r>
              <a:rPr dirty="0" sz="1900" spc="-50">
                <a:solidFill>
                  <a:srgbClr val="137BA6"/>
                </a:solidFill>
                <a:latin typeface="Segoe UI Semibold"/>
                <a:cs typeface="Segoe UI Semibold"/>
              </a:rPr>
              <a:t>5</a:t>
            </a:r>
            <a:endParaRPr sz="1900">
              <a:latin typeface="Segoe UI Semibold"/>
              <a:cs typeface="Segoe UI Semibold"/>
            </a:endParaRPr>
          </a:p>
          <a:p>
            <a:pPr marL="12700">
              <a:lnSpc>
                <a:spcPct val="100000"/>
              </a:lnSpc>
              <a:spcBef>
                <a:spcPts val="645"/>
              </a:spcBef>
            </a:pP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Countries</a:t>
            </a:r>
            <a:r>
              <a:rPr dirty="0" sz="850" spc="3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 spc="-10">
                <a:solidFill>
                  <a:srgbClr val="546679"/>
                </a:solidFill>
                <a:latin typeface="Calibri"/>
                <a:cs typeface="Calibri"/>
              </a:rPr>
              <a:t>served</a:t>
            </a:r>
            <a:endParaRPr sz="850">
              <a:latin typeface="Calibri"/>
              <a:cs typeface="Calibri"/>
            </a:endParaRPr>
          </a:p>
        </p:txBody>
      </p:sp>
      <p:grpSp>
        <p:nvGrpSpPr>
          <p:cNvPr id="51" name="object 51"/>
          <p:cNvGrpSpPr/>
          <p:nvPr/>
        </p:nvGrpSpPr>
        <p:grpSpPr>
          <a:xfrm>
            <a:off x="6097142" y="5619368"/>
            <a:ext cx="2016760" cy="693420"/>
            <a:chOff x="6097142" y="5619368"/>
            <a:chExt cx="2016760" cy="693420"/>
          </a:xfrm>
        </p:grpSpPr>
        <p:sp>
          <p:nvSpPr>
            <p:cNvPr id="52" name="object 52"/>
            <p:cNvSpPr/>
            <p:nvPr/>
          </p:nvSpPr>
          <p:spPr>
            <a:xfrm>
              <a:off x="6102857" y="5625083"/>
              <a:ext cx="2005330" cy="681990"/>
            </a:xfrm>
            <a:custGeom>
              <a:avLst/>
              <a:gdLst/>
              <a:ahLst/>
              <a:cxnLst/>
              <a:rect l="l" t="t" r="r" b="b"/>
              <a:pathLst>
                <a:path w="2005329" h="681989">
                  <a:moveTo>
                    <a:pt x="41722" y="674657"/>
                  </a:moveTo>
                  <a:lnTo>
                    <a:pt x="44041" y="676251"/>
                  </a:lnTo>
                  <a:lnTo>
                    <a:pt x="72389" y="681989"/>
                  </a:lnTo>
                  <a:lnTo>
                    <a:pt x="1935479" y="681989"/>
                  </a:lnTo>
                  <a:lnTo>
                    <a:pt x="1936153" y="681227"/>
                  </a:lnTo>
                  <a:lnTo>
                    <a:pt x="1956950" y="676969"/>
                  </a:lnTo>
                  <a:lnTo>
                    <a:pt x="47422" y="676969"/>
                  </a:lnTo>
                  <a:lnTo>
                    <a:pt x="44195" y="675893"/>
                  </a:lnTo>
                  <a:lnTo>
                    <a:pt x="41722" y="674657"/>
                  </a:lnTo>
                  <a:close/>
                </a:path>
                <a:path w="2005329" h="681989">
                  <a:moveTo>
                    <a:pt x="1935480" y="681227"/>
                  </a:moveTo>
                  <a:lnTo>
                    <a:pt x="69341" y="681227"/>
                  </a:lnTo>
                  <a:lnTo>
                    <a:pt x="1935479" y="681989"/>
                  </a:lnTo>
                  <a:lnTo>
                    <a:pt x="1932425" y="681989"/>
                  </a:lnTo>
                  <a:lnTo>
                    <a:pt x="1935480" y="681365"/>
                  </a:lnTo>
                  <a:lnTo>
                    <a:pt x="1935480" y="681227"/>
                  </a:lnTo>
                  <a:close/>
                </a:path>
                <a:path w="2005329" h="681989">
                  <a:moveTo>
                    <a:pt x="1936153" y="681227"/>
                  </a:moveTo>
                  <a:lnTo>
                    <a:pt x="1935480" y="681227"/>
                  </a:lnTo>
                  <a:lnTo>
                    <a:pt x="1935480" y="681365"/>
                  </a:lnTo>
                  <a:lnTo>
                    <a:pt x="1936153" y="681227"/>
                  </a:lnTo>
                  <a:close/>
                </a:path>
                <a:path w="2005329" h="681989">
                  <a:moveTo>
                    <a:pt x="1998464" y="637793"/>
                  </a:moveTo>
                  <a:lnTo>
                    <a:pt x="6095" y="637793"/>
                  </a:lnTo>
                  <a:lnTo>
                    <a:pt x="6095" y="638320"/>
                  </a:lnTo>
                  <a:lnTo>
                    <a:pt x="41722" y="674657"/>
                  </a:lnTo>
                  <a:lnTo>
                    <a:pt x="47422" y="676969"/>
                  </a:lnTo>
                  <a:lnTo>
                    <a:pt x="1956950" y="676969"/>
                  </a:lnTo>
                  <a:lnTo>
                    <a:pt x="1957577" y="676655"/>
                  </a:lnTo>
                  <a:lnTo>
                    <a:pt x="1959864" y="675893"/>
                  </a:lnTo>
                  <a:lnTo>
                    <a:pt x="1961388" y="675131"/>
                  </a:lnTo>
                  <a:lnTo>
                    <a:pt x="1962812" y="674657"/>
                  </a:lnTo>
                  <a:lnTo>
                    <a:pt x="1981124" y="662253"/>
                  </a:lnTo>
                  <a:lnTo>
                    <a:pt x="1985085" y="658292"/>
                  </a:lnTo>
                  <a:lnTo>
                    <a:pt x="1997946" y="639305"/>
                  </a:lnTo>
                  <a:lnTo>
                    <a:pt x="1998464" y="637793"/>
                  </a:lnTo>
                  <a:close/>
                </a:path>
                <a:path w="2005329" h="681989">
                  <a:moveTo>
                    <a:pt x="1962812" y="674657"/>
                  </a:moveTo>
                  <a:lnTo>
                    <a:pt x="1961388" y="675131"/>
                  </a:lnTo>
                  <a:lnTo>
                    <a:pt x="1959864" y="675893"/>
                  </a:lnTo>
                  <a:lnTo>
                    <a:pt x="1957577" y="676655"/>
                  </a:lnTo>
                  <a:lnTo>
                    <a:pt x="1956950" y="676969"/>
                  </a:lnTo>
                  <a:lnTo>
                    <a:pt x="1960459" y="676251"/>
                  </a:lnTo>
                  <a:lnTo>
                    <a:pt x="1962812" y="674657"/>
                  </a:lnTo>
                  <a:close/>
                </a:path>
                <a:path w="2005329" h="681989">
                  <a:moveTo>
                    <a:pt x="1985085" y="658292"/>
                  </a:moveTo>
                  <a:lnTo>
                    <a:pt x="1981124" y="662253"/>
                  </a:lnTo>
                  <a:lnTo>
                    <a:pt x="1983486" y="660653"/>
                  </a:lnTo>
                  <a:lnTo>
                    <a:pt x="1985085" y="658292"/>
                  </a:lnTo>
                  <a:close/>
                </a:path>
                <a:path w="2005329" h="681989">
                  <a:moveTo>
                    <a:pt x="20471" y="659789"/>
                  </a:moveTo>
                  <a:lnTo>
                    <a:pt x="21050" y="660653"/>
                  </a:lnTo>
                  <a:lnTo>
                    <a:pt x="21938" y="661256"/>
                  </a:lnTo>
                  <a:lnTo>
                    <a:pt x="20471" y="659789"/>
                  </a:lnTo>
                  <a:close/>
                </a:path>
                <a:path w="2005329" h="681989">
                  <a:moveTo>
                    <a:pt x="1999515" y="635513"/>
                  </a:moveTo>
                  <a:lnTo>
                    <a:pt x="1998725" y="637031"/>
                  </a:lnTo>
                  <a:lnTo>
                    <a:pt x="1997946" y="639305"/>
                  </a:lnTo>
                  <a:lnTo>
                    <a:pt x="1998970" y="637793"/>
                  </a:lnTo>
                  <a:lnTo>
                    <a:pt x="1999083" y="637627"/>
                  </a:lnTo>
                  <a:lnTo>
                    <a:pt x="1999515" y="635513"/>
                  </a:lnTo>
                  <a:close/>
                </a:path>
                <a:path w="2005329" h="681989">
                  <a:moveTo>
                    <a:pt x="1932432" y="0"/>
                  </a:moveTo>
                  <a:lnTo>
                    <a:pt x="72389" y="0"/>
                  </a:lnTo>
                  <a:lnTo>
                    <a:pt x="44041" y="5738"/>
                  </a:lnTo>
                  <a:lnTo>
                    <a:pt x="21050" y="21335"/>
                  </a:lnTo>
                  <a:lnTo>
                    <a:pt x="5631" y="44362"/>
                  </a:lnTo>
                  <a:lnTo>
                    <a:pt x="0" y="72389"/>
                  </a:lnTo>
                  <a:lnTo>
                    <a:pt x="0" y="609600"/>
                  </a:lnTo>
                  <a:lnTo>
                    <a:pt x="5512" y="637031"/>
                  </a:lnTo>
                  <a:lnTo>
                    <a:pt x="5631" y="637627"/>
                  </a:lnTo>
                  <a:lnTo>
                    <a:pt x="6095" y="638320"/>
                  </a:lnTo>
                  <a:lnTo>
                    <a:pt x="6095" y="637793"/>
                  </a:lnTo>
                  <a:lnTo>
                    <a:pt x="1998464" y="637793"/>
                  </a:lnTo>
                  <a:lnTo>
                    <a:pt x="1998725" y="637031"/>
                  </a:lnTo>
                  <a:lnTo>
                    <a:pt x="1999515" y="635513"/>
                  </a:lnTo>
                  <a:lnTo>
                    <a:pt x="2004042" y="613406"/>
                  </a:lnTo>
                  <a:lnTo>
                    <a:pt x="2004816" y="72389"/>
                  </a:lnTo>
                  <a:lnTo>
                    <a:pt x="1999205" y="44957"/>
                  </a:lnTo>
                  <a:lnTo>
                    <a:pt x="1998725" y="44957"/>
                  </a:lnTo>
                  <a:lnTo>
                    <a:pt x="1998725" y="43835"/>
                  </a:lnTo>
                  <a:lnTo>
                    <a:pt x="1984518" y="22859"/>
                  </a:lnTo>
                  <a:lnTo>
                    <a:pt x="1984247" y="22859"/>
                  </a:lnTo>
                  <a:lnTo>
                    <a:pt x="1984247" y="22460"/>
                  </a:lnTo>
                  <a:lnTo>
                    <a:pt x="1983486" y="21335"/>
                  </a:lnTo>
                  <a:lnTo>
                    <a:pt x="1960459" y="5738"/>
                  </a:lnTo>
                  <a:lnTo>
                    <a:pt x="1932432" y="0"/>
                  </a:lnTo>
                  <a:close/>
                </a:path>
                <a:path w="2005329" h="681989">
                  <a:moveTo>
                    <a:pt x="2004816" y="72389"/>
                  </a:moveTo>
                  <a:lnTo>
                    <a:pt x="2004048" y="609600"/>
                  </a:lnTo>
                  <a:lnTo>
                    <a:pt x="2004042" y="613406"/>
                  </a:lnTo>
                  <a:lnTo>
                    <a:pt x="2004821" y="609600"/>
                  </a:lnTo>
                  <a:lnTo>
                    <a:pt x="2004816" y="72389"/>
                  </a:lnTo>
                  <a:close/>
                </a:path>
                <a:path w="2005329" h="681989">
                  <a:moveTo>
                    <a:pt x="1998725" y="43835"/>
                  </a:moveTo>
                  <a:lnTo>
                    <a:pt x="1998725" y="44957"/>
                  </a:lnTo>
                  <a:lnTo>
                    <a:pt x="1999205" y="44957"/>
                  </a:lnTo>
                  <a:lnTo>
                    <a:pt x="1999083" y="44362"/>
                  </a:lnTo>
                  <a:lnTo>
                    <a:pt x="1998725" y="43835"/>
                  </a:lnTo>
                  <a:close/>
                </a:path>
                <a:path w="2005329" h="681989">
                  <a:moveTo>
                    <a:pt x="1984247" y="22460"/>
                  </a:moveTo>
                  <a:lnTo>
                    <a:pt x="1984247" y="22859"/>
                  </a:lnTo>
                  <a:lnTo>
                    <a:pt x="1984518" y="22859"/>
                  </a:lnTo>
                  <a:lnTo>
                    <a:pt x="1984247" y="2246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/>
            <p:cNvSpPr/>
            <p:nvPr/>
          </p:nvSpPr>
          <p:spPr>
            <a:xfrm>
              <a:off x="6102857" y="5625083"/>
              <a:ext cx="2005330" cy="681990"/>
            </a:xfrm>
            <a:custGeom>
              <a:avLst/>
              <a:gdLst/>
              <a:ahLst/>
              <a:cxnLst/>
              <a:rect l="l" t="t" r="r" b="b"/>
              <a:pathLst>
                <a:path w="2005329" h="681989">
                  <a:moveTo>
                    <a:pt x="72389" y="0"/>
                  </a:moveTo>
                  <a:lnTo>
                    <a:pt x="1932432" y="0"/>
                  </a:lnTo>
                </a:path>
                <a:path w="2005329" h="681989">
                  <a:moveTo>
                    <a:pt x="1932432" y="681988"/>
                  </a:moveTo>
                  <a:lnTo>
                    <a:pt x="72389" y="681989"/>
                  </a:lnTo>
                  <a:lnTo>
                    <a:pt x="68042" y="681109"/>
                  </a:lnTo>
                </a:path>
                <a:path w="2005329" h="681989">
                  <a:moveTo>
                    <a:pt x="47164" y="676883"/>
                  </a:moveTo>
                  <a:lnTo>
                    <a:pt x="44041" y="676251"/>
                  </a:lnTo>
                  <a:lnTo>
                    <a:pt x="41605" y="674598"/>
                  </a:lnTo>
                </a:path>
                <a:path w="2005329" h="681989">
                  <a:moveTo>
                    <a:pt x="21938" y="661256"/>
                  </a:moveTo>
                  <a:lnTo>
                    <a:pt x="21050" y="660653"/>
                  </a:lnTo>
                  <a:lnTo>
                    <a:pt x="20471" y="659789"/>
                  </a:lnTo>
                </a:path>
                <a:path w="2005329" h="681989">
                  <a:moveTo>
                    <a:pt x="6095" y="638320"/>
                  </a:moveTo>
                  <a:lnTo>
                    <a:pt x="5743" y="637793"/>
                  </a:lnTo>
                </a:path>
                <a:path w="2005329" h="681989">
                  <a:moveTo>
                    <a:pt x="0" y="609600"/>
                  </a:moveTo>
                  <a:lnTo>
                    <a:pt x="0" y="72389"/>
                  </a:lnTo>
                </a:path>
                <a:path w="2005329" h="681989">
                  <a:moveTo>
                    <a:pt x="1984518" y="22859"/>
                  </a:moveTo>
                  <a:lnTo>
                    <a:pt x="1997946" y="42684"/>
                  </a:lnTo>
                  <a:lnTo>
                    <a:pt x="1998725" y="43835"/>
                  </a:lnTo>
                </a:path>
                <a:path w="2005329" h="681989">
                  <a:moveTo>
                    <a:pt x="1999205" y="44957"/>
                  </a:moveTo>
                  <a:lnTo>
                    <a:pt x="1999515" y="46476"/>
                  </a:lnTo>
                  <a:lnTo>
                    <a:pt x="2004042" y="68583"/>
                  </a:lnTo>
                  <a:lnTo>
                    <a:pt x="2004816" y="72389"/>
                  </a:lnTo>
                </a:path>
                <a:path w="2005329" h="681989">
                  <a:moveTo>
                    <a:pt x="2004042" y="613406"/>
                  </a:moveTo>
                  <a:lnTo>
                    <a:pt x="1999515" y="635513"/>
                  </a:lnTo>
                </a:path>
                <a:path w="2005329" h="681989">
                  <a:moveTo>
                    <a:pt x="1997946" y="639305"/>
                  </a:moveTo>
                  <a:lnTo>
                    <a:pt x="1985085" y="658292"/>
                  </a:lnTo>
                </a:path>
                <a:path w="2005329" h="681989">
                  <a:moveTo>
                    <a:pt x="1981124" y="662253"/>
                  </a:moveTo>
                  <a:lnTo>
                    <a:pt x="1962812" y="674657"/>
                  </a:lnTo>
                </a:path>
                <a:path w="2005329" h="681989">
                  <a:moveTo>
                    <a:pt x="1956950" y="676969"/>
                  </a:moveTo>
                  <a:lnTo>
                    <a:pt x="1936796" y="681096"/>
                  </a:lnTo>
                </a:path>
                <a:path w="2005329" h="681989">
                  <a:moveTo>
                    <a:pt x="1935480" y="681365"/>
                  </a:moveTo>
                  <a:lnTo>
                    <a:pt x="1932432" y="681988"/>
                  </a:lnTo>
                </a:path>
                <a:path w="2005329" h="681989">
                  <a:moveTo>
                    <a:pt x="68042" y="681109"/>
                  </a:moveTo>
                  <a:lnTo>
                    <a:pt x="47164" y="676883"/>
                  </a:lnTo>
                </a:path>
                <a:path w="2005329" h="681989">
                  <a:moveTo>
                    <a:pt x="41605" y="674598"/>
                  </a:moveTo>
                  <a:lnTo>
                    <a:pt x="24395" y="662923"/>
                  </a:lnTo>
                  <a:lnTo>
                    <a:pt x="21938" y="661256"/>
                  </a:lnTo>
                </a:path>
                <a:path w="2005329" h="681989">
                  <a:moveTo>
                    <a:pt x="20471" y="659789"/>
                  </a:moveTo>
                  <a:lnTo>
                    <a:pt x="7733" y="640766"/>
                  </a:lnTo>
                  <a:lnTo>
                    <a:pt x="6792" y="639361"/>
                  </a:lnTo>
                  <a:lnTo>
                    <a:pt x="6095" y="638320"/>
                  </a:lnTo>
                </a:path>
                <a:path w="2005329" h="681989">
                  <a:moveTo>
                    <a:pt x="5743" y="637793"/>
                  </a:moveTo>
                  <a:lnTo>
                    <a:pt x="5631" y="637627"/>
                  </a:lnTo>
                  <a:lnTo>
                    <a:pt x="5357" y="636265"/>
                  </a:lnTo>
                  <a:lnTo>
                    <a:pt x="0" y="609599"/>
                  </a:lnTo>
                  <a:lnTo>
                    <a:pt x="0" y="72389"/>
                  </a:lnTo>
                  <a:lnTo>
                    <a:pt x="5631" y="44362"/>
                  </a:lnTo>
                  <a:lnTo>
                    <a:pt x="21050" y="21335"/>
                  </a:lnTo>
                  <a:lnTo>
                    <a:pt x="44041" y="5738"/>
                  </a:lnTo>
                  <a:lnTo>
                    <a:pt x="72390" y="0"/>
                  </a:lnTo>
                  <a:lnTo>
                    <a:pt x="1932432" y="0"/>
                  </a:lnTo>
                  <a:lnTo>
                    <a:pt x="1960459" y="5738"/>
                  </a:lnTo>
                  <a:lnTo>
                    <a:pt x="1983486" y="21335"/>
                  </a:lnTo>
                  <a:lnTo>
                    <a:pt x="1984247" y="22460"/>
                  </a:lnTo>
                </a:path>
                <a:path w="2005329" h="681989">
                  <a:moveTo>
                    <a:pt x="1984247" y="22460"/>
                  </a:moveTo>
                  <a:lnTo>
                    <a:pt x="1984518" y="22859"/>
                  </a:lnTo>
                </a:path>
                <a:path w="2005329" h="681989">
                  <a:moveTo>
                    <a:pt x="1998725" y="43835"/>
                  </a:moveTo>
                  <a:lnTo>
                    <a:pt x="1999083" y="44362"/>
                  </a:lnTo>
                  <a:lnTo>
                    <a:pt x="1999205" y="44957"/>
                  </a:lnTo>
                </a:path>
                <a:path w="2005329" h="681989">
                  <a:moveTo>
                    <a:pt x="2004816" y="72389"/>
                  </a:moveTo>
                  <a:lnTo>
                    <a:pt x="2004821" y="609599"/>
                  </a:lnTo>
                  <a:lnTo>
                    <a:pt x="2004042" y="613406"/>
                  </a:lnTo>
                </a:path>
                <a:path w="2005329" h="681989">
                  <a:moveTo>
                    <a:pt x="1999515" y="635513"/>
                  </a:moveTo>
                  <a:lnTo>
                    <a:pt x="1999083" y="637627"/>
                  </a:lnTo>
                  <a:lnTo>
                    <a:pt x="1997946" y="639305"/>
                  </a:lnTo>
                </a:path>
                <a:path w="2005329" h="681989">
                  <a:moveTo>
                    <a:pt x="1985085" y="658292"/>
                  </a:moveTo>
                  <a:lnTo>
                    <a:pt x="1983486" y="660653"/>
                  </a:lnTo>
                  <a:lnTo>
                    <a:pt x="1981124" y="662253"/>
                  </a:lnTo>
                </a:path>
                <a:path w="2005329" h="681989">
                  <a:moveTo>
                    <a:pt x="1962812" y="674657"/>
                  </a:moveTo>
                  <a:lnTo>
                    <a:pt x="1960459" y="676251"/>
                  </a:lnTo>
                  <a:lnTo>
                    <a:pt x="1956950" y="676969"/>
                  </a:lnTo>
                </a:path>
                <a:path w="2005329" h="681989">
                  <a:moveTo>
                    <a:pt x="1936796" y="681096"/>
                  </a:moveTo>
                  <a:lnTo>
                    <a:pt x="1935480" y="681365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/>
            <p:cNvSpPr/>
            <p:nvPr/>
          </p:nvSpPr>
          <p:spPr>
            <a:xfrm>
              <a:off x="6102857" y="5625083"/>
              <a:ext cx="2005330" cy="681990"/>
            </a:xfrm>
            <a:custGeom>
              <a:avLst/>
              <a:gdLst/>
              <a:ahLst/>
              <a:cxnLst/>
              <a:rect l="l" t="t" r="r" b="b"/>
              <a:pathLst>
                <a:path w="2005329" h="681989">
                  <a:moveTo>
                    <a:pt x="1932432" y="0"/>
                  </a:moveTo>
                  <a:lnTo>
                    <a:pt x="72389" y="0"/>
                  </a:lnTo>
                  <a:lnTo>
                    <a:pt x="44041" y="5738"/>
                  </a:lnTo>
                  <a:lnTo>
                    <a:pt x="21050" y="21335"/>
                  </a:lnTo>
                  <a:lnTo>
                    <a:pt x="5631" y="44362"/>
                  </a:lnTo>
                  <a:lnTo>
                    <a:pt x="0" y="72389"/>
                  </a:lnTo>
                  <a:lnTo>
                    <a:pt x="0" y="609599"/>
                  </a:lnTo>
                  <a:lnTo>
                    <a:pt x="5631" y="637627"/>
                  </a:lnTo>
                  <a:lnTo>
                    <a:pt x="21050" y="660653"/>
                  </a:lnTo>
                  <a:lnTo>
                    <a:pt x="44041" y="676251"/>
                  </a:lnTo>
                  <a:lnTo>
                    <a:pt x="72389" y="681989"/>
                  </a:lnTo>
                  <a:lnTo>
                    <a:pt x="1932432" y="681989"/>
                  </a:lnTo>
                  <a:lnTo>
                    <a:pt x="1960459" y="676251"/>
                  </a:lnTo>
                  <a:lnTo>
                    <a:pt x="1983486" y="660653"/>
                  </a:lnTo>
                  <a:lnTo>
                    <a:pt x="1999083" y="637627"/>
                  </a:lnTo>
                  <a:lnTo>
                    <a:pt x="2004821" y="609599"/>
                  </a:lnTo>
                  <a:lnTo>
                    <a:pt x="2004821" y="72389"/>
                  </a:lnTo>
                  <a:lnTo>
                    <a:pt x="1999083" y="44362"/>
                  </a:lnTo>
                  <a:lnTo>
                    <a:pt x="1983486" y="21335"/>
                  </a:lnTo>
                  <a:lnTo>
                    <a:pt x="1960459" y="5738"/>
                  </a:lnTo>
                  <a:lnTo>
                    <a:pt x="193243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/>
            <p:cNvSpPr/>
            <p:nvPr/>
          </p:nvSpPr>
          <p:spPr>
            <a:xfrm>
              <a:off x="6102857" y="5625083"/>
              <a:ext cx="2005330" cy="681990"/>
            </a:xfrm>
            <a:custGeom>
              <a:avLst/>
              <a:gdLst/>
              <a:ahLst/>
              <a:cxnLst/>
              <a:rect l="l" t="t" r="r" b="b"/>
              <a:pathLst>
                <a:path w="2005329" h="681989">
                  <a:moveTo>
                    <a:pt x="0" y="72389"/>
                  </a:moveTo>
                  <a:lnTo>
                    <a:pt x="5631" y="44362"/>
                  </a:lnTo>
                  <a:lnTo>
                    <a:pt x="21050" y="21335"/>
                  </a:lnTo>
                  <a:lnTo>
                    <a:pt x="44041" y="5738"/>
                  </a:lnTo>
                  <a:lnTo>
                    <a:pt x="72389" y="0"/>
                  </a:lnTo>
                  <a:lnTo>
                    <a:pt x="1932432" y="0"/>
                  </a:lnTo>
                  <a:lnTo>
                    <a:pt x="1960459" y="5738"/>
                  </a:lnTo>
                  <a:lnTo>
                    <a:pt x="1983486" y="21335"/>
                  </a:lnTo>
                  <a:lnTo>
                    <a:pt x="1999083" y="44362"/>
                  </a:lnTo>
                  <a:lnTo>
                    <a:pt x="2004821" y="72389"/>
                  </a:lnTo>
                  <a:lnTo>
                    <a:pt x="2004821" y="609599"/>
                  </a:lnTo>
                  <a:lnTo>
                    <a:pt x="1999083" y="637627"/>
                  </a:lnTo>
                  <a:lnTo>
                    <a:pt x="1983486" y="660653"/>
                  </a:lnTo>
                  <a:lnTo>
                    <a:pt x="1960459" y="676251"/>
                  </a:lnTo>
                  <a:lnTo>
                    <a:pt x="1932432" y="681989"/>
                  </a:lnTo>
                  <a:lnTo>
                    <a:pt x="72389" y="681989"/>
                  </a:lnTo>
                  <a:lnTo>
                    <a:pt x="44041" y="676251"/>
                  </a:lnTo>
                  <a:lnTo>
                    <a:pt x="21050" y="660653"/>
                  </a:lnTo>
                  <a:lnTo>
                    <a:pt x="5631" y="637627"/>
                  </a:lnTo>
                  <a:lnTo>
                    <a:pt x="0" y="609599"/>
                  </a:lnTo>
                  <a:lnTo>
                    <a:pt x="0" y="72389"/>
                  </a:lnTo>
                  <a:close/>
                </a:path>
              </a:pathLst>
            </a:custGeom>
            <a:ln w="11429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6" name="object 56"/>
          <p:cNvSpPr txBox="1"/>
          <p:nvPr/>
        </p:nvSpPr>
        <p:spPr>
          <a:xfrm>
            <a:off x="6266941" y="5523014"/>
            <a:ext cx="467995" cy="704215"/>
          </a:xfrm>
          <a:prstGeom prst="rect">
            <a:avLst/>
          </a:prstGeom>
        </p:spPr>
        <p:txBody>
          <a:bodyPr wrap="square" lIns="0" tIns="1892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90"/>
              </a:spcBef>
            </a:pPr>
            <a:r>
              <a:rPr dirty="0" sz="1900" spc="-25">
                <a:solidFill>
                  <a:srgbClr val="137BA6"/>
                </a:solidFill>
                <a:latin typeface="Segoe UI Semibold"/>
                <a:cs typeface="Segoe UI Semibold"/>
              </a:rPr>
              <a:t>50+</a:t>
            </a:r>
            <a:endParaRPr sz="1900">
              <a:latin typeface="Segoe UI Semibold"/>
              <a:cs typeface="Segoe UI Semibold"/>
            </a:endParaRPr>
          </a:p>
          <a:p>
            <a:pPr marL="12700">
              <a:lnSpc>
                <a:spcPct val="100000"/>
              </a:lnSpc>
              <a:spcBef>
                <a:spcPts val="645"/>
              </a:spcBef>
            </a:pP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Team</a:t>
            </a:r>
            <a:r>
              <a:rPr dirty="0" sz="850" spc="4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 spc="-25">
                <a:solidFill>
                  <a:srgbClr val="546679"/>
                </a:solidFill>
                <a:latin typeface="Calibri"/>
                <a:cs typeface="Calibri"/>
              </a:rPr>
              <a:t>led</a:t>
            </a:r>
            <a:endParaRPr sz="850">
              <a:latin typeface="Calibri"/>
              <a:cs typeface="Calibri"/>
            </a:endParaRPr>
          </a:p>
        </p:txBody>
      </p:sp>
      <p:grpSp>
        <p:nvGrpSpPr>
          <p:cNvPr id="57" name="object 57"/>
          <p:cNvGrpSpPr/>
          <p:nvPr/>
        </p:nvGrpSpPr>
        <p:grpSpPr>
          <a:xfrm>
            <a:off x="8229981" y="5619368"/>
            <a:ext cx="2016760" cy="693420"/>
            <a:chOff x="8229981" y="5619368"/>
            <a:chExt cx="2016760" cy="693420"/>
          </a:xfrm>
        </p:grpSpPr>
        <p:sp>
          <p:nvSpPr>
            <p:cNvPr id="58" name="object 58"/>
            <p:cNvSpPr/>
            <p:nvPr/>
          </p:nvSpPr>
          <p:spPr>
            <a:xfrm>
              <a:off x="8235696" y="5625083"/>
              <a:ext cx="2005330" cy="681990"/>
            </a:xfrm>
            <a:custGeom>
              <a:avLst/>
              <a:gdLst/>
              <a:ahLst/>
              <a:cxnLst/>
              <a:rect l="l" t="t" r="r" b="b"/>
              <a:pathLst>
                <a:path w="2005329" h="681989">
                  <a:moveTo>
                    <a:pt x="68025" y="681096"/>
                  </a:moveTo>
                  <a:lnTo>
                    <a:pt x="72389" y="681989"/>
                  </a:lnTo>
                  <a:lnTo>
                    <a:pt x="1935479" y="681989"/>
                  </a:lnTo>
                  <a:lnTo>
                    <a:pt x="69342" y="681227"/>
                  </a:lnTo>
                  <a:lnTo>
                    <a:pt x="68025" y="681096"/>
                  </a:lnTo>
                  <a:close/>
                </a:path>
                <a:path w="2005329" h="681989">
                  <a:moveTo>
                    <a:pt x="1983485" y="660653"/>
                  </a:moveTo>
                  <a:lnTo>
                    <a:pt x="21335" y="660653"/>
                  </a:lnTo>
                  <a:lnTo>
                    <a:pt x="22859" y="661415"/>
                  </a:lnTo>
                  <a:lnTo>
                    <a:pt x="24308" y="662864"/>
                  </a:lnTo>
                  <a:lnTo>
                    <a:pt x="41605" y="674598"/>
                  </a:lnTo>
                  <a:lnTo>
                    <a:pt x="42672" y="675131"/>
                  </a:lnTo>
                  <a:lnTo>
                    <a:pt x="44957" y="675893"/>
                  </a:lnTo>
                  <a:lnTo>
                    <a:pt x="46464" y="676741"/>
                  </a:lnTo>
                  <a:lnTo>
                    <a:pt x="68025" y="681096"/>
                  </a:lnTo>
                  <a:lnTo>
                    <a:pt x="69342" y="681227"/>
                  </a:lnTo>
                  <a:lnTo>
                    <a:pt x="1935479" y="681989"/>
                  </a:lnTo>
                  <a:lnTo>
                    <a:pt x="1932425" y="681989"/>
                  </a:lnTo>
                  <a:lnTo>
                    <a:pt x="1935479" y="681365"/>
                  </a:lnTo>
                  <a:lnTo>
                    <a:pt x="1935479" y="681227"/>
                  </a:lnTo>
                  <a:lnTo>
                    <a:pt x="1936796" y="681096"/>
                  </a:lnTo>
                  <a:lnTo>
                    <a:pt x="1958063" y="676741"/>
                  </a:lnTo>
                  <a:lnTo>
                    <a:pt x="1958234" y="676741"/>
                  </a:lnTo>
                  <a:lnTo>
                    <a:pt x="1959863" y="675893"/>
                  </a:lnTo>
                  <a:lnTo>
                    <a:pt x="1962085" y="675131"/>
                  </a:lnTo>
                  <a:lnTo>
                    <a:pt x="1962899" y="674598"/>
                  </a:lnTo>
                  <a:lnTo>
                    <a:pt x="1981124" y="662253"/>
                  </a:lnTo>
                  <a:lnTo>
                    <a:pt x="1981961" y="661415"/>
                  </a:lnTo>
                  <a:lnTo>
                    <a:pt x="1983485" y="660653"/>
                  </a:lnTo>
                  <a:close/>
                </a:path>
                <a:path w="2005329" h="681989">
                  <a:moveTo>
                    <a:pt x="1936796" y="681096"/>
                  </a:moveTo>
                  <a:lnTo>
                    <a:pt x="1935479" y="681227"/>
                  </a:lnTo>
                  <a:lnTo>
                    <a:pt x="1935479" y="681365"/>
                  </a:lnTo>
                  <a:lnTo>
                    <a:pt x="1936796" y="681096"/>
                  </a:lnTo>
                  <a:close/>
                </a:path>
                <a:path w="2005329" h="681989">
                  <a:moveTo>
                    <a:pt x="41605" y="674598"/>
                  </a:moveTo>
                  <a:lnTo>
                    <a:pt x="44041" y="676251"/>
                  </a:lnTo>
                  <a:lnTo>
                    <a:pt x="46464" y="676741"/>
                  </a:lnTo>
                  <a:lnTo>
                    <a:pt x="44957" y="675893"/>
                  </a:lnTo>
                  <a:lnTo>
                    <a:pt x="42672" y="675131"/>
                  </a:lnTo>
                  <a:lnTo>
                    <a:pt x="41605" y="674598"/>
                  </a:lnTo>
                  <a:close/>
                </a:path>
                <a:path w="2005329" h="681989">
                  <a:moveTo>
                    <a:pt x="1962111" y="675131"/>
                  </a:moveTo>
                  <a:lnTo>
                    <a:pt x="1959863" y="675893"/>
                  </a:lnTo>
                  <a:lnTo>
                    <a:pt x="1958234" y="676741"/>
                  </a:lnTo>
                  <a:lnTo>
                    <a:pt x="1958063" y="676741"/>
                  </a:lnTo>
                  <a:lnTo>
                    <a:pt x="1960459" y="676251"/>
                  </a:lnTo>
                  <a:lnTo>
                    <a:pt x="1962111" y="675131"/>
                  </a:lnTo>
                  <a:close/>
                </a:path>
                <a:path w="2005329" h="681989">
                  <a:moveTo>
                    <a:pt x="1998726" y="637793"/>
                  </a:moveTo>
                  <a:lnTo>
                    <a:pt x="6096" y="637793"/>
                  </a:lnTo>
                  <a:lnTo>
                    <a:pt x="6096" y="638320"/>
                  </a:lnTo>
                  <a:lnTo>
                    <a:pt x="18926" y="657482"/>
                  </a:lnTo>
                  <a:lnTo>
                    <a:pt x="20574" y="659129"/>
                  </a:lnTo>
                  <a:lnTo>
                    <a:pt x="20574" y="659942"/>
                  </a:lnTo>
                  <a:lnTo>
                    <a:pt x="21050" y="660653"/>
                  </a:lnTo>
                  <a:lnTo>
                    <a:pt x="24308" y="662864"/>
                  </a:lnTo>
                  <a:lnTo>
                    <a:pt x="22859" y="661415"/>
                  </a:lnTo>
                  <a:lnTo>
                    <a:pt x="21335" y="660653"/>
                  </a:lnTo>
                  <a:lnTo>
                    <a:pt x="1983486" y="660653"/>
                  </a:lnTo>
                  <a:lnTo>
                    <a:pt x="1998037" y="639171"/>
                  </a:lnTo>
                  <a:lnTo>
                    <a:pt x="1998726" y="637793"/>
                  </a:lnTo>
                  <a:close/>
                </a:path>
                <a:path w="2005329" h="681989">
                  <a:moveTo>
                    <a:pt x="1983485" y="660653"/>
                  </a:moveTo>
                  <a:lnTo>
                    <a:pt x="1981961" y="661415"/>
                  </a:lnTo>
                  <a:lnTo>
                    <a:pt x="1981124" y="662253"/>
                  </a:lnTo>
                  <a:lnTo>
                    <a:pt x="1983485" y="660653"/>
                  </a:lnTo>
                  <a:close/>
                </a:path>
                <a:path w="2005329" h="681989">
                  <a:moveTo>
                    <a:pt x="18926" y="657482"/>
                  </a:moveTo>
                  <a:lnTo>
                    <a:pt x="20574" y="659942"/>
                  </a:lnTo>
                  <a:lnTo>
                    <a:pt x="20574" y="659129"/>
                  </a:lnTo>
                  <a:lnTo>
                    <a:pt x="18926" y="657482"/>
                  </a:lnTo>
                  <a:close/>
                </a:path>
                <a:path w="2005329" h="681989">
                  <a:moveTo>
                    <a:pt x="1999563" y="635281"/>
                  </a:moveTo>
                  <a:lnTo>
                    <a:pt x="1998781" y="637627"/>
                  </a:lnTo>
                  <a:lnTo>
                    <a:pt x="1998726" y="637793"/>
                  </a:lnTo>
                  <a:lnTo>
                    <a:pt x="1998037" y="639171"/>
                  </a:lnTo>
                  <a:lnTo>
                    <a:pt x="1998970" y="637793"/>
                  </a:lnTo>
                  <a:lnTo>
                    <a:pt x="1999083" y="637627"/>
                  </a:lnTo>
                  <a:lnTo>
                    <a:pt x="1999563" y="635281"/>
                  </a:lnTo>
                  <a:close/>
                </a:path>
                <a:path w="2005329" h="681989">
                  <a:moveTo>
                    <a:pt x="1932432" y="0"/>
                  </a:moveTo>
                  <a:lnTo>
                    <a:pt x="72389" y="0"/>
                  </a:lnTo>
                  <a:lnTo>
                    <a:pt x="44041" y="5738"/>
                  </a:lnTo>
                  <a:lnTo>
                    <a:pt x="21050" y="21335"/>
                  </a:lnTo>
                  <a:lnTo>
                    <a:pt x="5743" y="44195"/>
                  </a:lnTo>
                  <a:lnTo>
                    <a:pt x="5631" y="44362"/>
                  </a:lnTo>
                  <a:lnTo>
                    <a:pt x="0" y="72389"/>
                  </a:lnTo>
                  <a:lnTo>
                    <a:pt x="0" y="609599"/>
                  </a:lnTo>
                  <a:lnTo>
                    <a:pt x="5631" y="637627"/>
                  </a:lnTo>
                  <a:lnTo>
                    <a:pt x="6096" y="638320"/>
                  </a:lnTo>
                  <a:lnTo>
                    <a:pt x="6096" y="637793"/>
                  </a:lnTo>
                  <a:lnTo>
                    <a:pt x="1998726" y="637793"/>
                  </a:lnTo>
                  <a:lnTo>
                    <a:pt x="1999563" y="635281"/>
                  </a:lnTo>
                  <a:lnTo>
                    <a:pt x="2004063" y="613305"/>
                  </a:lnTo>
                  <a:lnTo>
                    <a:pt x="2004812" y="72389"/>
                  </a:lnTo>
                  <a:lnTo>
                    <a:pt x="1999083" y="44362"/>
                  </a:lnTo>
                  <a:lnTo>
                    <a:pt x="1998970" y="44195"/>
                  </a:lnTo>
                  <a:lnTo>
                    <a:pt x="1998726" y="44195"/>
                  </a:lnTo>
                  <a:lnTo>
                    <a:pt x="1998726" y="43835"/>
                  </a:lnTo>
                  <a:lnTo>
                    <a:pt x="1983485" y="21335"/>
                  </a:lnTo>
                  <a:lnTo>
                    <a:pt x="1960459" y="5738"/>
                  </a:lnTo>
                  <a:lnTo>
                    <a:pt x="1932432" y="0"/>
                  </a:lnTo>
                  <a:close/>
                </a:path>
                <a:path w="2005329" h="681989">
                  <a:moveTo>
                    <a:pt x="2004812" y="72389"/>
                  </a:moveTo>
                  <a:lnTo>
                    <a:pt x="2004068" y="609599"/>
                  </a:lnTo>
                  <a:lnTo>
                    <a:pt x="2004063" y="613305"/>
                  </a:lnTo>
                  <a:lnTo>
                    <a:pt x="2004822" y="609599"/>
                  </a:lnTo>
                  <a:lnTo>
                    <a:pt x="2004812" y="72389"/>
                  </a:lnTo>
                  <a:close/>
                </a:path>
                <a:path w="2005329" h="681989">
                  <a:moveTo>
                    <a:pt x="1998726" y="43835"/>
                  </a:moveTo>
                  <a:lnTo>
                    <a:pt x="1998726" y="44195"/>
                  </a:lnTo>
                  <a:lnTo>
                    <a:pt x="1998970" y="44195"/>
                  </a:lnTo>
                  <a:lnTo>
                    <a:pt x="1998726" y="4383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/>
            <p:cNvSpPr/>
            <p:nvPr/>
          </p:nvSpPr>
          <p:spPr>
            <a:xfrm>
              <a:off x="8235696" y="5625083"/>
              <a:ext cx="2005330" cy="681990"/>
            </a:xfrm>
            <a:custGeom>
              <a:avLst/>
              <a:gdLst/>
              <a:ahLst/>
              <a:cxnLst/>
              <a:rect l="l" t="t" r="r" b="b"/>
              <a:pathLst>
                <a:path w="2005329" h="681989">
                  <a:moveTo>
                    <a:pt x="72389" y="0"/>
                  </a:moveTo>
                  <a:lnTo>
                    <a:pt x="1932431" y="0"/>
                  </a:lnTo>
                </a:path>
                <a:path w="2005329" h="681989">
                  <a:moveTo>
                    <a:pt x="1932432" y="681988"/>
                  </a:moveTo>
                  <a:lnTo>
                    <a:pt x="72389" y="681989"/>
                  </a:lnTo>
                  <a:lnTo>
                    <a:pt x="67926" y="681086"/>
                  </a:lnTo>
                </a:path>
                <a:path w="2005329" h="681989">
                  <a:moveTo>
                    <a:pt x="46464" y="676741"/>
                  </a:moveTo>
                  <a:lnTo>
                    <a:pt x="44041" y="676251"/>
                  </a:lnTo>
                  <a:lnTo>
                    <a:pt x="41605" y="674598"/>
                  </a:lnTo>
                </a:path>
                <a:path w="2005329" h="681989">
                  <a:moveTo>
                    <a:pt x="24308" y="662864"/>
                  </a:moveTo>
                  <a:lnTo>
                    <a:pt x="21050" y="660653"/>
                  </a:lnTo>
                </a:path>
                <a:path w="2005329" h="681989">
                  <a:moveTo>
                    <a:pt x="20574" y="659942"/>
                  </a:moveTo>
                  <a:lnTo>
                    <a:pt x="18926" y="657482"/>
                  </a:lnTo>
                </a:path>
                <a:path w="2005329" h="681989">
                  <a:moveTo>
                    <a:pt x="6096" y="638320"/>
                  </a:moveTo>
                  <a:lnTo>
                    <a:pt x="5743" y="637793"/>
                  </a:lnTo>
                </a:path>
                <a:path w="2005329" h="681989">
                  <a:moveTo>
                    <a:pt x="0" y="609599"/>
                  </a:moveTo>
                  <a:lnTo>
                    <a:pt x="0" y="72389"/>
                  </a:lnTo>
                </a:path>
                <a:path w="2005329" h="681989">
                  <a:moveTo>
                    <a:pt x="1998970" y="44195"/>
                  </a:moveTo>
                  <a:lnTo>
                    <a:pt x="1999083" y="44362"/>
                  </a:lnTo>
                  <a:lnTo>
                    <a:pt x="1999515" y="46476"/>
                  </a:lnTo>
                  <a:lnTo>
                    <a:pt x="2004812" y="72389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0" name="object 6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162413" y="6232673"/>
              <a:ext cx="83061" cy="80113"/>
            </a:xfrm>
            <a:prstGeom prst="rect">
              <a:avLst/>
            </a:prstGeom>
          </p:spPr>
        </p:pic>
        <p:sp>
          <p:nvSpPr>
            <p:cNvPr id="61" name="object 61"/>
            <p:cNvSpPr/>
            <p:nvPr/>
          </p:nvSpPr>
          <p:spPr>
            <a:xfrm>
              <a:off x="8235696" y="5625083"/>
              <a:ext cx="2005330" cy="681990"/>
            </a:xfrm>
            <a:custGeom>
              <a:avLst/>
              <a:gdLst/>
              <a:ahLst/>
              <a:cxnLst/>
              <a:rect l="l" t="t" r="r" b="b"/>
              <a:pathLst>
                <a:path w="2005329" h="681989">
                  <a:moveTo>
                    <a:pt x="67926" y="681086"/>
                  </a:moveTo>
                  <a:lnTo>
                    <a:pt x="46464" y="676741"/>
                  </a:lnTo>
                </a:path>
                <a:path w="2005329" h="681989">
                  <a:moveTo>
                    <a:pt x="41605" y="674598"/>
                  </a:moveTo>
                  <a:lnTo>
                    <a:pt x="24308" y="662864"/>
                  </a:lnTo>
                </a:path>
                <a:path w="2005329" h="681989">
                  <a:moveTo>
                    <a:pt x="21050" y="660653"/>
                  </a:moveTo>
                  <a:lnTo>
                    <a:pt x="20574" y="659942"/>
                  </a:lnTo>
                </a:path>
                <a:path w="2005329" h="681989">
                  <a:moveTo>
                    <a:pt x="18926" y="657482"/>
                  </a:moveTo>
                  <a:lnTo>
                    <a:pt x="7733" y="640766"/>
                  </a:lnTo>
                  <a:lnTo>
                    <a:pt x="6792" y="639361"/>
                  </a:lnTo>
                  <a:lnTo>
                    <a:pt x="6096" y="638320"/>
                  </a:lnTo>
                </a:path>
                <a:path w="2005329" h="681989">
                  <a:moveTo>
                    <a:pt x="5743" y="637793"/>
                  </a:moveTo>
                  <a:lnTo>
                    <a:pt x="5631" y="637627"/>
                  </a:lnTo>
                  <a:lnTo>
                    <a:pt x="5210" y="635532"/>
                  </a:lnTo>
                  <a:lnTo>
                    <a:pt x="0" y="609599"/>
                  </a:lnTo>
                  <a:lnTo>
                    <a:pt x="0" y="72389"/>
                  </a:lnTo>
                  <a:lnTo>
                    <a:pt x="5631" y="44362"/>
                  </a:lnTo>
                  <a:lnTo>
                    <a:pt x="21050" y="21335"/>
                  </a:lnTo>
                  <a:lnTo>
                    <a:pt x="44041" y="5738"/>
                  </a:lnTo>
                  <a:lnTo>
                    <a:pt x="72389" y="0"/>
                  </a:lnTo>
                  <a:lnTo>
                    <a:pt x="1932431" y="0"/>
                  </a:lnTo>
                  <a:lnTo>
                    <a:pt x="1960459" y="5738"/>
                  </a:lnTo>
                  <a:lnTo>
                    <a:pt x="1983485" y="21335"/>
                  </a:lnTo>
                  <a:lnTo>
                    <a:pt x="1997946" y="42684"/>
                  </a:lnTo>
                  <a:lnTo>
                    <a:pt x="1998726" y="43835"/>
                  </a:lnTo>
                </a:path>
                <a:path w="2005329" h="681989">
                  <a:moveTo>
                    <a:pt x="1998726" y="43835"/>
                  </a:moveTo>
                  <a:lnTo>
                    <a:pt x="1998970" y="44195"/>
                  </a:lnTo>
                </a:path>
                <a:path w="2005329" h="681989">
                  <a:moveTo>
                    <a:pt x="2004812" y="72389"/>
                  </a:moveTo>
                  <a:lnTo>
                    <a:pt x="2004822" y="609599"/>
                  </a:lnTo>
                  <a:lnTo>
                    <a:pt x="2004063" y="613305"/>
                  </a:lnTo>
                </a:path>
                <a:path w="2005329" h="681989">
                  <a:moveTo>
                    <a:pt x="1999563" y="635281"/>
                  </a:moveTo>
                  <a:lnTo>
                    <a:pt x="1999083" y="637627"/>
                  </a:lnTo>
                  <a:lnTo>
                    <a:pt x="1998037" y="639171"/>
                  </a:lnTo>
                </a:path>
                <a:path w="2005329" h="681989">
                  <a:moveTo>
                    <a:pt x="1983486" y="660653"/>
                  </a:moveTo>
                  <a:lnTo>
                    <a:pt x="1981124" y="662253"/>
                  </a:lnTo>
                </a:path>
                <a:path w="2005329" h="681989">
                  <a:moveTo>
                    <a:pt x="1962137" y="675114"/>
                  </a:moveTo>
                  <a:lnTo>
                    <a:pt x="1960459" y="676251"/>
                  </a:lnTo>
                  <a:lnTo>
                    <a:pt x="1958345" y="676683"/>
                  </a:lnTo>
                </a:path>
                <a:path w="2005329" h="681989">
                  <a:moveTo>
                    <a:pt x="1936796" y="681096"/>
                  </a:moveTo>
                  <a:lnTo>
                    <a:pt x="1935479" y="681365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2" name="object 62"/>
            <p:cNvSpPr/>
            <p:nvPr/>
          </p:nvSpPr>
          <p:spPr>
            <a:xfrm>
              <a:off x="8235696" y="5625083"/>
              <a:ext cx="2005330" cy="681990"/>
            </a:xfrm>
            <a:custGeom>
              <a:avLst/>
              <a:gdLst/>
              <a:ahLst/>
              <a:cxnLst/>
              <a:rect l="l" t="t" r="r" b="b"/>
              <a:pathLst>
                <a:path w="2005329" h="681989">
                  <a:moveTo>
                    <a:pt x="1932431" y="0"/>
                  </a:moveTo>
                  <a:lnTo>
                    <a:pt x="72389" y="0"/>
                  </a:lnTo>
                  <a:lnTo>
                    <a:pt x="44041" y="5738"/>
                  </a:lnTo>
                  <a:lnTo>
                    <a:pt x="21050" y="21335"/>
                  </a:lnTo>
                  <a:lnTo>
                    <a:pt x="5631" y="44362"/>
                  </a:lnTo>
                  <a:lnTo>
                    <a:pt x="0" y="72389"/>
                  </a:lnTo>
                  <a:lnTo>
                    <a:pt x="0" y="609599"/>
                  </a:lnTo>
                  <a:lnTo>
                    <a:pt x="5631" y="637627"/>
                  </a:lnTo>
                  <a:lnTo>
                    <a:pt x="21050" y="660653"/>
                  </a:lnTo>
                  <a:lnTo>
                    <a:pt x="44041" y="676251"/>
                  </a:lnTo>
                  <a:lnTo>
                    <a:pt x="72389" y="681989"/>
                  </a:lnTo>
                  <a:lnTo>
                    <a:pt x="1932431" y="681989"/>
                  </a:lnTo>
                  <a:lnTo>
                    <a:pt x="1960459" y="676251"/>
                  </a:lnTo>
                  <a:lnTo>
                    <a:pt x="1983486" y="660653"/>
                  </a:lnTo>
                  <a:lnTo>
                    <a:pt x="1999083" y="637627"/>
                  </a:lnTo>
                  <a:lnTo>
                    <a:pt x="2004822" y="609599"/>
                  </a:lnTo>
                  <a:lnTo>
                    <a:pt x="2004822" y="72389"/>
                  </a:lnTo>
                  <a:lnTo>
                    <a:pt x="1999083" y="44362"/>
                  </a:lnTo>
                  <a:lnTo>
                    <a:pt x="1983485" y="21335"/>
                  </a:lnTo>
                  <a:lnTo>
                    <a:pt x="1960459" y="5738"/>
                  </a:lnTo>
                  <a:lnTo>
                    <a:pt x="193243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3" name="object 63"/>
            <p:cNvSpPr/>
            <p:nvPr/>
          </p:nvSpPr>
          <p:spPr>
            <a:xfrm>
              <a:off x="8235696" y="5625083"/>
              <a:ext cx="2005330" cy="681990"/>
            </a:xfrm>
            <a:custGeom>
              <a:avLst/>
              <a:gdLst/>
              <a:ahLst/>
              <a:cxnLst/>
              <a:rect l="l" t="t" r="r" b="b"/>
              <a:pathLst>
                <a:path w="2005329" h="681989">
                  <a:moveTo>
                    <a:pt x="0" y="72389"/>
                  </a:moveTo>
                  <a:lnTo>
                    <a:pt x="5631" y="44362"/>
                  </a:lnTo>
                  <a:lnTo>
                    <a:pt x="21050" y="21335"/>
                  </a:lnTo>
                  <a:lnTo>
                    <a:pt x="44041" y="5738"/>
                  </a:lnTo>
                  <a:lnTo>
                    <a:pt x="72389" y="0"/>
                  </a:lnTo>
                  <a:lnTo>
                    <a:pt x="1932431" y="0"/>
                  </a:lnTo>
                  <a:lnTo>
                    <a:pt x="1960459" y="5738"/>
                  </a:lnTo>
                  <a:lnTo>
                    <a:pt x="1983485" y="21335"/>
                  </a:lnTo>
                  <a:lnTo>
                    <a:pt x="1999083" y="44362"/>
                  </a:lnTo>
                  <a:lnTo>
                    <a:pt x="2004822" y="72389"/>
                  </a:lnTo>
                  <a:lnTo>
                    <a:pt x="2004822" y="609599"/>
                  </a:lnTo>
                  <a:lnTo>
                    <a:pt x="1999083" y="637627"/>
                  </a:lnTo>
                  <a:lnTo>
                    <a:pt x="1983486" y="660653"/>
                  </a:lnTo>
                  <a:lnTo>
                    <a:pt x="1960459" y="676251"/>
                  </a:lnTo>
                  <a:lnTo>
                    <a:pt x="1932431" y="681989"/>
                  </a:lnTo>
                  <a:lnTo>
                    <a:pt x="72389" y="681989"/>
                  </a:lnTo>
                  <a:lnTo>
                    <a:pt x="44041" y="676251"/>
                  </a:lnTo>
                  <a:lnTo>
                    <a:pt x="21050" y="660653"/>
                  </a:lnTo>
                  <a:lnTo>
                    <a:pt x="5631" y="637627"/>
                  </a:lnTo>
                  <a:lnTo>
                    <a:pt x="0" y="609599"/>
                  </a:lnTo>
                  <a:lnTo>
                    <a:pt x="0" y="72389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4" name="object 64"/>
          <p:cNvSpPr txBox="1"/>
          <p:nvPr/>
        </p:nvSpPr>
        <p:spPr>
          <a:xfrm>
            <a:off x="8399779" y="5523014"/>
            <a:ext cx="795020" cy="704215"/>
          </a:xfrm>
          <a:prstGeom prst="rect">
            <a:avLst/>
          </a:prstGeom>
        </p:spPr>
        <p:txBody>
          <a:bodyPr wrap="square" lIns="0" tIns="1892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90"/>
              </a:spcBef>
            </a:pPr>
            <a:r>
              <a:rPr dirty="0" sz="1900" spc="-10">
                <a:solidFill>
                  <a:srgbClr val="137BA6"/>
                </a:solidFill>
                <a:latin typeface="Segoe UI Semibold"/>
                <a:cs typeface="Segoe UI Semibold"/>
              </a:rPr>
              <a:t>7,000+</a:t>
            </a:r>
            <a:endParaRPr sz="1900">
              <a:latin typeface="Segoe UI Semibold"/>
              <a:cs typeface="Segoe UI Semibold"/>
            </a:endParaRPr>
          </a:p>
          <a:p>
            <a:pPr marL="12700">
              <a:lnSpc>
                <a:spcPct val="100000"/>
              </a:lnSpc>
              <a:spcBef>
                <a:spcPts val="645"/>
              </a:spcBef>
            </a:pPr>
            <a:r>
              <a:rPr dirty="0" sz="850">
                <a:solidFill>
                  <a:srgbClr val="546679"/>
                </a:solidFill>
                <a:latin typeface="Calibri"/>
                <a:cs typeface="Calibri"/>
              </a:rPr>
              <a:t>Clients</a:t>
            </a:r>
            <a:r>
              <a:rPr dirty="0" sz="850" spc="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850" spc="-10">
                <a:solidFill>
                  <a:srgbClr val="546679"/>
                </a:solidFill>
                <a:latin typeface="Calibri"/>
                <a:cs typeface="Calibri"/>
              </a:rPr>
              <a:t>served</a:t>
            </a:r>
            <a:endParaRPr sz="850">
              <a:latin typeface="Calibri"/>
              <a:cs typeface="Calibri"/>
            </a:endParaRPr>
          </a:p>
        </p:txBody>
      </p:sp>
      <p:grpSp>
        <p:nvGrpSpPr>
          <p:cNvPr id="65" name="object 65"/>
          <p:cNvGrpSpPr/>
          <p:nvPr/>
        </p:nvGrpSpPr>
        <p:grpSpPr>
          <a:xfrm>
            <a:off x="557022" y="1832609"/>
            <a:ext cx="2288540" cy="4752340"/>
            <a:chOff x="557022" y="1832609"/>
            <a:chExt cx="2288540" cy="4752340"/>
          </a:xfrm>
        </p:grpSpPr>
        <p:pic>
          <p:nvPicPr>
            <p:cNvPr id="66" name="object 6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57022" y="6368033"/>
              <a:ext cx="233171" cy="216407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64286" y="1832609"/>
              <a:ext cx="2081022" cy="1948434"/>
            </a:xfrm>
            <a:prstGeom prst="rect">
              <a:avLst/>
            </a:prstGeom>
          </p:spPr>
        </p:pic>
      </p:grpSp>
      <p:sp>
        <p:nvSpPr>
          <p:cNvPr id="68" name="object 68"/>
          <p:cNvSpPr txBox="1"/>
          <p:nvPr/>
        </p:nvSpPr>
        <p:spPr>
          <a:xfrm>
            <a:off x="10006076" y="6396145"/>
            <a:ext cx="137160" cy="15938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dirty="0" sz="800" spc="-25">
                <a:solidFill>
                  <a:srgbClr val="8FA2B0"/>
                </a:solidFill>
                <a:latin typeface="Segoe UI Semibold"/>
                <a:cs typeface="Segoe UI Semibold"/>
              </a:rPr>
              <a:t>05</a:t>
            </a:r>
            <a:endParaRPr sz="800">
              <a:latin typeface="Segoe UI Semibold"/>
              <a:cs typeface="Segoe UI Semibold"/>
            </a:endParaRPr>
          </a:p>
        </p:txBody>
      </p:sp>
      <p:sp>
        <p:nvSpPr>
          <p:cNvPr id="69" name="object 69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90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dirty="0" spc="-10"/>
              <a:t>O</a:t>
            </a:r>
            <a:r>
              <a:rPr dirty="0" spc="-75"/>
              <a:t> </a:t>
            </a:r>
            <a:r>
              <a:rPr dirty="0" spc="-10"/>
              <a:t>B</a:t>
            </a:r>
            <a:r>
              <a:rPr dirty="0" spc="-75"/>
              <a:t> </a:t>
            </a:r>
            <a:r>
              <a:rPr dirty="0"/>
              <a:t>G</a:t>
            </a:r>
            <a:r>
              <a:rPr dirty="0" spc="254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 spc="-10"/>
              <a:t>T</a:t>
            </a:r>
            <a:r>
              <a:rPr dirty="0" spc="-75"/>
              <a:t> </a:t>
            </a:r>
            <a:r>
              <a:rPr dirty="0" spc="-10"/>
              <a:t>S</a:t>
            </a:r>
            <a:r>
              <a:rPr dirty="0" spc="-75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/>
              <a:t>R</a:t>
            </a:r>
            <a:r>
              <a:rPr dirty="0" spc="-75"/>
              <a:t> </a:t>
            </a:r>
            <a:r>
              <a:rPr dirty="0" spc="-10"/>
              <a:t>C</a:t>
            </a:r>
            <a:r>
              <a:rPr dirty="0" spc="-75"/>
              <a:t> </a:t>
            </a:r>
            <a:r>
              <a:rPr dirty="0"/>
              <a:t>I</a:t>
            </a:r>
            <a:r>
              <a:rPr dirty="0" spc="-80"/>
              <a:t> </a:t>
            </a:r>
            <a:r>
              <a:rPr dirty="0" spc="-25"/>
              <a:t>NG</a:t>
            </a:r>
          </a:p>
        </p:txBody>
      </p:sp>
      <p:sp>
        <p:nvSpPr>
          <p:cNvPr id="70" name="object 70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10"/>
              </a:lnSpc>
            </a:pPr>
            <a:r>
              <a:rPr dirty="0" spc="-10"/>
              <a:t>Confidential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9655" y="1286509"/>
            <a:ext cx="2724150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W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H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Y</a:t>
            </a:r>
            <a:r>
              <a:rPr dirty="0" sz="1100" spc="100">
                <a:solidFill>
                  <a:srgbClr val="137BA6"/>
                </a:solidFill>
                <a:latin typeface="Segoe UI Semibold"/>
                <a:cs typeface="Segoe UI Semibold"/>
              </a:rPr>
              <a:t> 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C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P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A</a:t>
            </a:r>
            <a:r>
              <a:rPr dirty="0" sz="1100" spc="48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F</a:t>
            </a:r>
            <a:r>
              <a:rPr dirty="0" sz="1100" spc="-4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I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R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M</a:t>
            </a:r>
            <a:r>
              <a:rPr dirty="0" sz="1100" spc="-5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S</a:t>
            </a:r>
            <a:r>
              <a:rPr dirty="0" sz="1100" spc="48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C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H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O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O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S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E</a:t>
            </a:r>
            <a:r>
              <a:rPr dirty="0" sz="1100" spc="484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O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 spc="-25">
                <a:solidFill>
                  <a:srgbClr val="137BA6"/>
                </a:solidFill>
                <a:latin typeface="Segoe UI Semibold"/>
                <a:cs typeface="Segoe UI Semibold"/>
              </a:rPr>
              <a:t>BG</a:t>
            </a:r>
            <a:endParaRPr sz="1100">
              <a:latin typeface="Segoe UI Semibold"/>
              <a:cs typeface="Segoe UI Semibold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/>
              <a:t>One</a:t>
            </a:r>
            <a:r>
              <a:rPr dirty="0" spc="-130"/>
              <a:t> </a:t>
            </a:r>
            <a:r>
              <a:rPr dirty="0" spc="-20"/>
              <a:t>partner,</a:t>
            </a:r>
            <a:r>
              <a:rPr dirty="0" spc="-140"/>
              <a:t> </a:t>
            </a:r>
            <a:r>
              <a:rPr dirty="0"/>
              <a:t>measurable</a:t>
            </a:r>
            <a:r>
              <a:rPr dirty="0" spc="-120"/>
              <a:t> </a:t>
            </a:r>
            <a:r>
              <a:rPr dirty="0" spc="-10"/>
              <a:t>advantages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555879" y="2332100"/>
            <a:ext cx="3042920" cy="1414780"/>
            <a:chOff x="555879" y="2332100"/>
            <a:chExt cx="3042920" cy="1414780"/>
          </a:xfrm>
        </p:grpSpPr>
        <p:sp>
          <p:nvSpPr>
            <p:cNvPr id="5" name="object 5"/>
            <p:cNvSpPr/>
            <p:nvPr/>
          </p:nvSpPr>
          <p:spPr>
            <a:xfrm>
              <a:off x="561594" y="2337815"/>
              <a:ext cx="3031490" cy="1403350"/>
            </a:xfrm>
            <a:custGeom>
              <a:avLst/>
              <a:gdLst/>
              <a:ahLst/>
              <a:cxnLst/>
              <a:rect l="l" t="t" r="r" b="b"/>
              <a:pathLst>
                <a:path w="3031490" h="1403350">
                  <a:moveTo>
                    <a:pt x="76240" y="1402081"/>
                  </a:moveTo>
                  <a:lnTo>
                    <a:pt x="80010" y="1402842"/>
                  </a:lnTo>
                  <a:lnTo>
                    <a:pt x="2959608" y="1402842"/>
                  </a:lnTo>
                  <a:lnTo>
                    <a:pt x="76240" y="1402081"/>
                  </a:lnTo>
                  <a:close/>
                </a:path>
                <a:path w="3031490" h="1403350">
                  <a:moveTo>
                    <a:pt x="3023857" y="1355598"/>
                  </a:moveTo>
                  <a:lnTo>
                    <a:pt x="7620" y="1355598"/>
                  </a:lnTo>
                  <a:lnTo>
                    <a:pt x="7620" y="1355956"/>
                  </a:lnTo>
                  <a:lnTo>
                    <a:pt x="22643" y="1378241"/>
                  </a:lnTo>
                  <a:lnTo>
                    <a:pt x="24600" y="1380198"/>
                  </a:lnTo>
                  <a:lnTo>
                    <a:pt x="47279" y="1395487"/>
                  </a:lnTo>
                  <a:lnTo>
                    <a:pt x="48768" y="1395984"/>
                  </a:lnTo>
                  <a:lnTo>
                    <a:pt x="50273" y="1396840"/>
                  </a:lnTo>
                  <a:lnTo>
                    <a:pt x="76240" y="1402081"/>
                  </a:lnTo>
                  <a:lnTo>
                    <a:pt x="2959608" y="1402842"/>
                  </a:lnTo>
                  <a:lnTo>
                    <a:pt x="2951215" y="1402842"/>
                  </a:lnTo>
                  <a:lnTo>
                    <a:pt x="2980185" y="1396996"/>
                  </a:lnTo>
                  <a:lnTo>
                    <a:pt x="2983213" y="1395984"/>
                  </a:lnTo>
                  <a:lnTo>
                    <a:pt x="3006635" y="1380198"/>
                  </a:lnTo>
                  <a:lnTo>
                    <a:pt x="3008592" y="1378241"/>
                  </a:lnTo>
                  <a:lnTo>
                    <a:pt x="3023857" y="1355598"/>
                  </a:lnTo>
                  <a:close/>
                </a:path>
                <a:path w="3031490" h="1403350">
                  <a:moveTo>
                    <a:pt x="2983220" y="1395984"/>
                  </a:moveTo>
                  <a:lnTo>
                    <a:pt x="2980185" y="1396996"/>
                  </a:lnTo>
                  <a:lnTo>
                    <a:pt x="2982372" y="1396555"/>
                  </a:lnTo>
                  <a:lnTo>
                    <a:pt x="2983220" y="1395984"/>
                  </a:lnTo>
                  <a:close/>
                </a:path>
                <a:path w="3031490" h="1403350">
                  <a:moveTo>
                    <a:pt x="47279" y="1395487"/>
                  </a:moveTo>
                  <a:lnTo>
                    <a:pt x="48863" y="1396555"/>
                  </a:lnTo>
                  <a:lnTo>
                    <a:pt x="50273" y="1396840"/>
                  </a:lnTo>
                  <a:lnTo>
                    <a:pt x="48768" y="1395984"/>
                  </a:lnTo>
                  <a:lnTo>
                    <a:pt x="47279" y="1395487"/>
                  </a:lnTo>
                  <a:close/>
                </a:path>
                <a:path w="3031490" h="1403350">
                  <a:moveTo>
                    <a:pt x="22643" y="1378241"/>
                  </a:moveTo>
                  <a:lnTo>
                    <a:pt x="23431" y="1379410"/>
                  </a:lnTo>
                  <a:lnTo>
                    <a:pt x="24600" y="1380198"/>
                  </a:lnTo>
                  <a:lnTo>
                    <a:pt x="22643" y="1378241"/>
                  </a:lnTo>
                  <a:close/>
                </a:path>
                <a:path w="3031490" h="1403350">
                  <a:moveTo>
                    <a:pt x="3008592" y="1378241"/>
                  </a:moveTo>
                  <a:lnTo>
                    <a:pt x="3006635" y="1380198"/>
                  </a:lnTo>
                  <a:lnTo>
                    <a:pt x="3007804" y="1379410"/>
                  </a:lnTo>
                  <a:lnTo>
                    <a:pt x="3008592" y="1378241"/>
                  </a:lnTo>
                  <a:close/>
                </a:path>
                <a:path w="3031490" h="1403350">
                  <a:moveTo>
                    <a:pt x="3024378" y="1354074"/>
                  </a:moveTo>
                  <a:lnTo>
                    <a:pt x="6857" y="1354074"/>
                  </a:lnTo>
                  <a:lnTo>
                    <a:pt x="6857" y="1354826"/>
                  </a:lnTo>
                  <a:lnTo>
                    <a:pt x="7620" y="1355956"/>
                  </a:lnTo>
                  <a:lnTo>
                    <a:pt x="7620" y="1355598"/>
                  </a:lnTo>
                  <a:lnTo>
                    <a:pt x="3023870" y="1355598"/>
                  </a:lnTo>
                  <a:lnTo>
                    <a:pt x="3024378" y="1354074"/>
                  </a:lnTo>
                  <a:close/>
                </a:path>
                <a:path w="3031490" h="1403350">
                  <a:moveTo>
                    <a:pt x="3025234" y="1352568"/>
                  </a:moveTo>
                  <a:lnTo>
                    <a:pt x="3024378" y="1354074"/>
                  </a:lnTo>
                  <a:lnTo>
                    <a:pt x="3023870" y="1355598"/>
                  </a:lnTo>
                  <a:lnTo>
                    <a:pt x="3024885" y="1354074"/>
                  </a:lnTo>
                  <a:lnTo>
                    <a:pt x="3025121" y="1353127"/>
                  </a:lnTo>
                  <a:lnTo>
                    <a:pt x="3025234" y="1352568"/>
                  </a:lnTo>
                  <a:close/>
                </a:path>
                <a:path w="3031490" h="1403350">
                  <a:moveTo>
                    <a:pt x="3025391" y="1351788"/>
                  </a:moveTo>
                  <a:lnTo>
                    <a:pt x="6096" y="1351788"/>
                  </a:lnTo>
                  <a:lnTo>
                    <a:pt x="6096" y="1353127"/>
                  </a:lnTo>
                  <a:lnTo>
                    <a:pt x="6286" y="1354074"/>
                  </a:lnTo>
                  <a:lnTo>
                    <a:pt x="6857" y="1354826"/>
                  </a:lnTo>
                  <a:lnTo>
                    <a:pt x="6857" y="1354074"/>
                  </a:lnTo>
                  <a:lnTo>
                    <a:pt x="3024378" y="1354074"/>
                  </a:lnTo>
                  <a:lnTo>
                    <a:pt x="3025234" y="1352568"/>
                  </a:lnTo>
                  <a:lnTo>
                    <a:pt x="3025391" y="1351788"/>
                  </a:lnTo>
                  <a:close/>
                </a:path>
                <a:path w="3031490" h="1403350">
                  <a:moveTo>
                    <a:pt x="2951226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09"/>
                  </a:lnTo>
                  <a:lnTo>
                    <a:pt x="0" y="1322832"/>
                  </a:lnTo>
                  <a:lnTo>
                    <a:pt x="6001" y="1352568"/>
                  </a:lnTo>
                  <a:lnTo>
                    <a:pt x="6096" y="1351788"/>
                  </a:lnTo>
                  <a:lnTo>
                    <a:pt x="3025391" y="1351788"/>
                  </a:lnTo>
                  <a:lnTo>
                    <a:pt x="3030476" y="1326595"/>
                  </a:lnTo>
                  <a:lnTo>
                    <a:pt x="3031231" y="80009"/>
                  </a:lnTo>
                  <a:lnTo>
                    <a:pt x="3024949" y="48863"/>
                  </a:lnTo>
                  <a:lnTo>
                    <a:pt x="3007804" y="23431"/>
                  </a:lnTo>
                  <a:lnTo>
                    <a:pt x="2982372" y="6286"/>
                  </a:lnTo>
                  <a:lnTo>
                    <a:pt x="2951226" y="0"/>
                  </a:lnTo>
                  <a:close/>
                </a:path>
                <a:path w="3031490" h="1403350">
                  <a:moveTo>
                    <a:pt x="3031231" y="80009"/>
                  </a:moveTo>
                  <a:lnTo>
                    <a:pt x="3030478" y="1322832"/>
                  </a:lnTo>
                  <a:lnTo>
                    <a:pt x="3030476" y="1326595"/>
                  </a:lnTo>
                  <a:lnTo>
                    <a:pt x="3031235" y="1322832"/>
                  </a:lnTo>
                  <a:lnTo>
                    <a:pt x="3031231" y="8000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561594" y="2337815"/>
              <a:ext cx="3031490" cy="1403350"/>
            </a:xfrm>
            <a:custGeom>
              <a:avLst/>
              <a:gdLst/>
              <a:ahLst/>
              <a:cxnLst/>
              <a:rect l="l" t="t" r="r" b="b"/>
              <a:pathLst>
                <a:path w="3031490" h="1403350">
                  <a:moveTo>
                    <a:pt x="80010" y="0"/>
                  </a:moveTo>
                  <a:lnTo>
                    <a:pt x="2951226" y="0"/>
                  </a:lnTo>
                </a:path>
                <a:path w="3031490" h="1403350">
                  <a:moveTo>
                    <a:pt x="2951226" y="1402839"/>
                  </a:moveTo>
                  <a:lnTo>
                    <a:pt x="80010" y="1402842"/>
                  </a:lnTo>
                  <a:lnTo>
                    <a:pt x="76240" y="1402081"/>
                  </a:lnTo>
                </a:path>
                <a:path w="3031490" h="1403350">
                  <a:moveTo>
                    <a:pt x="50273" y="1396840"/>
                  </a:moveTo>
                  <a:lnTo>
                    <a:pt x="48863" y="1396555"/>
                  </a:lnTo>
                  <a:lnTo>
                    <a:pt x="47279" y="1395487"/>
                  </a:lnTo>
                </a:path>
                <a:path w="3031490" h="1403350">
                  <a:moveTo>
                    <a:pt x="24600" y="1380198"/>
                  </a:moveTo>
                  <a:lnTo>
                    <a:pt x="23431" y="1379410"/>
                  </a:lnTo>
                  <a:lnTo>
                    <a:pt x="22643" y="1378241"/>
                  </a:lnTo>
                </a:path>
                <a:path w="3031490" h="1403350">
                  <a:moveTo>
                    <a:pt x="7620" y="1355956"/>
                  </a:moveTo>
                  <a:lnTo>
                    <a:pt x="7378" y="1355598"/>
                  </a:lnTo>
                </a:path>
                <a:path w="3031490" h="1403350">
                  <a:moveTo>
                    <a:pt x="6857" y="1354826"/>
                  </a:moveTo>
                  <a:lnTo>
                    <a:pt x="6286" y="1354074"/>
                  </a:lnTo>
                </a:path>
                <a:path w="3031490" h="1403350">
                  <a:moveTo>
                    <a:pt x="6096" y="1353127"/>
                  </a:moveTo>
                  <a:lnTo>
                    <a:pt x="5826" y="1351788"/>
                  </a:lnTo>
                </a:path>
                <a:path w="3031490" h="1403350">
                  <a:moveTo>
                    <a:pt x="0" y="1322832"/>
                  </a:moveTo>
                  <a:lnTo>
                    <a:pt x="0" y="80009"/>
                  </a:lnTo>
                </a:path>
                <a:path w="3031490" h="1403350">
                  <a:moveTo>
                    <a:pt x="3030476" y="1326595"/>
                  </a:moveTo>
                  <a:lnTo>
                    <a:pt x="3025234" y="1352568"/>
                  </a:lnTo>
                </a:path>
                <a:path w="3031490" h="1403350">
                  <a:moveTo>
                    <a:pt x="3023881" y="1355562"/>
                  </a:moveTo>
                  <a:lnTo>
                    <a:pt x="3008592" y="1378241"/>
                  </a:lnTo>
                </a:path>
                <a:path w="3031490" h="1403350">
                  <a:moveTo>
                    <a:pt x="3006635" y="1380198"/>
                  </a:moveTo>
                  <a:lnTo>
                    <a:pt x="2983227" y="1395979"/>
                  </a:lnTo>
                </a:path>
                <a:path w="3031490" h="1403350">
                  <a:moveTo>
                    <a:pt x="2980185" y="1396996"/>
                  </a:moveTo>
                  <a:lnTo>
                    <a:pt x="2951226" y="1402839"/>
                  </a:lnTo>
                </a:path>
                <a:path w="3031490" h="1403350">
                  <a:moveTo>
                    <a:pt x="76240" y="1402081"/>
                  </a:moveTo>
                  <a:lnTo>
                    <a:pt x="50273" y="1396840"/>
                  </a:lnTo>
                </a:path>
                <a:path w="3031490" h="1403350">
                  <a:moveTo>
                    <a:pt x="47279" y="1395487"/>
                  </a:moveTo>
                  <a:lnTo>
                    <a:pt x="27506" y="1382157"/>
                  </a:lnTo>
                  <a:lnTo>
                    <a:pt x="24600" y="1380198"/>
                  </a:lnTo>
                </a:path>
                <a:path w="3031490" h="1403350">
                  <a:moveTo>
                    <a:pt x="22643" y="1378241"/>
                  </a:moveTo>
                  <a:lnTo>
                    <a:pt x="20684" y="1375335"/>
                  </a:lnTo>
                  <a:lnTo>
                    <a:pt x="8398" y="1357111"/>
                  </a:lnTo>
                  <a:lnTo>
                    <a:pt x="7620" y="1355956"/>
                  </a:lnTo>
                </a:path>
                <a:path w="3031490" h="1403350">
                  <a:moveTo>
                    <a:pt x="7378" y="1355598"/>
                  </a:moveTo>
                  <a:lnTo>
                    <a:pt x="6857" y="1354826"/>
                  </a:lnTo>
                </a:path>
                <a:path w="3031490" h="1403350">
                  <a:moveTo>
                    <a:pt x="6286" y="1354074"/>
                  </a:moveTo>
                  <a:lnTo>
                    <a:pt x="6096" y="1353034"/>
                  </a:lnTo>
                </a:path>
                <a:path w="3031490" h="1403350">
                  <a:moveTo>
                    <a:pt x="5844" y="1351788"/>
                  </a:moveTo>
                  <a:lnTo>
                    <a:pt x="0" y="1322832"/>
                  </a:lnTo>
                  <a:lnTo>
                    <a:pt x="0" y="80010"/>
                  </a:ln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09" y="0"/>
                  </a:lnTo>
                  <a:lnTo>
                    <a:pt x="2951226" y="0"/>
                  </a:lnTo>
                  <a:lnTo>
                    <a:pt x="2982372" y="6286"/>
                  </a:lnTo>
                  <a:lnTo>
                    <a:pt x="3007804" y="23431"/>
                  </a:lnTo>
                  <a:lnTo>
                    <a:pt x="3024373" y="48008"/>
                  </a:lnTo>
                  <a:lnTo>
                    <a:pt x="3024949" y="48863"/>
                  </a:lnTo>
                  <a:lnTo>
                    <a:pt x="3025234" y="50273"/>
                  </a:lnTo>
                  <a:lnTo>
                    <a:pt x="3031231" y="80009"/>
                  </a:lnTo>
                </a:path>
                <a:path w="3031490" h="1403350">
                  <a:moveTo>
                    <a:pt x="3031231" y="80009"/>
                  </a:moveTo>
                  <a:lnTo>
                    <a:pt x="3031235" y="1322832"/>
                  </a:lnTo>
                  <a:lnTo>
                    <a:pt x="3030476" y="1326595"/>
                  </a:lnTo>
                </a:path>
                <a:path w="3031490" h="1403350">
                  <a:moveTo>
                    <a:pt x="3025234" y="1352568"/>
                  </a:moveTo>
                  <a:lnTo>
                    <a:pt x="3024949" y="1353978"/>
                  </a:lnTo>
                  <a:lnTo>
                    <a:pt x="3023881" y="1355562"/>
                  </a:lnTo>
                </a:path>
                <a:path w="3031490" h="1403350">
                  <a:moveTo>
                    <a:pt x="3008592" y="1378241"/>
                  </a:moveTo>
                  <a:lnTo>
                    <a:pt x="3007804" y="1379410"/>
                  </a:lnTo>
                  <a:lnTo>
                    <a:pt x="3006635" y="1380198"/>
                  </a:lnTo>
                </a:path>
                <a:path w="3031490" h="1403350">
                  <a:moveTo>
                    <a:pt x="2983227" y="1395979"/>
                  </a:moveTo>
                  <a:lnTo>
                    <a:pt x="2982372" y="1396555"/>
                  </a:lnTo>
                  <a:lnTo>
                    <a:pt x="2980185" y="1396996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561594" y="2337815"/>
              <a:ext cx="3031490" cy="1403350"/>
            </a:xfrm>
            <a:custGeom>
              <a:avLst/>
              <a:gdLst/>
              <a:ahLst/>
              <a:cxnLst/>
              <a:rect l="l" t="t" r="r" b="b"/>
              <a:pathLst>
                <a:path w="3031490" h="1403350">
                  <a:moveTo>
                    <a:pt x="2951226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322832"/>
                  </a:lnTo>
                  <a:lnTo>
                    <a:pt x="6286" y="1353978"/>
                  </a:lnTo>
                  <a:lnTo>
                    <a:pt x="23431" y="1379410"/>
                  </a:lnTo>
                  <a:lnTo>
                    <a:pt x="48863" y="1396555"/>
                  </a:lnTo>
                  <a:lnTo>
                    <a:pt x="80010" y="1402842"/>
                  </a:lnTo>
                  <a:lnTo>
                    <a:pt x="2951226" y="1402842"/>
                  </a:lnTo>
                  <a:lnTo>
                    <a:pt x="2982372" y="1396555"/>
                  </a:lnTo>
                  <a:lnTo>
                    <a:pt x="3007804" y="1379410"/>
                  </a:lnTo>
                  <a:lnTo>
                    <a:pt x="3024949" y="1353978"/>
                  </a:lnTo>
                  <a:lnTo>
                    <a:pt x="3031235" y="1322832"/>
                  </a:lnTo>
                  <a:lnTo>
                    <a:pt x="3031235" y="80010"/>
                  </a:lnTo>
                  <a:lnTo>
                    <a:pt x="3024949" y="48863"/>
                  </a:lnTo>
                  <a:lnTo>
                    <a:pt x="3007804" y="23431"/>
                  </a:lnTo>
                  <a:lnTo>
                    <a:pt x="2982372" y="6286"/>
                  </a:lnTo>
                  <a:lnTo>
                    <a:pt x="29512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561594" y="2337815"/>
              <a:ext cx="3031490" cy="1403350"/>
            </a:xfrm>
            <a:custGeom>
              <a:avLst/>
              <a:gdLst/>
              <a:ahLst/>
              <a:cxnLst/>
              <a:rect l="l" t="t" r="r" b="b"/>
              <a:pathLst>
                <a:path w="3031490" h="1403350">
                  <a:moveTo>
                    <a:pt x="0" y="80010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2951226" y="0"/>
                  </a:lnTo>
                  <a:lnTo>
                    <a:pt x="2982372" y="6286"/>
                  </a:lnTo>
                  <a:lnTo>
                    <a:pt x="3007804" y="23431"/>
                  </a:lnTo>
                  <a:lnTo>
                    <a:pt x="3024949" y="48863"/>
                  </a:lnTo>
                  <a:lnTo>
                    <a:pt x="3031235" y="80010"/>
                  </a:lnTo>
                  <a:lnTo>
                    <a:pt x="3031235" y="1322832"/>
                  </a:lnTo>
                  <a:lnTo>
                    <a:pt x="3024949" y="1353978"/>
                  </a:lnTo>
                  <a:lnTo>
                    <a:pt x="3007804" y="1379410"/>
                  </a:lnTo>
                  <a:lnTo>
                    <a:pt x="2982372" y="1396555"/>
                  </a:lnTo>
                  <a:lnTo>
                    <a:pt x="2951226" y="1402842"/>
                  </a:lnTo>
                  <a:lnTo>
                    <a:pt x="80010" y="1402842"/>
                  </a:lnTo>
                  <a:lnTo>
                    <a:pt x="48863" y="1396555"/>
                  </a:lnTo>
                  <a:lnTo>
                    <a:pt x="23431" y="1379410"/>
                  </a:lnTo>
                  <a:lnTo>
                    <a:pt x="6286" y="1353978"/>
                  </a:lnTo>
                  <a:lnTo>
                    <a:pt x="0" y="1322832"/>
                  </a:lnTo>
                  <a:lnTo>
                    <a:pt x="0" y="80010"/>
                  </a:lnTo>
                  <a:close/>
                </a:path>
              </a:pathLst>
            </a:custGeom>
            <a:ln w="11429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818388" y="2577845"/>
              <a:ext cx="528955" cy="529590"/>
            </a:xfrm>
            <a:custGeom>
              <a:avLst/>
              <a:gdLst/>
              <a:ahLst/>
              <a:cxnLst/>
              <a:rect l="l" t="t" r="r" b="b"/>
              <a:pathLst>
                <a:path w="528955" h="529589">
                  <a:moveTo>
                    <a:pt x="432816" y="0"/>
                  </a:moveTo>
                  <a:lnTo>
                    <a:pt x="96012" y="0"/>
                  </a:lnTo>
                  <a:lnTo>
                    <a:pt x="58507" y="7619"/>
                  </a:lnTo>
                  <a:lnTo>
                    <a:pt x="28003" y="28384"/>
                  </a:lnTo>
                  <a:lnTo>
                    <a:pt x="7500" y="59150"/>
                  </a:lnTo>
                  <a:lnTo>
                    <a:pt x="0" y="96774"/>
                  </a:lnTo>
                  <a:lnTo>
                    <a:pt x="0" y="433577"/>
                  </a:lnTo>
                  <a:lnTo>
                    <a:pt x="7500" y="470761"/>
                  </a:lnTo>
                  <a:lnTo>
                    <a:pt x="28003" y="501300"/>
                  </a:lnTo>
                  <a:lnTo>
                    <a:pt x="58507" y="521981"/>
                  </a:lnTo>
                  <a:lnTo>
                    <a:pt x="96012" y="529589"/>
                  </a:lnTo>
                  <a:lnTo>
                    <a:pt x="432816" y="529589"/>
                  </a:lnTo>
                  <a:lnTo>
                    <a:pt x="470320" y="521981"/>
                  </a:lnTo>
                  <a:lnTo>
                    <a:pt x="500824" y="501300"/>
                  </a:lnTo>
                  <a:lnTo>
                    <a:pt x="521327" y="470761"/>
                  </a:lnTo>
                  <a:lnTo>
                    <a:pt x="528828" y="433577"/>
                  </a:lnTo>
                  <a:lnTo>
                    <a:pt x="528828" y="96774"/>
                  </a:lnTo>
                  <a:lnTo>
                    <a:pt x="521327" y="59150"/>
                  </a:lnTo>
                  <a:lnTo>
                    <a:pt x="500824" y="28384"/>
                  </a:lnTo>
                  <a:lnTo>
                    <a:pt x="470320" y="7619"/>
                  </a:lnTo>
                  <a:lnTo>
                    <a:pt x="432816" y="0"/>
                  </a:lnTo>
                  <a:close/>
                </a:path>
              </a:pathLst>
            </a:custGeom>
            <a:solidFill>
              <a:srgbClr val="137BA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52500" y="2710433"/>
              <a:ext cx="261365" cy="262127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447291" y="2708401"/>
            <a:ext cx="1160145" cy="22606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300">
                <a:solidFill>
                  <a:srgbClr val="15212E"/>
                </a:solidFill>
                <a:latin typeface="Segoe UI Semibold"/>
                <a:cs typeface="Segoe UI Semibold"/>
              </a:rPr>
              <a:t>Elastic</a:t>
            </a:r>
            <a:r>
              <a:rPr dirty="0" sz="1300" spc="-40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300" spc="-10">
                <a:solidFill>
                  <a:srgbClr val="15212E"/>
                </a:solidFill>
                <a:latin typeface="Segoe UI Semibold"/>
                <a:cs typeface="Segoe UI Semibold"/>
              </a:rPr>
              <a:t>capacity</a:t>
            </a:r>
            <a:endParaRPr sz="1300">
              <a:latin typeface="Segoe UI Semibold"/>
              <a:cs typeface="Segoe UI Semibold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05687" y="3235705"/>
            <a:ext cx="2569845" cy="31750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Scale</a:t>
            </a:r>
            <a:r>
              <a:rPr dirty="0" sz="950" spc="1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your</a:t>
            </a:r>
            <a:r>
              <a:rPr dirty="0" sz="950" spc="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team</a:t>
            </a:r>
            <a:r>
              <a:rPr dirty="0" sz="950" spc="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up</a:t>
            </a:r>
            <a:r>
              <a:rPr dirty="0" sz="950" spc="1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for</a:t>
            </a:r>
            <a:r>
              <a:rPr dirty="0" sz="950" spc="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busy</a:t>
            </a:r>
            <a:r>
              <a:rPr dirty="0" sz="950" spc="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season</a:t>
            </a:r>
            <a:r>
              <a:rPr dirty="0" sz="950" spc="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and</a:t>
            </a:r>
            <a:r>
              <a:rPr dirty="0" sz="950" spc="-1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down</a:t>
            </a:r>
            <a:r>
              <a:rPr dirty="0" sz="950" spc="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 spc="-10">
                <a:solidFill>
                  <a:srgbClr val="546679"/>
                </a:solidFill>
                <a:latin typeface="Calibri"/>
                <a:cs typeface="Calibri"/>
              </a:rPr>
              <a:t>after</a:t>
            </a:r>
            <a:endParaRPr sz="9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—</a:t>
            </a:r>
            <a:r>
              <a:rPr dirty="0" sz="950" spc="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no</a:t>
            </a:r>
            <a:r>
              <a:rPr dirty="0" sz="950" spc="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fixed </a:t>
            </a:r>
            <a:r>
              <a:rPr dirty="0" sz="950" spc="-10">
                <a:solidFill>
                  <a:srgbClr val="546679"/>
                </a:solidFill>
                <a:latin typeface="Calibri"/>
                <a:cs typeface="Calibri"/>
              </a:rPr>
              <a:t>headcount.</a:t>
            </a:r>
            <a:endParaRPr sz="95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3739515" y="2332100"/>
            <a:ext cx="3042920" cy="1414780"/>
            <a:chOff x="3739515" y="2332100"/>
            <a:chExt cx="3042920" cy="1414780"/>
          </a:xfrm>
        </p:grpSpPr>
        <p:sp>
          <p:nvSpPr>
            <p:cNvPr id="14" name="object 14"/>
            <p:cNvSpPr/>
            <p:nvPr/>
          </p:nvSpPr>
          <p:spPr>
            <a:xfrm>
              <a:off x="3745230" y="2337815"/>
              <a:ext cx="3031490" cy="1403350"/>
            </a:xfrm>
            <a:custGeom>
              <a:avLst/>
              <a:gdLst/>
              <a:ahLst/>
              <a:cxnLst/>
              <a:rect l="l" t="t" r="r" b="b"/>
              <a:pathLst>
                <a:path w="3031490" h="1403350">
                  <a:moveTo>
                    <a:pt x="76240" y="1402081"/>
                  </a:moveTo>
                  <a:lnTo>
                    <a:pt x="80010" y="1402842"/>
                  </a:lnTo>
                  <a:lnTo>
                    <a:pt x="2959608" y="1402842"/>
                  </a:lnTo>
                  <a:lnTo>
                    <a:pt x="76240" y="1402081"/>
                  </a:lnTo>
                  <a:close/>
                </a:path>
                <a:path w="3031490" h="1403350">
                  <a:moveTo>
                    <a:pt x="3024378" y="1354074"/>
                  </a:moveTo>
                  <a:lnTo>
                    <a:pt x="6858" y="1354074"/>
                  </a:lnTo>
                  <a:lnTo>
                    <a:pt x="6858" y="1354826"/>
                  </a:lnTo>
                  <a:lnTo>
                    <a:pt x="48022" y="1395984"/>
                  </a:lnTo>
                  <a:lnTo>
                    <a:pt x="2959608" y="1402842"/>
                  </a:lnTo>
                  <a:lnTo>
                    <a:pt x="2951215" y="1402842"/>
                  </a:lnTo>
                  <a:lnTo>
                    <a:pt x="2980962" y="1396840"/>
                  </a:lnTo>
                  <a:lnTo>
                    <a:pt x="2982468" y="1395984"/>
                  </a:lnTo>
                  <a:lnTo>
                    <a:pt x="2983956" y="1395487"/>
                  </a:lnTo>
                  <a:lnTo>
                    <a:pt x="3006635" y="1380198"/>
                  </a:lnTo>
                  <a:lnTo>
                    <a:pt x="3008592" y="1378241"/>
                  </a:lnTo>
                  <a:lnTo>
                    <a:pt x="3022921" y="1356986"/>
                  </a:lnTo>
                  <a:lnTo>
                    <a:pt x="3024378" y="1354074"/>
                  </a:lnTo>
                  <a:close/>
                </a:path>
                <a:path w="3031490" h="1403350">
                  <a:moveTo>
                    <a:pt x="48022" y="1395984"/>
                  </a:moveTo>
                  <a:lnTo>
                    <a:pt x="48863" y="1396555"/>
                  </a:lnTo>
                  <a:lnTo>
                    <a:pt x="51036" y="1396994"/>
                  </a:lnTo>
                  <a:lnTo>
                    <a:pt x="48022" y="1395984"/>
                  </a:lnTo>
                  <a:close/>
                </a:path>
                <a:path w="3031490" h="1403350">
                  <a:moveTo>
                    <a:pt x="2983956" y="1395487"/>
                  </a:moveTo>
                  <a:lnTo>
                    <a:pt x="2982468" y="1395984"/>
                  </a:lnTo>
                  <a:lnTo>
                    <a:pt x="2980962" y="1396840"/>
                  </a:lnTo>
                  <a:lnTo>
                    <a:pt x="2982372" y="1396555"/>
                  </a:lnTo>
                  <a:lnTo>
                    <a:pt x="2983956" y="1395487"/>
                  </a:lnTo>
                  <a:close/>
                </a:path>
                <a:path w="3031490" h="1403350">
                  <a:moveTo>
                    <a:pt x="22643" y="1378241"/>
                  </a:moveTo>
                  <a:lnTo>
                    <a:pt x="23431" y="1379410"/>
                  </a:lnTo>
                  <a:lnTo>
                    <a:pt x="24600" y="1380198"/>
                  </a:lnTo>
                  <a:lnTo>
                    <a:pt x="22643" y="1378241"/>
                  </a:lnTo>
                  <a:close/>
                </a:path>
                <a:path w="3031490" h="1403350">
                  <a:moveTo>
                    <a:pt x="3008592" y="1378241"/>
                  </a:moveTo>
                  <a:lnTo>
                    <a:pt x="3006635" y="1380198"/>
                  </a:lnTo>
                  <a:lnTo>
                    <a:pt x="3007804" y="1379410"/>
                  </a:lnTo>
                  <a:lnTo>
                    <a:pt x="3008592" y="1378241"/>
                  </a:lnTo>
                  <a:close/>
                </a:path>
                <a:path w="3031490" h="1403350">
                  <a:moveTo>
                    <a:pt x="3025562" y="1350943"/>
                  </a:moveTo>
                  <a:lnTo>
                    <a:pt x="3025140" y="1351788"/>
                  </a:lnTo>
                  <a:lnTo>
                    <a:pt x="3024378" y="1354074"/>
                  </a:lnTo>
                  <a:lnTo>
                    <a:pt x="3022921" y="1356986"/>
                  </a:lnTo>
                  <a:lnTo>
                    <a:pt x="3024885" y="1354074"/>
                  </a:lnTo>
                  <a:lnTo>
                    <a:pt x="3025562" y="1350943"/>
                  </a:lnTo>
                  <a:close/>
                </a:path>
                <a:path w="3031490" h="1403350">
                  <a:moveTo>
                    <a:pt x="2951226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322832"/>
                  </a:lnTo>
                  <a:lnTo>
                    <a:pt x="6286" y="1354074"/>
                  </a:lnTo>
                  <a:lnTo>
                    <a:pt x="6858" y="1354826"/>
                  </a:lnTo>
                  <a:lnTo>
                    <a:pt x="6858" y="1354074"/>
                  </a:lnTo>
                  <a:lnTo>
                    <a:pt x="3024378" y="1354074"/>
                  </a:lnTo>
                  <a:lnTo>
                    <a:pt x="3025140" y="1351788"/>
                  </a:lnTo>
                  <a:lnTo>
                    <a:pt x="3025562" y="1350943"/>
                  </a:lnTo>
                  <a:lnTo>
                    <a:pt x="3030474" y="1326604"/>
                  </a:lnTo>
                  <a:lnTo>
                    <a:pt x="3031233" y="80010"/>
                  </a:lnTo>
                  <a:lnTo>
                    <a:pt x="3024968" y="48863"/>
                  </a:lnTo>
                  <a:lnTo>
                    <a:pt x="3024378" y="48863"/>
                  </a:lnTo>
                  <a:lnTo>
                    <a:pt x="3024378" y="48015"/>
                  </a:lnTo>
                  <a:lnTo>
                    <a:pt x="3023857" y="47244"/>
                  </a:lnTo>
                  <a:lnTo>
                    <a:pt x="3023616" y="47244"/>
                  </a:lnTo>
                  <a:lnTo>
                    <a:pt x="3023616" y="46885"/>
                  </a:lnTo>
                  <a:lnTo>
                    <a:pt x="3007804" y="23431"/>
                  </a:lnTo>
                  <a:lnTo>
                    <a:pt x="2982372" y="6286"/>
                  </a:lnTo>
                  <a:lnTo>
                    <a:pt x="2951226" y="0"/>
                  </a:lnTo>
                  <a:close/>
                </a:path>
                <a:path w="3031490" h="1403350">
                  <a:moveTo>
                    <a:pt x="3031233" y="80010"/>
                  </a:moveTo>
                  <a:lnTo>
                    <a:pt x="3030476" y="1322832"/>
                  </a:lnTo>
                  <a:lnTo>
                    <a:pt x="3030474" y="1326604"/>
                  </a:lnTo>
                  <a:lnTo>
                    <a:pt x="3031236" y="1322832"/>
                  </a:lnTo>
                  <a:lnTo>
                    <a:pt x="3031233" y="80010"/>
                  </a:lnTo>
                  <a:close/>
                </a:path>
                <a:path w="3031490" h="1403350">
                  <a:moveTo>
                    <a:pt x="3024378" y="48015"/>
                  </a:moveTo>
                  <a:lnTo>
                    <a:pt x="3024378" y="48863"/>
                  </a:lnTo>
                  <a:lnTo>
                    <a:pt x="3025021" y="48863"/>
                  </a:lnTo>
                  <a:lnTo>
                    <a:pt x="3024378" y="48015"/>
                  </a:lnTo>
                  <a:close/>
                </a:path>
                <a:path w="3031490" h="1403350">
                  <a:moveTo>
                    <a:pt x="3023616" y="46885"/>
                  </a:moveTo>
                  <a:lnTo>
                    <a:pt x="3023616" y="47244"/>
                  </a:lnTo>
                  <a:lnTo>
                    <a:pt x="3023857" y="47244"/>
                  </a:lnTo>
                  <a:lnTo>
                    <a:pt x="3023616" y="4688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3745230" y="2337815"/>
              <a:ext cx="3031490" cy="1403350"/>
            </a:xfrm>
            <a:custGeom>
              <a:avLst/>
              <a:gdLst/>
              <a:ahLst/>
              <a:cxnLst/>
              <a:rect l="l" t="t" r="r" b="b"/>
              <a:pathLst>
                <a:path w="3031490" h="1403350">
                  <a:moveTo>
                    <a:pt x="80010" y="0"/>
                  </a:moveTo>
                  <a:lnTo>
                    <a:pt x="2951226" y="0"/>
                  </a:lnTo>
                </a:path>
                <a:path w="3031490" h="1403350">
                  <a:moveTo>
                    <a:pt x="2951226" y="1402839"/>
                  </a:moveTo>
                  <a:lnTo>
                    <a:pt x="80010" y="1402842"/>
                  </a:lnTo>
                  <a:lnTo>
                    <a:pt x="76240" y="1402081"/>
                  </a:lnTo>
                </a:path>
                <a:path w="3031490" h="1403350">
                  <a:moveTo>
                    <a:pt x="51036" y="1396994"/>
                  </a:moveTo>
                  <a:lnTo>
                    <a:pt x="48863" y="1396555"/>
                  </a:lnTo>
                  <a:lnTo>
                    <a:pt x="48008" y="1395979"/>
                  </a:lnTo>
                </a:path>
                <a:path w="3031490" h="1403350">
                  <a:moveTo>
                    <a:pt x="24600" y="1380198"/>
                  </a:moveTo>
                  <a:lnTo>
                    <a:pt x="23431" y="1379410"/>
                  </a:lnTo>
                  <a:lnTo>
                    <a:pt x="22643" y="1378241"/>
                  </a:lnTo>
                </a:path>
                <a:path w="3031490" h="1403350">
                  <a:moveTo>
                    <a:pt x="6858" y="1354826"/>
                  </a:moveTo>
                  <a:lnTo>
                    <a:pt x="6286" y="1354074"/>
                  </a:lnTo>
                </a:path>
                <a:path w="3031490" h="1403350">
                  <a:moveTo>
                    <a:pt x="0" y="1322832"/>
                  </a:moveTo>
                  <a:lnTo>
                    <a:pt x="0" y="80010"/>
                  </a:lnTo>
                </a:path>
                <a:path w="3031490" h="1403350">
                  <a:moveTo>
                    <a:pt x="3023857" y="47244"/>
                  </a:moveTo>
                  <a:lnTo>
                    <a:pt x="3024378" y="48015"/>
                  </a:lnTo>
                </a:path>
                <a:path w="3031490" h="1403350">
                  <a:moveTo>
                    <a:pt x="3024949" y="48768"/>
                  </a:moveTo>
                  <a:lnTo>
                    <a:pt x="3025234" y="50273"/>
                  </a:lnTo>
                  <a:lnTo>
                    <a:pt x="3031233" y="80009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90741" y="3658705"/>
              <a:ext cx="90678" cy="87664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3745230" y="2337815"/>
              <a:ext cx="3031490" cy="1402080"/>
            </a:xfrm>
            <a:custGeom>
              <a:avLst/>
              <a:gdLst/>
              <a:ahLst/>
              <a:cxnLst/>
              <a:rect l="l" t="t" r="r" b="b"/>
              <a:pathLst>
                <a:path w="3031490" h="1402079">
                  <a:moveTo>
                    <a:pt x="76240" y="1402081"/>
                  </a:moveTo>
                  <a:lnTo>
                    <a:pt x="51036" y="1396994"/>
                  </a:lnTo>
                </a:path>
                <a:path w="3031490" h="1402079">
                  <a:moveTo>
                    <a:pt x="48008" y="1395979"/>
                  </a:moveTo>
                  <a:lnTo>
                    <a:pt x="24600" y="1380198"/>
                  </a:lnTo>
                </a:path>
                <a:path w="3031490" h="1402079">
                  <a:moveTo>
                    <a:pt x="22643" y="1378241"/>
                  </a:moveTo>
                  <a:lnTo>
                    <a:pt x="6858" y="1354826"/>
                  </a:lnTo>
                </a:path>
                <a:path w="3031490" h="1402079">
                  <a:moveTo>
                    <a:pt x="6286" y="1354074"/>
                  </a:moveTo>
                  <a:lnTo>
                    <a:pt x="6001" y="1352568"/>
                  </a:lnTo>
                  <a:lnTo>
                    <a:pt x="0" y="1322832"/>
                  </a:lnTo>
                  <a:lnTo>
                    <a:pt x="0" y="80010"/>
                  </a:ln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2951226" y="0"/>
                  </a:lnTo>
                  <a:lnTo>
                    <a:pt x="2982372" y="6286"/>
                  </a:lnTo>
                  <a:lnTo>
                    <a:pt x="3007804" y="23431"/>
                  </a:lnTo>
                  <a:lnTo>
                    <a:pt x="3022837" y="45730"/>
                  </a:lnTo>
                  <a:lnTo>
                    <a:pt x="3023616" y="46885"/>
                  </a:lnTo>
                </a:path>
                <a:path w="3031490" h="1402079">
                  <a:moveTo>
                    <a:pt x="3023616" y="46885"/>
                  </a:moveTo>
                  <a:lnTo>
                    <a:pt x="3023857" y="47244"/>
                  </a:lnTo>
                </a:path>
                <a:path w="3031490" h="1402079">
                  <a:moveTo>
                    <a:pt x="3024378" y="48015"/>
                  </a:moveTo>
                  <a:lnTo>
                    <a:pt x="3024949" y="48768"/>
                  </a:lnTo>
                </a:path>
                <a:path w="3031490" h="1402079">
                  <a:moveTo>
                    <a:pt x="3031233" y="80009"/>
                  </a:moveTo>
                  <a:lnTo>
                    <a:pt x="3031236" y="1322832"/>
                  </a:lnTo>
                  <a:lnTo>
                    <a:pt x="3030474" y="1326604"/>
                  </a:lnTo>
                </a:path>
                <a:path w="3031490" h="1402079">
                  <a:moveTo>
                    <a:pt x="3025562" y="1350943"/>
                  </a:moveTo>
                  <a:lnTo>
                    <a:pt x="3024949" y="1353978"/>
                  </a:lnTo>
                  <a:lnTo>
                    <a:pt x="3022921" y="1356986"/>
                  </a:lnTo>
                </a:path>
                <a:path w="3031490" h="1402079">
                  <a:moveTo>
                    <a:pt x="3008592" y="1378241"/>
                  </a:moveTo>
                  <a:lnTo>
                    <a:pt x="3007804" y="1379410"/>
                  </a:lnTo>
                  <a:lnTo>
                    <a:pt x="3006635" y="1380198"/>
                  </a:lnTo>
                </a:path>
                <a:path w="3031490" h="1402079">
                  <a:moveTo>
                    <a:pt x="2983956" y="1395487"/>
                  </a:moveTo>
                  <a:lnTo>
                    <a:pt x="2982372" y="1396555"/>
                  </a:lnTo>
                  <a:lnTo>
                    <a:pt x="2980962" y="1396840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3745230" y="2337815"/>
              <a:ext cx="3031490" cy="1403350"/>
            </a:xfrm>
            <a:custGeom>
              <a:avLst/>
              <a:gdLst/>
              <a:ahLst/>
              <a:cxnLst/>
              <a:rect l="l" t="t" r="r" b="b"/>
              <a:pathLst>
                <a:path w="3031490" h="1403350">
                  <a:moveTo>
                    <a:pt x="2951226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322832"/>
                  </a:lnTo>
                  <a:lnTo>
                    <a:pt x="6286" y="1353978"/>
                  </a:lnTo>
                  <a:lnTo>
                    <a:pt x="23431" y="1379410"/>
                  </a:lnTo>
                  <a:lnTo>
                    <a:pt x="48863" y="1396555"/>
                  </a:lnTo>
                  <a:lnTo>
                    <a:pt x="80010" y="1402842"/>
                  </a:lnTo>
                  <a:lnTo>
                    <a:pt x="2951226" y="1402842"/>
                  </a:lnTo>
                  <a:lnTo>
                    <a:pt x="2982372" y="1396555"/>
                  </a:lnTo>
                  <a:lnTo>
                    <a:pt x="3007804" y="1379410"/>
                  </a:lnTo>
                  <a:lnTo>
                    <a:pt x="3024949" y="1353978"/>
                  </a:lnTo>
                  <a:lnTo>
                    <a:pt x="3031236" y="1322832"/>
                  </a:lnTo>
                  <a:lnTo>
                    <a:pt x="3031236" y="80010"/>
                  </a:lnTo>
                  <a:lnTo>
                    <a:pt x="3024949" y="48863"/>
                  </a:lnTo>
                  <a:lnTo>
                    <a:pt x="3007804" y="23431"/>
                  </a:lnTo>
                  <a:lnTo>
                    <a:pt x="2982372" y="6286"/>
                  </a:lnTo>
                  <a:lnTo>
                    <a:pt x="29512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3745230" y="2337815"/>
              <a:ext cx="3031490" cy="1403350"/>
            </a:xfrm>
            <a:custGeom>
              <a:avLst/>
              <a:gdLst/>
              <a:ahLst/>
              <a:cxnLst/>
              <a:rect l="l" t="t" r="r" b="b"/>
              <a:pathLst>
                <a:path w="3031490" h="1403350">
                  <a:moveTo>
                    <a:pt x="0" y="80010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2951226" y="0"/>
                  </a:lnTo>
                  <a:lnTo>
                    <a:pt x="2982372" y="6286"/>
                  </a:lnTo>
                  <a:lnTo>
                    <a:pt x="3007804" y="23431"/>
                  </a:lnTo>
                  <a:lnTo>
                    <a:pt x="3024949" y="48863"/>
                  </a:lnTo>
                  <a:lnTo>
                    <a:pt x="3031236" y="80010"/>
                  </a:lnTo>
                  <a:lnTo>
                    <a:pt x="3031236" y="1322832"/>
                  </a:lnTo>
                  <a:lnTo>
                    <a:pt x="3024949" y="1353978"/>
                  </a:lnTo>
                  <a:lnTo>
                    <a:pt x="3007804" y="1379410"/>
                  </a:lnTo>
                  <a:lnTo>
                    <a:pt x="2982372" y="1396555"/>
                  </a:lnTo>
                  <a:lnTo>
                    <a:pt x="2951226" y="1402842"/>
                  </a:lnTo>
                  <a:lnTo>
                    <a:pt x="80010" y="1402842"/>
                  </a:lnTo>
                  <a:lnTo>
                    <a:pt x="48863" y="1396555"/>
                  </a:lnTo>
                  <a:lnTo>
                    <a:pt x="23431" y="1379410"/>
                  </a:lnTo>
                  <a:lnTo>
                    <a:pt x="6286" y="1353978"/>
                  </a:lnTo>
                  <a:lnTo>
                    <a:pt x="0" y="1322832"/>
                  </a:lnTo>
                  <a:lnTo>
                    <a:pt x="0" y="80010"/>
                  </a:lnTo>
                  <a:close/>
                </a:path>
              </a:pathLst>
            </a:custGeom>
            <a:ln w="11429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4002024" y="2577845"/>
              <a:ext cx="528955" cy="529590"/>
            </a:xfrm>
            <a:custGeom>
              <a:avLst/>
              <a:gdLst/>
              <a:ahLst/>
              <a:cxnLst/>
              <a:rect l="l" t="t" r="r" b="b"/>
              <a:pathLst>
                <a:path w="528954" h="529589">
                  <a:moveTo>
                    <a:pt x="432815" y="0"/>
                  </a:moveTo>
                  <a:lnTo>
                    <a:pt x="96012" y="0"/>
                  </a:lnTo>
                  <a:lnTo>
                    <a:pt x="58507" y="7619"/>
                  </a:lnTo>
                  <a:lnTo>
                    <a:pt x="28003" y="28384"/>
                  </a:lnTo>
                  <a:lnTo>
                    <a:pt x="7500" y="59150"/>
                  </a:lnTo>
                  <a:lnTo>
                    <a:pt x="0" y="96774"/>
                  </a:lnTo>
                  <a:lnTo>
                    <a:pt x="0" y="433577"/>
                  </a:lnTo>
                  <a:lnTo>
                    <a:pt x="7500" y="470761"/>
                  </a:lnTo>
                  <a:lnTo>
                    <a:pt x="28003" y="501300"/>
                  </a:lnTo>
                  <a:lnTo>
                    <a:pt x="58507" y="521981"/>
                  </a:lnTo>
                  <a:lnTo>
                    <a:pt x="96012" y="529589"/>
                  </a:lnTo>
                  <a:lnTo>
                    <a:pt x="432815" y="529589"/>
                  </a:lnTo>
                  <a:lnTo>
                    <a:pt x="470320" y="521981"/>
                  </a:lnTo>
                  <a:lnTo>
                    <a:pt x="500824" y="501300"/>
                  </a:lnTo>
                  <a:lnTo>
                    <a:pt x="521327" y="470761"/>
                  </a:lnTo>
                  <a:lnTo>
                    <a:pt x="528827" y="433577"/>
                  </a:lnTo>
                  <a:lnTo>
                    <a:pt x="528827" y="96774"/>
                  </a:lnTo>
                  <a:lnTo>
                    <a:pt x="521327" y="59150"/>
                  </a:lnTo>
                  <a:lnTo>
                    <a:pt x="500824" y="28384"/>
                  </a:lnTo>
                  <a:lnTo>
                    <a:pt x="470320" y="7619"/>
                  </a:lnTo>
                  <a:lnTo>
                    <a:pt x="432815" y="0"/>
                  </a:lnTo>
                  <a:close/>
                </a:path>
              </a:pathLst>
            </a:custGeom>
            <a:solidFill>
              <a:srgbClr val="2EB5D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36136" y="2710433"/>
              <a:ext cx="261365" cy="262127"/>
            </a:xfrm>
            <a:prstGeom prst="rect">
              <a:avLst/>
            </a:prstGeom>
          </p:spPr>
        </p:pic>
      </p:grpSp>
      <p:sp>
        <p:nvSpPr>
          <p:cNvPr id="22" name="object 22"/>
          <p:cNvSpPr txBox="1"/>
          <p:nvPr/>
        </p:nvSpPr>
        <p:spPr>
          <a:xfrm>
            <a:off x="4630927" y="2708401"/>
            <a:ext cx="1388745" cy="22606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300" spc="-10">
                <a:solidFill>
                  <a:srgbClr val="15212E"/>
                </a:solidFill>
                <a:latin typeface="Segoe UI Semibold"/>
                <a:cs typeface="Segoe UI Semibold"/>
              </a:rPr>
              <a:t>Signed-</a:t>
            </a:r>
            <a:r>
              <a:rPr dirty="0" sz="1300">
                <a:solidFill>
                  <a:srgbClr val="15212E"/>
                </a:solidFill>
                <a:latin typeface="Segoe UI Semibold"/>
                <a:cs typeface="Segoe UI Semibold"/>
              </a:rPr>
              <a:t>off</a:t>
            </a:r>
            <a:r>
              <a:rPr dirty="0" sz="1300" spc="40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300" spc="-10">
                <a:solidFill>
                  <a:srgbClr val="15212E"/>
                </a:solidFill>
                <a:latin typeface="Segoe UI Semibold"/>
                <a:cs typeface="Segoe UI Semibold"/>
              </a:rPr>
              <a:t>quality</a:t>
            </a:r>
            <a:endParaRPr sz="1300">
              <a:latin typeface="Segoe UI Semibold"/>
              <a:cs typeface="Segoe UI Semibold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989323" y="3235705"/>
            <a:ext cx="2348230" cy="31750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14"/>
              </a:spcBef>
            </a:pP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Three-level</a:t>
            </a:r>
            <a:r>
              <a:rPr dirty="0" sz="950" spc="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AI,</a:t>
            </a:r>
            <a:r>
              <a:rPr dirty="0" sz="950" spc="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senior</a:t>
            </a:r>
            <a:r>
              <a:rPr dirty="0" sz="950" spc="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and</a:t>
            </a:r>
            <a:r>
              <a:rPr dirty="0" sz="950" spc="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CPA</a:t>
            </a:r>
            <a:r>
              <a:rPr dirty="0" sz="950" spc="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review</a:t>
            </a:r>
            <a:r>
              <a:rPr dirty="0" sz="950" spc="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on</a:t>
            </a:r>
            <a:r>
              <a:rPr dirty="0" sz="950" spc="2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 spc="-10">
                <a:solidFill>
                  <a:srgbClr val="546679"/>
                </a:solidFill>
                <a:latin typeface="Calibri"/>
                <a:cs typeface="Calibri"/>
              </a:rPr>
              <a:t>every deliverable.</a:t>
            </a:r>
            <a:endParaRPr sz="950">
              <a:latin typeface="Calibri"/>
              <a:cs typeface="Calibri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6923151" y="2332100"/>
            <a:ext cx="3042920" cy="1414780"/>
            <a:chOff x="6923151" y="2332100"/>
            <a:chExt cx="3042920" cy="1414780"/>
          </a:xfrm>
        </p:grpSpPr>
        <p:sp>
          <p:nvSpPr>
            <p:cNvPr id="25" name="object 25"/>
            <p:cNvSpPr/>
            <p:nvPr/>
          </p:nvSpPr>
          <p:spPr>
            <a:xfrm>
              <a:off x="6928866" y="2337815"/>
              <a:ext cx="3031490" cy="1403350"/>
            </a:xfrm>
            <a:custGeom>
              <a:avLst/>
              <a:gdLst/>
              <a:ahLst/>
              <a:cxnLst/>
              <a:rect l="l" t="t" r="r" b="b"/>
              <a:pathLst>
                <a:path w="3031490" h="1403350">
                  <a:moveTo>
                    <a:pt x="76241" y="1402081"/>
                  </a:moveTo>
                  <a:lnTo>
                    <a:pt x="80009" y="1402842"/>
                  </a:lnTo>
                  <a:lnTo>
                    <a:pt x="2959607" y="1402842"/>
                  </a:lnTo>
                  <a:lnTo>
                    <a:pt x="76241" y="1402081"/>
                  </a:lnTo>
                  <a:close/>
                </a:path>
                <a:path w="3031490" h="1403350">
                  <a:moveTo>
                    <a:pt x="2950463" y="0"/>
                  </a:moveTo>
                  <a:lnTo>
                    <a:pt x="80009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09"/>
                  </a:lnTo>
                  <a:lnTo>
                    <a:pt x="0" y="1322832"/>
                  </a:lnTo>
                  <a:lnTo>
                    <a:pt x="22643" y="1378241"/>
                  </a:lnTo>
                  <a:lnTo>
                    <a:pt x="76241" y="1402081"/>
                  </a:lnTo>
                  <a:lnTo>
                    <a:pt x="2959607" y="1402842"/>
                  </a:lnTo>
                  <a:lnTo>
                    <a:pt x="2950451" y="1402842"/>
                  </a:lnTo>
                  <a:lnTo>
                    <a:pt x="2980314" y="1396840"/>
                  </a:lnTo>
                  <a:lnTo>
                    <a:pt x="2980678" y="1396840"/>
                  </a:lnTo>
                  <a:lnTo>
                    <a:pt x="2982939" y="1395748"/>
                  </a:lnTo>
                  <a:lnTo>
                    <a:pt x="3023328" y="1356173"/>
                  </a:lnTo>
                  <a:lnTo>
                    <a:pt x="3031234" y="80009"/>
                  </a:lnTo>
                  <a:lnTo>
                    <a:pt x="3030767" y="77724"/>
                  </a:lnTo>
                  <a:lnTo>
                    <a:pt x="3030474" y="77724"/>
                  </a:lnTo>
                  <a:lnTo>
                    <a:pt x="3030474" y="76304"/>
                  </a:lnTo>
                  <a:lnTo>
                    <a:pt x="3025299" y="51054"/>
                  </a:lnTo>
                  <a:lnTo>
                    <a:pt x="3025139" y="51054"/>
                  </a:lnTo>
                  <a:lnTo>
                    <a:pt x="3025139" y="50368"/>
                  </a:lnTo>
                  <a:lnTo>
                    <a:pt x="3024849" y="48863"/>
                  </a:lnTo>
                  <a:lnTo>
                    <a:pt x="3024378" y="48863"/>
                  </a:lnTo>
                  <a:lnTo>
                    <a:pt x="3024378" y="48202"/>
                  </a:lnTo>
                  <a:lnTo>
                    <a:pt x="3007423" y="23431"/>
                  </a:lnTo>
                  <a:lnTo>
                    <a:pt x="2981729" y="6286"/>
                  </a:lnTo>
                  <a:lnTo>
                    <a:pt x="2950463" y="0"/>
                  </a:lnTo>
                  <a:close/>
                </a:path>
                <a:path w="3031490" h="1403350">
                  <a:moveTo>
                    <a:pt x="48008" y="1395979"/>
                  </a:moveTo>
                  <a:lnTo>
                    <a:pt x="48863" y="1396555"/>
                  </a:lnTo>
                  <a:lnTo>
                    <a:pt x="50273" y="1396840"/>
                  </a:lnTo>
                  <a:lnTo>
                    <a:pt x="48008" y="1395979"/>
                  </a:lnTo>
                  <a:close/>
                </a:path>
                <a:path w="3031490" h="1403350">
                  <a:moveTo>
                    <a:pt x="2982939" y="1395748"/>
                  </a:moveTo>
                  <a:lnTo>
                    <a:pt x="2980678" y="1396840"/>
                  </a:lnTo>
                  <a:lnTo>
                    <a:pt x="2980314" y="1396840"/>
                  </a:lnTo>
                  <a:lnTo>
                    <a:pt x="2981729" y="1396555"/>
                  </a:lnTo>
                  <a:lnTo>
                    <a:pt x="2982939" y="1395748"/>
                  </a:lnTo>
                  <a:close/>
                </a:path>
                <a:path w="3031490" h="1403350">
                  <a:moveTo>
                    <a:pt x="22643" y="1378241"/>
                  </a:moveTo>
                  <a:lnTo>
                    <a:pt x="23431" y="1379410"/>
                  </a:lnTo>
                  <a:lnTo>
                    <a:pt x="24600" y="1380198"/>
                  </a:lnTo>
                  <a:lnTo>
                    <a:pt x="22643" y="1378241"/>
                  </a:lnTo>
                  <a:close/>
                </a:path>
                <a:path w="3031490" h="1403350">
                  <a:moveTo>
                    <a:pt x="3025508" y="1350683"/>
                  </a:moveTo>
                  <a:lnTo>
                    <a:pt x="3024378" y="1354074"/>
                  </a:lnTo>
                  <a:lnTo>
                    <a:pt x="3023328" y="1356173"/>
                  </a:lnTo>
                  <a:lnTo>
                    <a:pt x="3024765" y="1354074"/>
                  </a:lnTo>
                  <a:lnTo>
                    <a:pt x="3025508" y="1350683"/>
                  </a:lnTo>
                  <a:close/>
                </a:path>
                <a:path w="3031490" h="1403350">
                  <a:moveTo>
                    <a:pt x="3031234" y="80009"/>
                  </a:moveTo>
                  <a:lnTo>
                    <a:pt x="3030474" y="1322832"/>
                  </a:lnTo>
                  <a:lnTo>
                    <a:pt x="3030474" y="1324356"/>
                  </a:lnTo>
                  <a:lnTo>
                    <a:pt x="3030205" y="1327840"/>
                  </a:lnTo>
                  <a:lnTo>
                    <a:pt x="3031235" y="1322832"/>
                  </a:lnTo>
                  <a:lnTo>
                    <a:pt x="3031234" y="80009"/>
                  </a:lnTo>
                  <a:close/>
                </a:path>
                <a:path w="3031490" h="1403350">
                  <a:moveTo>
                    <a:pt x="3030474" y="76304"/>
                  </a:moveTo>
                  <a:lnTo>
                    <a:pt x="3030474" y="77724"/>
                  </a:lnTo>
                  <a:lnTo>
                    <a:pt x="3030765" y="77724"/>
                  </a:lnTo>
                  <a:lnTo>
                    <a:pt x="3030474" y="76304"/>
                  </a:lnTo>
                  <a:close/>
                </a:path>
                <a:path w="3031490" h="1403350">
                  <a:moveTo>
                    <a:pt x="3025139" y="50368"/>
                  </a:moveTo>
                  <a:lnTo>
                    <a:pt x="3025139" y="51054"/>
                  </a:lnTo>
                  <a:lnTo>
                    <a:pt x="3025280" y="51054"/>
                  </a:lnTo>
                  <a:lnTo>
                    <a:pt x="3025139" y="50368"/>
                  </a:lnTo>
                  <a:close/>
                </a:path>
                <a:path w="3031490" h="1403350">
                  <a:moveTo>
                    <a:pt x="3024378" y="48202"/>
                  </a:moveTo>
                  <a:lnTo>
                    <a:pt x="3024378" y="48863"/>
                  </a:lnTo>
                  <a:lnTo>
                    <a:pt x="3024906" y="48863"/>
                  </a:lnTo>
                  <a:lnTo>
                    <a:pt x="3024378" y="482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6928866" y="2337815"/>
              <a:ext cx="3031490" cy="1403350"/>
            </a:xfrm>
            <a:custGeom>
              <a:avLst/>
              <a:gdLst/>
              <a:ahLst/>
              <a:cxnLst/>
              <a:rect l="l" t="t" r="r" b="b"/>
              <a:pathLst>
                <a:path w="3031490" h="1403350">
                  <a:moveTo>
                    <a:pt x="80009" y="0"/>
                  </a:moveTo>
                  <a:lnTo>
                    <a:pt x="2950463" y="0"/>
                  </a:lnTo>
                </a:path>
                <a:path w="3031490" h="1403350">
                  <a:moveTo>
                    <a:pt x="2950464" y="1402839"/>
                  </a:moveTo>
                  <a:lnTo>
                    <a:pt x="80009" y="1402842"/>
                  </a:lnTo>
                  <a:lnTo>
                    <a:pt x="76241" y="1402081"/>
                  </a:lnTo>
                </a:path>
                <a:path w="3031490" h="1403350">
                  <a:moveTo>
                    <a:pt x="50273" y="1396840"/>
                  </a:moveTo>
                  <a:lnTo>
                    <a:pt x="48863" y="1396555"/>
                  </a:lnTo>
                  <a:lnTo>
                    <a:pt x="48008" y="1395979"/>
                  </a:lnTo>
                </a:path>
                <a:path w="3031490" h="1403350">
                  <a:moveTo>
                    <a:pt x="24600" y="1380198"/>
                  </a:moveTo>
                  <a:lnTo>
                    <a:pt x="23431" y="1379410"/>
                  </a:lnTo>
                  <a:lnTo>
                    <a:pt x="22643" y="1378241"/>
                  </a:lnTo>
                </a:path>
                <a:path w="3031490" h="1403350">
                  <a:moveTo>
                    <a:pt x="0" y="1322832"/>
                  </a:moveTo>
                  <a:lnTo>
                    <a:pt x="0" y="80009"/>
                  </a:lnTo>
                </a:path>
                <a:path w="3031490" h="1403350">
                  <a:moveTo>
                    <a:pt x="3024830" y="48768"/>
                  </a:moveTo>
                  <a:lnTo>
                    <a:pt x="3025139" y="50368"/>
                  </a:lnTo>
                </a:path>
                <a:path w="3031490" h="1403350">
                  <a:moveTo>
                    <a:pt x="3025280" y="51054"/>
                  </a:moveTo>
                  <a:lnTo>
                    <a:pt x="3030474" y="76304"/>
                  </a:lnTo>
                </a:path>
                <a:path w="3031490" h="1403350">
                  <a:moveTo>
                    <a:pt x="3030765" y="77724"/>
                  </a:moveTo>
                  <a:lnTo>
                    <a:pt x="3031234" y="80009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7" name="object 2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873615" y="3659941"/>
              <a:ext cx="91171" cy="86429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6928866" y="2337815"/>
              <a:ext cx="3031490" cy="1402080"/>
            </a:xfrm>
            <a:custGeom>
              <a:avLst/>
              <a:gdLst/>
              <a:ahLst/>
              <a:cxnLst/>
              <a:rect l="l" t="t" r="r" b="b"/>
              <a:pathLst>
                <a:path w="3031490" h="1402079">
                  <a:moveTo>
                    <a:pt x="76241" y="1402081"/>
                  </a:moveTo>
                  <a:lnTo>
                    <a:pt x="50273" y="1396840"/>
                  </a:lnTo>
                </a:path>
                <a:path w="3031490" h="1402079">
                  <a:moveTo>
                    <a:pt x="48008" y="1395979"/>
                  </a:moveTo>
                  <a:lnTo>
                    <a:pt x="24600" y="1380198"/>
                  </a:lnTo>
                </a:path>
                <a:path w="3031490" h="1402079">
                  <a:moveTo>
                    <a:pt x="22643" y="1378241"/>
                  </a:moveTo>
                  <a:lnTo>
                    <a:pt x="6862" y="1354833"/>
                  </a:lnTo>
                  <a:lnTo>
                    <a:pt x="6286" y="1353978"/>
                  </a:lnTo>
                  <a:lnTo>
                    <a:pt x="6149" y="1353301"/>
                  </a:lnTo>
                  <a:lnTo>
                    <a:pt x="0" y="1322831"/>
                  </a:lnTo>
                  <a:lnTo>
                    <a:pt x="0" y="80009"/>
                  </a:ln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09" y="0"/>
                  </a:lnTo>
                  <a:lnTo>
                    <a:pt x="2950463" y="0"/>
                  </a:lnTo>
                  <a:lnTo>
                    <a:pt x="2981729" y="6286"/>
                  </a:lnTo>
                  <a:lnTo>
                    <a:pt x="3007423" y="23431"/>
                  </a:lnTo>
                  <a:lnTo>
                    <a:pt x="3022734" y="45801"/>
                  </a:lnTo>
                  <a:lnTo>
                    <a:pt x="3023688" y="47194"/>
                  </a:lnTo>
                  <a:lnTo>
                    <a:pt x="3024378" y="48202"/>
                  </a:lnTo>
                </a:path>
                <a:path w="3031490" h="1402079">
                  <a:moveTo>
                    <a:pt x="3024378" y="48202"/>
                  </a:moveTo>
                  <a:lnTo>
                    <a:pt x="3024830" y="48768"/>
                  </a:lnTo>
                </a:path>
                <a:path w="3031490" h="1402079">
                  <a:moveTo>
                    <a:pt x="3025139" y="50277"/>
                  </a:moveTo>
                  <a:lnTo>
                    <a:pt x="3025299" y="51054"/>
                  </a:lnTo>
                </a:path>
                <a:path w="3031490" h="1402079">
                  <a:moveTo>
                    <a:pt x="3030474" y="76293"/>
                  </a:moveTo>
                  <a:lnTo>
                    <a:pt x="3030767" y="77724"/>
                  </a:lnTo>
                </a:path>
                <a:path w="3031490" h="1402079">
                  <a:moveTo>
                    <a:pt x="3031234" y="80009"/>
                  </a:moveTo>
                  <a:lnTo>
                    <a:pt x="3031235" y="1322832"/>
                  </a:lnTo>
                  <a:lnTo>
                    <a:pt x="3030205" y="1327840"/>
                  </a:lnTo>
                </a:path>
                <a:path w="3031490" h="1402079">
                  <a:moveTo>
                    <a:pt x="3025508" y="1350683"/>
                  </a:moveTo>
                  <a:lnTo>
                    <a:pt x="3024830" y="1353978"/>
                  </a:lnTo>
                  <a:lnTo>
                    <a:pt x="3023328" y="1356173"/>
                  </a:lnTo>
                </a:path>
                <a:path w="3031490" h="1402079">
                  <a:moveTo>
                    <a:pt x="2982939" y="1395748"/>
                  </a:moveTo>
                  <a:lnTo>
                    <a:pt x="2981729" y="1396555"/>
                  </a:lnTo>
                  <a:lnTo>
                    <a:pt x="2980937" y="1396714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6928866" y="2337815"/>
              <a:ext cx="3031490" cy="1403350"/>
            </a:xfrm>
            <a:custGeom>
              <a:avLst/>
              <a:gdLst/>
              <a:ahLst/>
              <a:cxnLst/>
              <a:rect l="l" t="t" r="r" b="b"/>
              <a:pathLst>
                <a:path w="3031490" h="1403350">
                  <a:moveTo>
                    <a:pt x="2950463" y="0"/>
                  </a:moveTo>
                  <a:lnTo>
                    <a:pt x="80009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322832"/>
                  </a:lnTo>
                  <a:lnTo>
                    <a:pt x="6286" y="1353978"/>
                  </a:lnTo>
                  <a:lnTo>
                    <a:pt x="23431" y="1379410"/>
                  </a:lnTo>
                  <a:lnTo>
                    <a:pt x="48863" y="1396555"/>
                  </a:lnTo>
                  <a:lnTo>
                    <a:pt x="80009" y="1402842"/>
                  </a:lnTo>
                  <a:lnTo>
                    <a:pt x="2950463" y="1402842"/>
                  </a:lnTo>
                  <a:lnTo>
                    <a:pt x="2981729" y="1396555"/>
                  </a:lnTo>
                  <a:lnTo>
                    <a:pt x="3007423" y="1379410"/>
                  </a:lnTo>
                  <a:lnTo>
                    <a:pt x="3024830" y="1353978"/>
                  </a:lnTo>
                  <a:lnTo>
                    <a:pt x="3031235" y="1322832"/>
                  </a:lnTo>
                  <a:lnTo>
                    <a:pt x="3031235" y="80010"/>
                  </a:lnTo>
                  <a:lnTo>
                    <a:pt x="3024830" y="48863"/>
                  </a:lnTo>
                  <a:lnTo>
                    <a:pt x="3007423" y="23431"/>
                  </a:lnTo>
                  <a:lnTo>
                    <a:pt x="2981729" y="6286"/>
                  </a:lnTo>
                  <a:lnTo>
                    <a:pt x="29504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/>
            <p:cNvSpPr/>
            <p:nvPr/>
          </p:nvSpPr>
          <p:spPr>
            <a:xfrm>
              <a:off x="6928866" y="2337815"/>
              <a:ext cx="3031490" cy="1403350"/>
            </a:xfrm>
            <a:custGeom>
              <a:avLst/>
              <a:gdLst/>
              <a:ahLst/>
              <a:cxnLst/>
              <a:rect l="l" t="t" r="r" b="b"/>
              <a:pathLst>
                <a:path w="3031490" h="1403350">
                  <a:moveTo>
                    <a:pt x="0" y="80010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09" y="0"/>
                  </a:lnTo>
                  <a:lnTo>
                    <a:pt x="2950463" y="0"/>
                  </a:lnTo>
                  <a:lnTo>
                    <a:pt x="2981729" y="6286"/>
                  </a:lnTo>
                  <a:lnTo>
                    <a:pt x="3007423" y="23431"/>
                  </a:lnTo>
                  <a:lnTo>
                    <a:pt x="3024830" y="48863"/>
                  </a:lnTo>
                  <a:lnTo>
                    <a:pt x="3031235" y="80010"/>
                  </a:lnTo>
                  <a:lnTo>
                    <a:pt x="3031235" y="1322832"/>
                  </a:lnTo>
                  <a:lnTo>
                    <a:pt x="3024830" y="1353978"/>
                  </a:lnTo>
                  <a:lnTo>
                    <a:pt x="3007423" y="1379410"/>
                  </a:lnTo>
                  <a:lnTo>
                    <a:pt x="2981729" y="1396555"/>
                  </a:lnTo>
                  <a:lnTo>
                    <a:pt x="2950463" y="1402842"/>
                  </a:lnTo>
                  <a:lnTo>
                    <a:pt x="80009" y="1402842"/>
                  </a:lnTo>
                  <a:lnTo>
                    <a:pt x="48863" y="1396555"/>
                  </a:lnTo>
                  <a:lnTo>
                    <a:pt x="23431" y="1379410"/>
                  </a:lnTo>
                  <a:lnTo>
                    <a:pt x="6286" y="1353978"/>
                  </a:lnTo>
                  <a:lnTo>
                    <a:pt x="0" y="1322832"/>
                  </a:lnTo>
                  <a:lnTo>
                    <a:pt x="0" y="80010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/>
            <p:cNvSpPr/>
            <p:nvPr/>
          </p:nvSpPr>
          <p:spPr>
            <a:xfrm>
              <a:off x="7184898" y="2577845"/>
              <a:ext cx="529590" cy="529590"/>
            </a:xfrm>
            <a:custGeom>
              <a:avLst/>
              <a:gdLst/>
              <a:ahLst/>
              <a:cxnLst/>
              <a:rect l="l" t="t" r="r" b="b"/>
              <a:pathLst>
                <a:path w="529590" h="529589">
                  <a:moveTo>
                    <a:pt x="433577" y="0"/>
                  </a:moveTo>
                  <a:lnTo>
                    <a:pt x="96774" y="0"/>
                  </a:lnTo>
                  <a:lnTo>
                    <a:pt x="59150" y="7619"/>
                  </a:lnTo>
                  <a:lnTo>
                    <a:pt x="28384" y="28384"/>
                  </a:lnTo>
                  <a:lnTo>
                    <a:pt x="7620" y="59150"/>
                  </a:lnTo>
                  <a:lnTo>
                    <a:pt x="0" y="96774"/>
                  </a:lnTo>
                  <a:lnTo>
                    <a:pt x="0" y="433577"/>
                  </a:lnTo>
                  <a:lnTo>
                    <a:pt x="7620" y="470761"/>
                  </a:lnTo>
                  <a:lnTo>
                    <a:pt x="28384" y="501300"/>
                  </a:lnTo>
                  <a:lnTo>
                    <a:pt x="59150" y="521981"/>
                  </a:lnTo>
                  <a:lnTo>
                    <a:pt x="96774" y="529589"/>
                  </a:lnTo>
                  <a:lnTo>
                    <a:pt x="433577" y="529589"/>
                  </a:lnTo>
                  <a:lnTo>
                    <a:pt x="470761" y="521981"/>
                  </a:lnTo>
                  <a:lnTo>
                    <a:pt x="501300" y="501300"/>
                  </a:lnTo>
                  <a:lnTo>
                    <a:pt x="521981" y="470761"/>
                  </a:lnTo>
                  <a:lnTo>
                    <a:pt x="529590" y="433577"/>
                  </a:lnTo>
                  <a:lnTo>
                    <a:pt x="529590" y="96774"/>
                  </a:lnTo>
                  <a:lnTo>
                    <a:pt x="521981" y="59150"/>
                  </a:lnTo>
                  <a:lnTo>
                    <a:pt x="501300" y="28384"/>
                  </a:lnTo>
                  <a:lnTo>
                    <a:pt x="470761" y="7619"/>
                  </a:lnTo>
                  <a:lnTo>
                    <a:pt x="433577" y="0"/>
                  </a:lnTo>
                  <a:close/>
                </a:path>
              </a:pathLst>
            </a:custGeom>
            <a:solidFill>
              <a:srgbClr val="137BA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2" name="object 3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319771" y="2710433"/>
              <a:ext cx="262127" cy="262127"/>
            </a:xfrm>
            <a:prstGeom prst="rect">
              <a:avLst/>
            </a:prstGeom>
          </p:spPr>
        </p:pic>
      </p:grpSp>
      <p:sp>
        <p:nvSpPr>
          <p:cNvPr id="33" name="object 33"/>
          <p:cNvSpPr txBox="1"/>
          <p:nvPr/>
        </p:nvSpPr>
        <p:spPr>
          <a:xfrm>
            <a:off x="7814564" y="2708401"/>
            <a:ext cx="1439545" cy="22606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300">
                <a:solidFill>
                  <a:srgbClr val="15212E"/>
                </a:solidFill>
                <a:latin typeface="Segoe UI Semibold"/>
                <a:cs typeface="Segoe UI Semibold"/>
              </a:rPr>
              <a:t>50–70%</a:t>
            </a:r>
            <a:r>
              <a:rPr dirty="0" sz="1300" spc="15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300">
                <a:solidFill>
                  <a:srgbClr val="15212E"/>
                </a:solidFill>
                <a:latin typeface="Segoe UI Semibold"/>
                <a:cs typeface="Segoe UI Semibold"/>
              </a:rPr>
              <a:t>lower</a:t>
            </a:r>
            <a:r>
              <a:rPr dirty="0" sz="1300" spc="15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300" spc="-20">
                <a:solidFill>
                  <a:srgbClr val="15212E"/>
                </a:solidFill>
                <a:latin typeface="Segoe UI Semibold"/>
                <a:cs typeface="Segoe UI Semibold"/>
              </a:rPr>
              <a:t>cost</a:t>
            </a:r>
            <a:endParaRPr sz="1300">
              <a:latin typeface="Segoe UI Semibold"/>
              <a:cs typeface="Segoe UI Semibold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7172959" y="3235705"/>
            <a:ext cx="2383790" cy="31750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14"/>
              </a:spcBef>
            </a:pP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Replace</a:t>
            </a:r>
            <a:r>
              <a:rPr dirty="0" sz="950" spc="2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fully-loaded</a:t>
            </a:r>
            <a:r>
              <a:rPr dirty="0" sz="950" spc="2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salaries</a:t>
            </a:r>
            <a:r>
              <a:rPr dirty="0" sz="950" spc="1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with</a:t>
            </a:r>
            <a:r>
              <a:rPr dirty="0" sz="950" spc="2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a</a:t>
            </a:r>
            <a:r>
              <a:rPr dirty="0" sz="950" spc="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 spc="-10">
                <a:solidFill>
                  <a:srgbClr val="546679"/>
                </a:solidFill>
                <a:latin typeface="Calibri"/>
                <a:cs typeface="Calibri"/>
              </a:rPr>
              <a:t>transparent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hourly</a:t>
            </a:r>
            <a:r>
              <a:rPr dirty="0" sz="950" spc="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or</a:t>
            </a:r>
            <a:r>
              <a:rPr dirty="0" sz="950" spc="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fixed</a:t>
            </a:r>
            <a:r>
              <a:rPr dirty="0" sz="950" spc="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 spc="-20">
                <a:solidFill>
                  <a:srgbClr val="546679"/>
                </a:solidFill>
                <a:latin typeface="Calibri"/>
                <a:cs typeface="Calibri"/>
              </a:rPr>
              <a:t>fee.</a:t>
            </a:r>
            <a:endParaRPr sz="950">
              <a:latin typeface="Calibri"/>
              <a:cs typeface="Calibri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555879" y="3927728"/>
            <a:ext cx="3042920" cy="1414780"/>
            <a:chOff x="555879" y="3927728"/>
            <a:chExt cx="3042920" cy="1414780"/>
          </a:xfrm>
        </p:grpSpPr>
        <p:sp>
          <p:nvSpPr>
            <p:cNvPr id="36" name="object 36"/>
            <p:cNvSpPr/>
            <p:nvPr/>
          </p:nvSpPr>
          <p:spPr>
            <a:xfrm>
              <a:off x="561594" y="3933443"/>
              <a:ext cx="3031490" cy="1403350"/>
            </a:xfrm>
            <a:custGeom>
              <a:avLst/>
              <a:gdLst/>
              <a:ahLst/>
              <a:cxnLst/>
              <a:rect l="l" t="t" r="r" b="b"/>
              <a:pathLst>
                <a:path w="3031490" h="1403350">
                  <a:moveTo>
                    <a:pt x="76241" y="1402081"/>
                  </a:moveTo>
                  <a:lnTo>
                    <a:pt x="80010" y="1402842"/>
                  </a:lnTo>
                  <a:lnTo>
                    <a:pt x="2961132" y="1402842"/>
                  </a:lnTo>
                  <a:lnTo>
                    <a:pt x="76241" y="1402081"/>
                  </a:lnTo>
                  <a:close/>
                </a:path>
                <a:path w="3031490" h="1403350">
                  <a:moveTo>
                    <a:pt x="3023857" y="1355598"/>
                  </a:moveTo>
                  <a:lnTo>
                    <a:pt x="7620" y="1355598"/>
                  </a:lnTo>
                  <a:lnTo>
                    <a:pt x="7620" y="1355956"/>
                  </a:lnTo>
                  <a:lnTo>
                    <a:pt x="47768" y="1395817"/>
                  </a:lnTo>
                  <a:lnTo>
                    <a:pt x="2961132" y="1402842"/>
                  </a:lnTo>
                  <a:lnTo>
                    <a:pt x="2951213" y="1402842"/>
                  </a:lnTo>
                  <a:lnTo>
                    <a:pt x="2982315" y="1396441"/>
                  </a:lnTo>
                  <a:lnTo>
                    <a:pt x="3006635" y="1380198"/>
                  </a:lnTo>
                  <a:lnTo>
                    <a:pt x="3008592" y="1378241"/>
                  </a:lnTo>
                  <a:lnTo>
                    <a:pt x="3023857" y="1355598"/>
                  </a:lnTo>
                  <a:close/>
                </a:path>
                <a:path w="3031490" h="1403350">
                  <a:moveTo>
                    <a:pt x="22643" y="1378241"/>
                  </a:moveTo>
                  <a:lnTo>
                    <a:pt x="23431" y="1379410"/>
                  </a:lnTo>
                  <a:lnTo>
                    <a:pt x="24600" y="1380198"/>
                  </a:lnTo>
                  <a:lnTo>
                    <a:pt x="22643" y="1378241"/>
                  </a:lnTo>
                  <a:close/>
                </a:path>
                <a:path w="3031490" h="1403350">
                  <a:moveTo>
                    <a:pt x="3008592" y="1378241"/>
                  </a:moveTo>
                  <a:lnTo>
                    <a:pt x="3006635" y="1380198"/>
                  </a:lnTo>
                  <a:lnTo>
                    <a:pt x="3007804" y="1379410"/>
                  </a:lnTo>
                  <a:lnTo>
                    <a:pt x="3008592" y="1378241"/>
                  </a:lnTo>
                  <a:close/>
                </a:path>
                <a:path w="3031490" h="1403350">
                  <a:moveTo>
                    <a:pt x="3024627" y="1354074"/>
                  </a:moveTo>
                  <a:lnTo>
                    <a:pt x="6857" y="1354074"/>
                  </a:lnTo>
                  <a:lnTo>
                    <a:pt x="6862" y="1354833"/>
                  </a:lnTo>
                  <a:lnTo>
                    <a:pt x="7620" y="1355956"/>
                  </a:lnTo>
                  <a:lnTo>
                    <a:pt x="7620" y="1355598"/>
                  </a:lnTo>
                  <a:lnTo>
                    <a:pt x="3023857" y="1355598"/>
                  </a:lnTo>
                  <a:lnTo>
                    <a:pt x="3024373" y="1354833"/>
                  </a:lnTo>
                  <a:lnTo>
                    <a:pt x="3024627" y="1354074"/>
                  </a:lnTo>
                  <a:close/>
                </a:path>
                <a:path w="3031490" h="1403350">
                  <a:moveTo>
                    <a:pt x="3025388" y="1351805"/>
                  </a:moveTo>
                  <a:lnTo>
                    <a:pt x="6096" y="1351805"/>
                  </a:lnTo>
                  <a:lnTo>
                    <a:pt x="6096" y="1353127"/>
                  </a:lnTo>
                  <a:lnTo>
                    <a:pt x="6286" y="1354074"/>
                  </a:lnTo>
                  <a:lnTo>
                    <a:pt x="6862" y="1354833"/>
                  </a:lnTo>
                  <a:lnTo>
                    <a:pt x="6857" y="1354074"/>
                  </a:lnTo>
                  <a:lnTo>
                    <a:pt x="3024627" y="1354074"/>
                  </a:lnTo>
                  <a:lnTo>
                    <a:pt x="3025388" y="1351805"/>
                  </a:lnTo>
                  <a:close/>
                </a:path>
                <a:path w="3031490" h="1403350">
                  <a:moveTo>
                    <a:pt x="3025388" y="1351805"/>
                  </a:moveTo>
                  <a:lnTo>
                    <a:pt x="3024373" y="1354833"/>
                  </a:lnTo>
                  <a:lnTo>
                    <a:pt x="3024885" y="1354074"/>
                  </a:lnTo>
                  <a:lnTo>
                    <a:pt x="3025121" y="1353127"/>
                  </a:lnTo>
                  <a:lnTo>
                    <a:pt x="3025388" y="1351805"/>
                  </a:lnTo>
                  <a:close/>
                </a:path>
                <a:path w="3031490" h="1403350">
                  <a:moveTo>
                    <a:pt x="2951226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322832"/>
                  </a:lnTo>
                  <a:lnTo>
                    <a:pt x="6114" y="1353127"/>
                  </a:lnTo>
                  <a:lnTo>
                    <a:pt x="6096" y="1351805"/>
                  </a:lnTo>
                  <a:lnTo>
                    <a:pt x="3025388" y="1351805"/>
                  </a:lnTo>
                  <a:lnTo>
                    <a:pt x="3030476" y="1326595"/>
                  </a:lnTo>
                  <a:lnTo>
                    <a:pt x="3031231" y="80010"/>
                  </a:lnTo>
                  <a:lnTo>
                    <a:pt x="3024968" y="48863"/>
                  </a:lnTo>
                  <a:lnTo>
                    <a:pt x="3024378" y="48863"/>
                  </a:lnTo>
                  <a:lnTo>
                    <a:pt x="3024378" y="48015"/>
                  </a:lnTo>
                  <a:lnTo>
                    <a:pt x="3007804" y="23431"/>
                  </a:lnTo>
                  <a:lnTo>
                    <a:pt x="2982372" y="6286"/>
                  </a:lnTo>
                  <a:lnTo>
                    <a:pt x="2951226" y="0"/>
                  </a:lnTo>
                  <a:close/>
                </a:path>
                <a:path w="3031490" h="1403350">
                  <a:moveTo>
                    <a:pt x="3031231" y="80010"/>
                  </a:moveTo>
                  <a:lnTo>
                    <a:pt x="3030478" y="1322832"/>
                  </a:lnTo>
                  <a:lnTo>
                    <a:pt x="3030476" y="1326595"/>
                  </a:lnTo>
                  <a:lnTo>
                    <a:pt x="3031235" y="1322832"/>
                  </a:lnTo>
                  <a:lnTo>
                    <a:pt x="3031231" y="80010"/>
                  </a:lnTo>
                  <a:close/>
                </a:path>
                <a:path w="3031490" h="1403350">
                  <a:moveTo>
                    <a:pt x="3024378" y="48015"/>
                  </a:moveTo>
                  <a:lnTo>
                    <a:pt x="3024378" y="48863"/>
                  </a:lnTo>
                  <a:lnTo>
                    <a:pt x="3025021" y="48863"/>
                  </a:lnTo>
                  <a:lnTo>
                    <a:pt x="3024378" y="4801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/>
            <p:cNvSpPr/>
            <p:nvPr/>
          </p:nvSpPr>
          <p:spPr>
            <a:xfrm>
              <a:off x="561594" y="3933443"/>
              <a:ext cx="3031490" cy="1403350"/>
            </a:xfrm>
            <a:custGeom>
              <a:avLst/>
              <a:gdLst/>
              <a:ahLst/>
              <a:cxnLst/>
              <a:rect l="l" t="t" r="r" b="b"/>
              <a:pathLst>
                <a:path w="3031490" h="1403350">
                  <a:moveTo>
                    <a:pt x="80010" y="0"/>
                  </a:moveTo>
                  <a:lnTo>
                    <a:pt x="2951226" y="0"/>
                  </a:lnTo>
                </a:path>
                <a:path w="3031490" h="1403350">
                  <a:moveTo>
                    <a:pt x="2951226" y="1402839"/>
                  </a:moveTo>
                  <a:lnTo>
                    <a:pt x="80010" y="1402842"/>
                  </a:lnTo>
                  <a:lnTo>
                    <a:pt x="76241" y="1402081"/>
                  </a:lnTo>
                </a:path>
                <a:path w="3031490" h="1403350">
                  <a:moveTo>
                    <a:pt x="49540" y="1396692"/>
                  </a:moveTo>
                  <a:lnTo>
                    <a:pt x="48863" y="1396555"/>
                  </a:lnTo>
                  <a:lnTo>
                    <a:pt x="47768" y="1395817"/>
                  </a:lnTo>
                </a:path>
                <a:path w="3031490" h="1403350">
                  <a:moveTo>
                    <a:pt x="24600" y="1380198"/>
                  </a:moveTo>
                  <a:lnTo>
                    <a:pt x="23431" y="1379410"/>
                  </a:lnTo>
                  <a:lnTo>
                    <a:pt x="22643" y="1378241"/>
                  </a:lnTo>
                </a:path>
                <a:path w="3031490" h="1403350">
                  <a:moveTo>
                    <a:pt x="7620" y="1355956"/>
                  </a:moveTo>
                  <a:lnTo>
                    <a:pt x="7378" y="1355598"/>
                  </a:lnTo>
                </a:path>
                <a:path w="3031490" h="1403350">
                  <a:moveTo>
                    <a:pt x="6857" y="1354826"/>
                  </a:moveTo>
                  <a:lnTo>
                    <a:pt x="6286" y="1354074"/>
                  </a:lnTo>
                </a:path>
                <a:path w="3031490" h="1403350">
                  <a:moveTo>
                    <a:pt x="6096" y="1353127"/>
                  </a:moveTo>
                  <a:lnTo>
                    <a:pt x="5826" y="1351788"/>
                  </a:lnTo>
                </a:path>
                <a:path w="3031490" h="1403350">
                  <a:moveTo>
                    <a:pt x="0" y="1322832"/>
                  </a:moveTo>
                  <a:lnTo>
                    <a:pt x="0" y="80010"/>
                  </a:lnTo>
                </a:path>
                <a:path w="3031490" h="1403350">
                  <a:moveTo>
                    <a:pt x="3024949" y="48768"/>
                  </a:moveTo>
                  <a:lnTo>
                    <a:pt x="3025234" y="50273"/>
                  </a:lnTo>
                  <a:lnTo>
                    <a:pt x="3031231" y="80009"/>
                  </a:lnTo>
                </a:path>
                <a:path w="3031490" h="1403350">
                  <a:moveTo>
                    <a:pt x="3030476" y="1326595"/>
                  </a:moveTo>
                  <a:lnTo>
                    <a:pt x="3025388" y="1351805"/>
                  </a:lnTo>
                </a:path>
                <a:path w="3031490" h="1403350">
                  <a:moveTo>
                    <a:pt x="3024373" y="1354833"/>
                  </a:moveTo>
                  <a:lnTo>
                    <a:pt x="3008592" y="1378241"/>
                  </a:lnTo>
                </a:path>
                <a:path w="3031490" h="1403350">
                  <a:moveTo>
                    <a:pt x="3006656" y="1380177"/>
                  </a:moveTo>
                  <a:lnTo>
                    <a:pt x="2982315" y="1396441"/>
                  </a:lnTo>
                  <a:lnTo>
                    <a:pt x="2951226" y="1402839"/>
                  </a:lnTo>
                </a:path>
                <a:path w="3031490" h="1403350">
                  <a:moveTo>
                    <a:pt x="76241" y="1402081"/>
                  </a:moveTo>
                  <a:lnTo>
                    <a:pt x="49540" y="1396692"/>
                  </a:lnTo>
                  <a:lnTo>
                    <a:pt x="48920" y="1396441"/>
                  </a:lnTo>
                  <a:lnTo>
                    <a:pt x="24600" y="1380198"/>
                  </a:lnTo>
                </a:path>
                <a:path w="3031490" h="1403350">
                  <a:moveTo>
                    <a:pt x="22643" y="1378241"/>
                  </a:moveTo>
                  <a:lnTo>
                    <a:pt x="8398" y="1357111"/>
                  </a:lnTo>
                  <a:lnTo>
                    <a:pt x="7620" y="1355956"/>
                  </a:lnTo>
                </a:path>
                <a:path w="3031490" h="1403350">
                  <a:moveTo>
                    <a:pt x="7378" y="1355598"/>
                  </a:moveTo>
                  <a:lnTo>
                    <a:pt x="6857" y="1354826"/>
                  </a:lnTo>
                </a:path>
                <a:path w="3031490" h="1403350">
                  <a:moveTo>
                    <a:pt x="6286" y="1354074"/>
                  </a:moveTo>
                  <a:lnTo>
                    <a:pt x="6096" y="1353034"/>
                  </a:lnTo>
                </a:path>
                <a:path w="3031490" h="1403350">
                  <a:moveTo>
                    <a:pt x="5844" y="1351788"/>
                  </a:moveTo>
                  <a:lnTo>
                    <a:pt x="0" y="1322832"/>
                  </a:lnTo>
                  <a:lnTo>
                    <a:pt x="0" y="80010"/>
                  </a:ln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09" y="0"/>
                  </a:lnTo>
                  <a:lnTo>
                    <a:pt x="2951226" y="0"/>
                  </a:lnTo>
                  <a:lnTo>
                    <a:pt x="2982372" y="6286"/>
                  </a:lnTo>
                  <a:lnTo>
                    <a:pt x="3007804" y="23431"/>
                  </a:lnTo>
                  <a:lnTo>
                    <a:pt x="3024378" y="48015"/>
                  </a:lnTo>
                </a:path>
                <a:path w="3031490" h="1403350">
                  <a:moveTo>
                    <a:pt x="3024378" y="48015"/>
                  </a:moveTo>
                  <a:lnTo>
                    <a:pt x="3024949" y="48768"/>
                  </a:lnTo>
                </a:path>
                <a:path w="3031490" h="1403350">
                  <a:moveTo>
                    <a:pt x="3031231" y="80009"/>
                  </a:moveTo>
                  <a:lnTo>
                    <a:pt x="3031235" y="1322832"/>
                  </a:lnTo>
                  <a:lnTo>
                    <a:pt x="3030476" y="1326595"/>
                  </a:lnTo>
                </a:path>
                <a:path w="3031490" h="1403350">
                  <a:moveTo>
                    <a:pt x="3025388" y="1351805"/>
                  </a:moveTo>
                  <a:lnTo>
                    <a:pt x="3024949" y="1353978"/>
                  </a:lnTo>
                  <a:lnTo>
                    <a:pt x="3024373" y="1354833"/>
                  </a:lnTo>
                </a:path>
                <a:path w="3031490" h="1403350">
                  <a:moveTo>
                    <a:pt x="3008592" y="1378241"/>
                  </a:moveTo>
                  <a:lnTo>
                    <a:pt x="3007804" y="1379410"/>
                  </a:lnTo>
                  <a:lnTo>
                    <a:pt x="3006635" y="1380198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/>
            <p:cNvSpPr/>
            <p:nvPr/>
          </p:nvSpPr>
          <p:spPr>
            <a:xfrm>
              <a:off x="561594" y="3933443"/>
              <a:ext cx="3031490" cy="1403350"/>
            </a:xfrm>
            <a:custGeom>
              <a:avLst/>
              <a:gdLst/>
              <a:ahLst/>
              <a:cxnLst/>
              <a:rect l="l" t="t" r="r" b="b"/>
              <a:pathLst>
                <a:path w="3031490" h="1403350">
                  <a:moveTo>
                    <a:pt x="2951226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322832"/>
                  </a:lnTo>
                  <a:lnTo>
                    <a:pt x="6286" y="1353978"/>
                  </a:lnTo>
                  <a:lnTo>
                    <a:pt x="23431" y="1379410"/>
                  </a:lnTo>
                  <a:lnTo>
                    <a:pt x="48863" y="1396555"/>
                  </a:lnTo>
                  <a:lnTo>
                    <a:pt x="80010" y="1402842"/>
                  </a:lnTo>
                  <a:lnTo>
                    <a:pt x="2951226" y="1402842"/>
                  </a:lnTo>
                  <a:lnTo>
                    <a:pt x="2982372" y="1396555"/>
                  </a:lnTo>
                  <a:lnTo>
                    <a:pt x="3007804" y="1379410"/>
                  </a:lnTo>
                  <a:lnTo>
                    <a:pt x="3024949" y="1353978"/>
                  </a:lnTo>
                  <a:lnTo>
                    <a:pt x="3031235" y="1322832"/>
                  </a:lnTo>
                  <a:lnTo>
                    <a:pt x="3031235" y="80010"/>
                  </a:lnTo>
                  <a:lnTo>
                    <a:pt x="3024949" y="48863"/>
                  </a:lnTo>
                  <a:lnTo>
                    <a:pt x="3007804" y="23431"/>
                  </a:lnTo>
                  <a:lnTo>
                    <a:pt x="2982372" y="6286"/>
                  </a:lnTo>
                  <a:lnTo>
                    <a:pt x="29512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/>
            <p:cNvSpPr/>
            <p:nvPr/>
          </p:nvSpPr>
          <p:spPr>
            <a:xfrm>
              <a:off x="561594" y="3933443"/>
              <a:ext cx="3031490" cy="1403350"/>
            </a:xfrm>
            <a:custGeom>
              <a:avLst/>
              <a:gdLst/>
              <a:ahLst/>
              <a:cxnLst/>
              <a:rect l="l" t="t" r="r" b="b"/>
              <a:pathLst>
                <a:path w="3031490" h="1403350">
                  <a:moveTo>
                    <a:pt x="0" y="80010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2951226" y="0"/>
                  </a:lnTo>
                  <a:lnTo>
                    <a:pt x="2982372" y="6286"/>
                  </a:lnTo>
                  <a:lnTo>
                    <a:pt x="3007804" y="23431"/>
                  </a:lnTo>
                  <a:lnTo>
                    <a:pt x="3024949" y="48863"/>
                  </a:lnTo>
                  <a:lnTo>
                    <a:pt x="3031235" y="80010"/>
                  </a:lnTo>
                  <a:lnTo>
                    <a:pt x="3031235" y="1322832"/>
                  </a:lnTo>
                  <a:lnTo>
                    <a:pt x="3024949" y="1353978"/>
                  </a:lnTo>
                  <a:lnTo>
                    <a:pt x="3007804" y="1379410"/>
                  </a:lnTo>
                  <a:lnTo>
                    <a:pt x="2982372" y="1396555"/>
                  </a:lnTo>
                  <a:lnTo>
                    <a:pt x="2951226" y="1402842"/>
                  </a:lnTo>
                  <a:lnTo>
                    <a:pt x="80010" y="1402842"/>
                  </a:lnTo>
                  <a:lnTo>
                    <a:pt x="48863" y="1396555"/>
                  </a:lnTo>
                  <a:lnTo>
                    <a:pt x="23431" y="1379410"/>
                  </a:lnTo>
                  <a:lnTo>
                    <a:pt x="6286" y="1353978"/>
                  </a:lnTo>
                  <a:lnTo>
                    <a:pt x="0" y="1322832"/>
                  </a:lnTo>
                  <a:lnTo>
                    <a:pt x="0" y="80010"/>
                  </a:lnTo>
                  <a:close/>
                </a:path>
              </a:pathLst>
            </a:custGeom>
            <a:ln w="11429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/>
            <p:cNvSpPr/>
            <p:nvPr/>
          </p:nvSpPr>
          <p:spPr>
            <a:xfrm>
              <a:off x="818388" y="4173473"/>
              <a:ext cx="528955" cy="529590"/>
            </a:xfrm>
            <a:custGeom>
              <a:avLst/>
              <a:gdLst/>
              <a:ahLst/>
              <a:cxnLst/>
              <a:rect l="l" t="t" r="r" b="b"/>
              <a:pathLst>
                <a:path w="528955" h="529589">
                  <a:moveTo>
                    <a:pt x="432816" y="0"/>
                  </a:moveTo>
                  <a:lnTo>
                    <a:pt x="96012" y="0"/>
                  </a:lnTo>
                  <a:lnTo>
                    <a:pt x="58507" y="7620"/>
                  </a:lnTo>
                  <a:lnTo>
                    <a:pt x="28003" y="28384"/>
                  </a:lnTo>
                  <a:lnTo>
                    <a:pt x="7500" y="59150"/>
                  </a:lnTo>
                  <a:lnTo>
                    <a:pt x="0" y="96774"/>
                  </a:lnTo>
                  <a:lnTo>
                    <a:pt x="0" y="433577"/>
                  </a:lnTo>
                  <a:lnTo>
                    <a:pt x="7500" y="470761"/>
                  </a:lnTo>
                  <a:lnTo>
                    <a:pt x="28003" y="501300"/>
                  </a:lnTo>
                  <a:lnTo>
                    <a:pt x="58507" y="521981"/>
                  </a:lnTo>
                  <a:lnTo>
                    <a:pt x="96012" y="529589"/>
                  </a:lnTo>
                  <a:lnTo>
                    <a:pt x="432816" y="529589"/>
                  </a:lnTo>
                  <a:lnTo>
                    <a:pt x="470320" y="521981"/>
                  </a:lnTo>
                  <a:lnTo>
                    <a:pt x="500824" y="501300"/>
                  </a:lnTo>
                  <a:lnTo>
                    <a:pt x="521327" y="470761"/>
                  </a:lnTo>
                  <a:lnTo>
                    <a:pt x="528828" y="433577"/>
                  </a:lnTo>
                  <a:lnTo>
                    <a:pt x="528828" y="96774"/>
                  </a:lnTo>
                  <a:lnTo>
                    <a:pt x="521327" y="59150"/>
                  </a:lnTo>
                  <a:lnTo>
                    <a:pt x="500824" y="28384"/>
                  </a:lnTo>
                  <a:lnTo>
                    <a:pt x="470320" y="7620"/>
                  </a:lnTo>
                  <a:lnTo>
                    <a:pt x="432816" y="0"/>
                  </a:lnTo>
                  <a:close/>
                </a:path>
              </a:pathLst>
            </a:custGeom>
            <a:solidFill>
              <a:srgbClr val="2EB5D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1" name="object 4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52500" y="4306823"/>
              <a:ext cx="261365" cy="261365"/>
            </a:xfrm>
            <a:prstGeom prst="rect">
              <a:avLst/>
            </a:prstGeom>
          </p:spPr>
        </p:pic>
      </p:grpSp>
      <p:sp>
        <p:nvSpPr>
          <p:cNvPr id="42" name="object 42"/>
          <p:cNvSpPr txBox="1"/>
          <p:nvPr/>
        </p:nvSpPr>
        <p:spPr>
          <a:xfrm>
            <a:off x="1447291" y="4304029"/>
            <a:ext cx="1268095" cy="22606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300">
                <a:solidFill>
                  <a:srgbClr val="15212E"/>
                </a:solidFill>
                <a:latin typeface="Segoe UI Semibold"/>
                <a:cs typeface="Segoe UI Semibold"/>
              </a:rPr>
              <a:t>Fully</a:t>
            </a:r>
            <a:r>
              <a:rPr dirty="0" sz="1300" spc="30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300" spc="-10">
                <a:solidFill>
                  <a:srgbClr val="15212E"/>
                </a:solidFill>
                <a:latin typeface="Segoe UI Semibold"/>
                <a:cs typeface="Segoe UI Semibold"/>
              </a:rPr>
              <a:t>white-label</a:t>
            </a:r>
            <a:endParaRPr sz="1300">
              <a:latin typeface="Segoe UI Semibold"/>
              <a:cs typeface="Segoe UI Semibold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805687" y="4831333"/>
            <a:ext cx="2391410" cy="31750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14"/>
              </a:spcBef>
            </a:pP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We</a:t>
            </a:r>
            <a:r>
              <a:rPr dirty="0" sz="950" spc="3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stay</a:t>
            </a:r>
            <a:r>
              <a:rPr dirty="0" sz="950" spc="3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invisible;</a:t>
            </a:r>
            <a:r>
              <a:rPr dirty="0" sz="950" spc="4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every</a:t>
            </a:r>
            <a:r>
              <a:rPr dirty="0" sz="950" spc="3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deliverable</a:t>
            </a:r>
            <a:r>
              <a:rPr dirty="0" sz="950" spc="1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carries</a:t>
            </a:r>
            <a:r>
              <a:rPr dirty="0" sz="950" spc="4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 spc="-20">
                <a:solidFill>
                  <a:srgbClr val="546679"/>
                </a:solidFill>
                <a:latin typeface="Calibri"/>
                <a:cs typeface="Calibri"/>
              </a:rPr>
              <a:t>your</a:t>
            </a:r>
            <a:r>
              <a:rPr dirty="0" sz="950" spc="-10">
                <a:solidFill>
                  <a:srgbClr val="546679"/>
                </a:solidFill>
                <a:latin typeface="Calibri"/>
                <a:cs typeface="Calibri"/>
              </a:rPr>
              <a:t> brand.</a:t>
            </a:r>
            <a:endParaRPr sz="950">
              <a:latin typeface="Calibri"/>
              <a:cs typeface="Calibri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3739515" y="3927728"/>
            <a:ext cx="3042920" cy="1414780"/>
            <a:chOff x="3739515" y="3927728"/>
            <a:chExt cx="3042920" cy="1414780"/>
          </a:xfrm>
        </p:grpSpPr>
        <p:sp>
          <p:nvSpPr>
            <p:cNvPr id="45" name="object 45"/>
            <p:cNvSpPr/>
            <p:nvPr/>
          </p:nvSpPr>
          <p:spPr>
            <a:xfrm>
              <a:off x="3745230" y="3933443"/>
              <a:ext cx="3031490" cy="1403350"/>
            </a:xfrm>
            <a:custGeom>
              <a:avLst/>
              <a:gdLst/>
              <a:ahLst/>
              <a:cxnLst/>
              <a:rect l="l" t="t" r="r" b="b"/>
              <a:pathLst>
                <a:path w="3031490" h="1403350">
                  <a:moveTo>
                    <a:pt x="76242" y="1402081"/>
                  </a:moveTo>
                  <a:lnTo>
                    <a:pt x="80010" y="1402842"/>
                  </a:lnTo>
                  <a:lnTo>
                    <a:pt x="2960370" y="1402842"/>
                  </a:lnTo>
                  <a:lnTo>
                    <a:pt x="76242" y="1402081"/>
                  </a:lnTo>
                  <a:close/>
                </a:path>
                <a:path w="3031490" h="1403350">
                  <a:moveTo>
                    <a:pt x="2951226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322832"/>
                  </a:lnTo>
                  <a:lnTo>
                    <a:pt x="22643" y="1378241"/>
                  </a:lnTo>
                  <a:lnTo>
                    <a:pt x="76242" y="1402081"/>
                  </a:lnTo>
                  <a:lnTo>
                    <a:pt x="2960370" y="1402842"/>
                  </a:lnTo>
                  <a:lnTo>
                    <a:pt x="2951214" y="1402842"/>
                  </a:lnTo>
                  <a:lnTo>
                    <a:pt x="3006635" y="1380198"/>
                  </a:lnTo>
                  <a:lnTo>
                    <a:pt x="3025140" y="1351788"/>
                  </a:lnTo>
                  <a:lnTo>
                    <a:pt x="3025562" y="1350943"/>
                  </a:lnTo>
                  <a:lnTo>
                    <a:pt x="3030474" y="1326604"/>
                  </a:lnTo>
                  <a:lnTo>
                    <a:pt x="3031233" y="80010"/>
                  </a:lnTo>
                  <a:lnTo>
                    <a:pt x="3025409" y="51054"/>
                  </a:lnTo>
                  <a:lnTo>
                    <a:pt x="3025140" y="51054"/>
                  </a:lnTo>
                  <a:lnTo>
                    <a:pt x="3025140" y="49807"/>
                  </a:lnTo>
                  <a:lnTo>
                    <a:pt x="3024968" y="48863"/>
                  </a:lnTo>
                  <a:lnTo>
                    <a:pt x="3024378" y="48863"/>
                  </a:lnTo>
                  <a:lnTo>
                    <a:pt x="3024378" y="48015"/>
                  </a:lnTo>
                  <a:lnTo>
                    <a:pt x="3023857" y="47244"/>
                  </a:lnTo>
                  <a:lnTo>
                    <a:pt x="3023616" y="47244"/>
                  </a:lnTo>
                  <a:lnTo>
                    <a:pt x="3023616" y="46885"/>
                  </a:lnTo>
                  <a:lnTo>
                    <a:pt x="3007804" y="23431"/>
                  </a:lnTo>
                  <a:lnTo>
                    <a:pt x="2982372" y="6286"/>
                  </a:lnTo>
                  <a:lnTo>
                    <a:pt x="2951226" y="0"/>
                  </a:lnTo>
                  <a:close/>
                </a:path>
                <a:path w="3031490" h="1403350">
                  <a:moveTo>
                    <a:pt x="22643" y="1378241"/>
                  </a:moveTo>
                  <a:lnTo>
                    <a:pt x="23431" y="1379410"/>
                  </a:lnTo>
                  <a:lnTo>
                    <a:pt x="24600" y="1380198"/>
                  </a:lnTo>
                  <a:lnTo>
                    <a:pt x="22643" y="1378241"/>
                  </a:lnTo>
                  <a:close/>
                </a:path>
                <a:path w="3031490" h="1403350">
                  <a:moveTo>
                    <a:pt x="3008592" y="1378241"/>
                  </a:moveTo>
                  <a:lnTo>
                    <a:pt x="3006635" y="1380198"/>
                  </a:lnTo>
                  <a:lnTo>
                    <a:pt x="3007804" y="1379410"/>
                  </a:lnTo>
                  <a:lnTo>
                    <a:pt x="3008592" y="1378241"/>
                  </a:lnTo>
                  <a:close/>
                </a:path>
                <a:path w="3031490" h="1403350">
                  <a:moveTo>
                    <a:pt x="3025562" y="1350943"/>
                  </a:moveTo>
                  <a:lnTo>
                    <a:pt x="3025140" y="1351788"/>
                  </a:lnTo>
                  <a:lnTo>
                    <a:pt x="3024378" y="1354074"/>
                  </a:lnTo>
                  <a:lnTo>
                    <a:pt x="3022921" y="1356986"/>
                  </a:lnTo>
                  <a:lnTo>
                    <a:pt x="3024885" y="1354074"/>
                  </a:lnTo>
                  <a:lnTo>
                    <a:pt x="3025562" y="1350943"/>
                  </a:lnTo>
                  <a:close/>
                </a:path>
                <a:path w="3031490" h="1403350">
                  <a:moveTo>
                    <a:pt x="3031233" y="80010"/>
                  </a:moveTo>
                  <a:lnTo>
                    <a:pt x="3030476" y="1322832"/>
                  </a:lnTo>
                  <a:lnTo>
                    <a:pt x="3030474" y="1326604"/>
                  </a:lnTo>
                  <a:lnTo>
                    <a:pt x="3031236" y="1322832"/>
                  </a:lnTo>
                  <a:lnTo>
                    <a:pt x="3031233" y="80010"/>
                  </a:lnTo>
                  <a:close/>
                </a:path>
                <a:path w="3031490" h="1403350">
                  <a:moveTo>
                    <a:pt x="3025140" y="49807"/>
                  </a:moveTo>
                  <a:lnTo>
                    <a:pt x="3025140" y="51054"/>
                  </a:lnTo>
                  <a:lnTo>
                    <a:pt x="3025391" y="51054"/>
                  </a:lnTo>
                  <a:lnTo>
                    <a:pt x="3025140" y="49807"/>
                  </a:lnTo>
                  <a:close/>
                </a:path>
                <a:path w="3031490" h="1403350">
                  <a:moveTo>
                    <a:pt x="3024378" y="48015"/>
                  </a:moveTo>
                  <a:lnTo>
                    <a:pt x="3024378" y="48863"/>
                  </a:lnTo>
                  <a:lnTo>
                    <a:pt x="3025021" y="48863"/>
                  </a:lnTo>
                  <a:lnTo>
                    <a:pt x="3024378" y="48015"/>
                  </a:lnTo>
                  <a:close/>
                </a:path>
                <a:path w="3031490" h="1403350">
                  <a:moveTo>
                    <a:pt x="3023616" y="46885"/>
                  </a:moveTo>
                  <a:lnTo>
                    <a:pt x="3023616" y="47244"/>
                  </a:lnTo>
                  <a:lnTo>
                    <a:pt x="3023857" y="47244"/>
                  </a:lnTo>
                  <a:lnTo>
                    <a:pt x="3023616" y="4688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/>
            <p:cNvSpPr/>
            <p:nvPr/>
          </p:nvSpPr>
          <p:spPr>
            <a:xfrm>
              <a:off x="3745230" y="3933443"/>
              <a:ext cx="3031490" cy="1403350"/>
            </a:xfrm>
            <a:custGeom>
              <a:avLst/>
              <a:gdLst/>
              <a:ahLst/>
              <a:cxnLst/>
              <a:rect l="l" t="t" r="r" b="b"/>
              <a:pathLst>
                <a:path w="3031490" h="1403350">
                  <a:moveTo>
                    <a:pt x="80010" y="0"/>
                  </a:moveTo>
                  <a:lnTo>
                    <a:pt x="2951226" y="0"/>
                  </a:lnTo>
                </a:path>
                <a:path w="3031490" h="1403350">
                  <a:moveTo>
                    <a:pt x="2951226" y="1402839"/>
                  </a:moveTo>
                  <a:lnTo>
                    <a:pt x="80010" y="1402842"/>
                  </a:lnTo>
                  <a:lnTo>
                    <a:pt x="76242" y="1402081"/>
                  </a:lnTo>
                </a:path>
                <a:path w="3031490" h="1403350">
                  <a:moveTo>
                    <a:pt x="49540" y="1396692"/>
                  </a:moveTo>
                  <a:lnTo>
                    <a:pt x="48863" y="1396555"/>
                  </a:lnTo>
                  <a:lnTo>
                    <a:pt x="47759" y="1395811"/>
                  </a:lnTo>
                </a:path>
                <a:path w="3031490" h="1403350">
                  <a:moveTo>
                    <a:pt x="24600" y="1380198"/>
                  </a:moveTo>
                  <a:lnTo>
                    <a:pt x="23431" y="1379410"/>
                  </a:lnTo>
                  <a:lnTo>
                    <a:pt x="22643" y="1378241"/>
                  </a:lnTo>
                </a:path>
                <a:path w="3031490" h="1403350">
                  <a:moveTo>
                    <a:pt x="0" y="1322832"/>
                  </a:moveTo>
                  <a:lnTo>
                    <a:pt x="0" y="80010"/>
                  </a:lnTo>
                </a:path>
                <a:path w="3031490" h="1403350">
                  <a:moveTo>
                    <a:pt x="3023857" y="47244"/>
                  </a:moveTo>
                  <a:lnTo>
                    <a:pt x="3024378" y="48015"/>
                  </a:lnTo>
                </a:path>
                <a:path w="3031490" h="1403350">
                  <a:moveTo>
                    <a:pt x="3024949" y="48768"/>
                  </a:moveTo>
                  <a:lnTo>
                    <a:pt x="3025140" y="49807"/>
                  </a:lnTo>
                </a:path>
                <a:path w="3031490" h="1403350">
                  <a:moveTo>
                    <a:pt x="3025391" y="51054"/>
                  </a:moveTo>
                  <a:lnTo>
                    <a:pt x="3031233" y="80009"/>
                  </a:lnTo>
                </a:path>
                <a:path w="3031490" h="1403350">
                  <a:moveTo>
                    <a:pt x="3030474" y="1326604"/>
                  </a:moveTo>
                  <a:lnTo>
                    <a:pt x="3025562" y="1350943"/>
                  </a:lnTo>
                </a:path>
                <a:path w="3031490" h="1403350">
                  <a:moveTo>
                    <a:pt x="3022921" y="1356986"/>
                  </a:moveTo>
                  <a:lnTo>
                    <a:pt x="3008592" y="1378241"/>
                  </a:lnTo>
                </a:path>
                <a:path w="3031490" h="1403350">
                  <a:moveTo>
                    <a:pt x="3006656" y="1380177"/>
                  </a:moveTo>
                  <a:lnTo>
                    <a:pt x="2982315" y="1396441"/>
                  </a:lnTo>
                  <a:lnTo>
                    <a:pt x="2951226" y="1402839"/>
                  </a:lnTo>
                </a:path>
                <a:path w="3031490" h="1403350">
                  <a:moveTo>
                    <a:pt x="76242" y="1402081"/>
                  </a:moveTo>
                  <a:lnTo>
                    <a:pt x="49540" y="1396692"/>
                  </a:lnTo>
                  <a:lnTo>
                    <a:pt x="48920" y="1396441"/>
                  </a:lnTo>
                  <a:lnTo>
                    <a:pt x="24600" y="1380198"/>
                  </a:lnTo>
                </a:path>
                <a:path w="3031490" h="1403350">
                  <a:moveTo>
                    <a:pt x="22643" y="1378241"/>
                  </a:moveTo>
                  <a:lnTo>
                    <a:pt x="6862" y="1354833"/>
                  </a:lnTo>
                  <a:lnTo>
                    <a:pt x="6286" y="1353978"/>
                  </a:lnTo>
                  <a:lnTo>
                    <a:pt x="6001" y="1352568"/>
                  </a:lnTo>
                  <a:lnTo>
                    <a:pt x="0" y="1322832"/>
                  </a:lnTo>
                  <a:lnTo>
                    <a:pt x="0" y="80010"/>
                  </a:ln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09" y="0"/>
                  </a:lnTo>
                  <a:lnTo>
                    <a:pt x="2951226" y="0"/>
                  </a:lnTo>
                  <a:lnTo>
                    <a:pt x="2982372" y="6286"/>
                  </a:lnTo>
                  <a:lnTo>
                    <a:pt x="3007804" y="23431"/>
                  </a:lnTo>
                  <a:lnTo>
                    <a:pt x="3010551" y="27506"/>
                  </a:lnTo>
                  <a:lnTo>
                    <a:pt x="3022837" y="45730"/>
                  </a:lnTo>
                  <a:lnTo>
                    <a:pt x="3023616" y="46885"/>
                  </a:lnTo>
                </a:path>
                <a:path w="3031490" h="1403350">
                  <a:moveTo>
                    <a:pt x="3023616" y="46885"/>
                  </a:moveTo>
                  <a:lnTo>
                    <a:pt x="3023857" y="47244"/>
                  </a:lnTo>
                </a:path>
                <a:path w="3031490" h="1403350">
                  <a:moveTo>
                    <a:pt x="3024378" y="48015"/>
                  </a:moveTo>
                  <a:lnTo>
                    <a:pt x="3024949" y="48768"/>
                  </a:lnTo>
                </a:path>
                <a:path w="3031490" h="1403350">
                  <a:moveTo>
                    <a:pt x="3025140" y="49714"/>
                  </a:moveTo>
                  <a:lnTo>
                    <a:pt x="3025409" y="51054"/>
                  </a:lnTo>
                </a:path>
                <a:path w="3031490" h="1403350">
                  <a:moveTo>
                    <a:pt x="3031233" y="80009"/>
                  </a:moveTo>
                  <a:lnTo>
                    <a:pt x="3031236" y="1322832"/>
                  </a:lnTo>
                  <a:lnTo>
                    <a:pt x="3030474" y="1326604"/>
                  </a:lnTo>
                </a:path>
                <a:path w="3031490" h="1403350">
                  <a:moveTo>
                    <a:pt x="3025562" y="1350943"/>
                  </a:moveTo>
                  <a:lnTo>
                    <a:pt x="3024949" y="1353978"/>
                  </a:lnTo>
                  <a:lnTo>
                    <a:pt x="3022921" y="1356986"/>
                  </a:lnTo>
                </a:path>
                <a:path w="3031490" h="1403350">
                  <a:moveTo>
                    <a:pt x="3008592" y="1378241"/>
                  </a:moveTo>
                  <a:lnTo>
                    <a:pt x="3007804" y="1379410"/>
                  </a:lnTo>
                  <a:lnTo>
                    <a:pt x="3006635" y="1380198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/>
            <p:cNvSpPr/>
            <p:nvPr/>
          </p:nvSpPr>
          <p:spPr>
            <a:xfrm>
              <a:off x="3745230" y="3933443"/>
              <a:ext cx="3031490" cy="1403350"/>
            </a:xfrm>
            <a:custGeom>
              <a:avLst/>
              <a:gdLst/>
              <a:ahLst/>
              <a:cxnLst/>
              <a:rect l="l" t="t" r="r" b="b"/>
              <a:pathLst>
                <a:path w="3031490" h="1403350">
                  <a:moveTo>
                    <a:pt x="2951226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322832"/>
                  </a:lnTo>
                  <a:lnTo>
                    <a:pt x="6286" y="1353978"/>
                  </a:lnTo>
                  <a:lnTo>
                    <a:pt x="23431" y="1379410"/>
                  </a:lnTo>
                  <a:lnTo>
                    <a:pt x="48863" y="1396555"/>
                  </a:lnTo>
                  <a:lnTo>
                    <a:pt x="80010" y="1402842"/>
                  </a:lnTo>
                  <a:lnTo>
                    <a:pt x="2951226" y="1402842"/>
                  </a:lnTo>
                  <a:lnTo>
                    <a:pt x="2982372" y="1396555"/>
                  </a:lnTo>
                  <a:lnTo>
                    <a:pt x="3007804" y="1379410"/>
                  </a:lnTo>
                  <a:lnTo>
                    <a:pt x="3024949" y="1353978"/>
                  </a:lnTo>
                  <a:lnTo>
                    <a:pt x="3031236" y="1322832"/>
                  </a:lnTo>
                  <a:lnTo>
                    <a:pt x="3031236" y="80010"/>
                  </a:lnTo>
                  <a:lnTo>
                    <a:pt x="3024949" y="48863"/>
                  </a:lnTo>
                  <a:lnTo>
                    <a:pt x="3007804" y="23431"/>
                  </a:lnTo>
                  <a:lnTo>
                    <a:pt x="2982372" y="6286"/>
                  </a:lnTo>
                  <a:lnTo>
                    <a:pt x="29512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/>
            <p:cNvSpPr/>
            <p:nvPr/>
          </p:nvSpPr>
          <p:spPr>
            <a:xfrm>
              <a:off x="3745230" y="3933443"/>
              <a:ext cx="3031490" cy="1403350"/>
            </a:xfrm>
            <a:custGeom>
              <a:avLst/>
              <a:gdLst/>
              <a:ahLst/>
              <a:cxnLst/>
              <a:rect l="l" t="t" r="r" b="b"/>
              <a:pathLst>
                <a:path w="3031490" h="1403350">
                  <a:moveTo>
                    <a:pt x="0" y="80010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2951226" y="0"/>
                  </a:lnTo>
                  <a:lnTo>
                    <a:pt x="2982372" y="6286"/>
                  </a:lnTo>
                  <a:lnTo>
                    <a:pt x="3007804" y="23431"/>
                  </a:lnTo>
                  <a:lnTo>
                    <a:pt x="3024949" y="48863"/>
                  </a:lnTo>
                  <a:lnTo>
                    <a:pt x="3031236" y="80010"/>
                  </a:lnTo>
                  <a:lnTo>
                    <a:pt x="3031236" y="1322832"/>
                  </a:lnTo>
                  <a:lnTo>
                    <a:pt x="3024949" y="1353978"/>
                  </a:lnTo>
                  <a:lnTo>
                    <a:pt x="3007804" y="1379410"/>
                  </a:lnTo>
                  <a:lnTo>
                    <a:pt x="2982372" y="1396555"/>
                  </a:lnTo>
                  <a:lnTo>
                    <a:pt x="2951226" y="1402842"/>
                  </a:lnTo>
                  <a:lnTo>
                    <a:pt x="80010" y="1402842"/>
                  </a:lnTo>
                  <a:lnTo>
                    <a:pt x="48863" y="1396555"/>
                  </a:lnTo>
                  <a:lnTo>
                    <a:pt x="23431" y="1379410"/>
                  </a:lnTo>
                  <a:lnTo>
                    <a:pt x="6286" y="1353978"/>
                  </a:lnTo>
                  <a:lnTo>
                    <a:pt x="0" y="1322832"/>
                  </a:lnTo>
                  <a:lnTo>
                    <a:pt x="0" y="80010"/>
                  </a:lnTo>
                  <a:close/>
                </a:path>
              </a:pathLst>
            </a:custGeom>
            <a:ln w="11429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/>
            <p:cNvSpPr/>
            <p:nvPr/>
          </p:nvSpPr>
          <p:spPr>
            <a:xfrm>
              <a:off x="4002024" y="4173473"/>
              <a:ext cx="528955" cy="529590"/>
            </a:xfrm>
            <a:custGeom>
              <a:avLst/>
              <a:gdLst/>
              <a:ahLst/>
              <a:cxnLst/>
              <a:rect l="l" t="t" r="r" b="b"/>
              <a:pathLst>
                <a:path w="528954" h="529589">
                  <a:moveTo>
                    <a:pt x="432815" y="0"/>
                  </a:moveTo>
                  <a:lnTo>
                    <a:pt x="96012" y="0"/>
                  </a:lnTo>
                  <a:lnTo>
                    <a:pt x="58507" y="7620"/>
                  </a:lnTo>
                  <a:lnTo>
                    <a:pt x="28003" y="28384"/>
                  </a:lnTo>
                  <a:lnTo>
                    <a:pt x="7500" y="59150"/>
                  </a:lnTo>
                  <a:lnTo>
                    <a:pt x="0" y="96774"/>
                  </a:lnTo>
                  <a:lnTo>
                    <a:pt x="0" y="433577"/>
                  </a:lnTo>
                  <a:lnTo>
                    <a:pt x="7500" y="470761"/>
                  </a:lnTo>
                  <a:lnTo>
                    <a:pt x="28003" y="501300"/>
                  </a:lnTo>
                  <a:lnTo>
                    <a:pt x="58507" y="521981"/>
                  </a:lnTo>
                  <a:lnTo>
                    <a:pt x="96012" y="529589"/>
                  </a:lnTo>
                  <a:lnTo>
                    <a:pt x="432815" y="529589"/>
                  </a:lnTo>
                  <a:lnTo>
                    <a:pt x="470320" y="521981"/>
                  </a:lnTo>
                  <a:lnTo>
                    <a:pt x="500824" y="501300"/>
                  </a:lnTo>
                  <a:lnTo>
                    <a:pt x="521327" y="470761"/>
                  </a:lnTo>
                  <a:lnTo>
                    <a:pt x="528827" y="433577"/>
                  </a:lnTo>
                  <a:lnTo>
                    <a:pt x="528827" y="96774"/>
                  </a:lnTo>
                  <a:lnTo>
                    <a:pt x="521327" y="59150"/>
                  </a:lnTo>
                  <a:lnTo>
                    <a:pt x="500824" y="28384"/>
                  </a:lnTo>
                  <a:lnTo>
                    <a:pt x="470320" y="7620"/>
                  </a:lnTo>
                  <a:lnTo>
                    <a:pt x="432815" y="0"/>
                  </a:lnTo>
                  <a:close/>
                </a:path>
              </a:pathLst>
            </a:custGeom>
            <a:solidFill>
              <a:srgbClr val="137BA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0" name="object 5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136136" y="4306823"/>
              <a:ext cx="261365" cy="261365"/>
            </a:xfrm>
            <a:prstGeom prst="rect">
              <a:avLst/>
            </a:prstGeom>
          </p:spPr>
        </p:pic>
      </p:grpSp>
      <p:sp>
        <p:nvSpPr>
          <p:cNvPr id="51" name="object 51"/>
          <p:cNvSpPr txBox="1"/>
          <p:nvPr/>
        </p:nvSpPr>
        <p:spPr>
          <a:xfrm>
            <a:off x="4630927" y="4304029"/>
            <a:ext cx="1379855" cy="22606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300">
                <a:solidFill>
                  <a:srgbClr val="15212E"/>
                </a:solidFill>
                <a:latin typeface="Segoe UI Semibold"/>
                <a:cs typeface="Segoe UI Semibold"/>
              </a:rPr>
              <a:t>Faster</a:t>
            </a:r>
            <a:r>
              <a:rPr dirty="0" sz="1300" spc="-30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300" spc="-10">
                <a:solidFill>
                  <a:srgbClr val="15212E"/>
                </a:solidFill>
                <a:latin typeface="Segoe UI Semibold"/>
                <a:cs typeface="Segoe UI Semibold"/>
              </a:rPr>
              <a:t>turnaround</a:t>
            </a:r>
            <a:endParaRPr sz="1300">
              <a:latin typeface="Segoe UI Semibold"/>
              <a:cs typeface="Segoe UI Semibold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3989323" y="4831333"/>
            <a:ext cx="2573655" cy="31750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14"/>
              </a:spcBef>
            </a:pP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Follow-</a:t>
            </a:r>
            <a:r>
              <a:rPr dirty="0" sz="950" spc="-10">
                <a:solidFill>
                  <a:srgbClr val="546679"/>
                </a:solidFill>
                <a:latin typeface="Calibri"/>
                <a:cs typeface="Calibri"/>
              </a:rPr>
              <a:t>the-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sun</a:t>
            </a:r>
            <a:r>
              <a:rPr dirty="0" sz="950" spc="3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delivery</a:t>
            </a:r>
            <a:r>
              <a:rPr dirty="0" sz="950" spc="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compresses close</a:t>
            </a:r>
            <a:r>
              <a:rPr dirty="0" sz="950" spc="3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and</a:t>
            </a:r>
            <a:r>
              <a:rPr dirty="0" sz="950" spc="2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 spc="-10">
                <a:solidFill>
                  <a:srgbClr val="546679"/>
                </a:solidFill>
                <a:latin typeface="Calibri"/>
                <a:cs typeface="Calibri"/>
              </a:rPr>
              <a:t>filing timelines.</a:t>
            </a:r>
            <a:endParaRPr sz="950">
              <a:latin typeface="Calibri"/>
              <a:cs typeface="Calibri"/>
            </a:endParaRPr>
          </a:p>
        </p:txBody>
      </p:sp>
      <p:grpSp>
        <p:nvGrpSpPr>
          <p:cNvPr id="53" name="object 53"/>
          <p:cNvGrpSpPr/>
          <p:nvPr/>
        </p:nvGrpSpPr>
        <p:grpSpPr>
          <a:xfrm>
            <a:off x="6923151" y="3927728"/>
            <a:ext cx="3042920" cy="1414780"/>
            <a:chOff x="6923151" y="3927728"/>
            <a:chExt cx="3042920" cy="1414780"/>
          </a:xfrm>
        </p:grpSpPr>
        <p:sp>
          <p:nvSpPr>
            <p:cNvPr id="54" name="object 54"/>
            <p:cNvSpPr/>
            <p:nvPr/>
          </p:nvSpPr>
          <p:spPr>
            <a:xfrm>
              <a:off x="6928866" y="3933443"/>
              <a:ext cx="3031490" cy="1403350"/>
            </a:xfrm>
            <a:custGeom>
              <a:avLst/>
              <a:gdLst/>
              <a:ahLst/>
              <a:cxnLst/>
              <a:rect l="l" t="t" r="r" b="b"/>
              <a:pathLst>
                <a:path w="3031490" h="1403350">
                  <a:moveTo>
                    <a:pt x="76242" y="1402081"/>
                  </a:moveTo>
                  <a:lnTo>
                    <a:pt x="80009" y="1402842"/>
                  </a:lnTo>
                  <a:lnTo>
                    <a:pt x="2960370" y="1402842"/>
                  </a:lnTo>
                  <a:lnTo>
                    <a:pt x="76242" y="1402081"/>
                  </a:lnTo>
                  <a:close/>
                </a:path>
                <a:path w="3031490" h="1403350">
                  <a:moveTo>
                    <a:pt x="2950463" y="0"/>
                  </a:moveTo>
                  <a:lnTo>
                    <a:pt x="80009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322832"/>
                  </a:lnTo>
                  <a:lnTo>
                    <a:pt x="22643" y="1378241"/>
                  </a:lnTo>
                  <a:lnTo>
                    <a:pt x="76242" y="1402081"/>
                  </a:lnTo>
                  <a:lnTo>
                    <a:pt x="2960370" y="1402842"/>
                  </a:lnTo>
                  <a:lnTo>
                    <a:pt x="2950451" y="1402842"/>
                  </a:lnTo>
                  <a:lnTo>
                    <a:pt x="3007423" y="1379410"/>
                  </a:lnTo>
                  <a:lnTo>
                    <a:pt x="3030275" y="1327504"/>
                  </a:lnTo>
                  <a:lnTo>
                    <a:pt x="3031235" y="80010"/>
                  </a:lnTo>
                  <a:lnTo>
                    <a:pt x="3030923" y="78486"/>
                  </a:lnTo>
                  <a:lnTo>
                    <a:pt x="3030474" y="78486"/>
                  </a:lnTo>
                  <a:lnTo>
                    <a:pt x="3030474" y="76304"/>
                  </a:lnTo>
                  <a:lnTo>
                    <a:pt x="3025299" y="51054"/>
                  </a:lnTo>
                  <a:lnTo>
                    <a:pt x="3025139" y="51054"/>
                  </a:lnTo>
                  <a:lnTo>
                    <a:pt x="3025139" y="50368"/>
                  </a:lnTo>
                  <a:lnTo>
                    <a:pt x="3024849" y="48863"/>
                  </a:lnTo>
                  <a:lnTo>
                    <a:pt x="3024378" y="48863"/>
                  </a:lnTo>
                  <a:lnTo>
                    <a:pt x="3024378" y="48202"/>
                  </a:lnTo>
                  <a:lnTo>
                    <a:pt x="3007423" y="23431"/>
                  </a:lnTo>
                  <a:lnTo>
                    <a:pt x="2981729" y="6286"/>
                  </a:lnTo>
                  <a:lnTo>
                    <a:pt x="2950463" y="0"/>
                  </a:lnTo>
                  <a:close/>
                </a:path>
                <a:path w="3031490" h="1403350">
                  <a:moveTo>
                    <a:pt x="22643" y="1378241"/>
                  </a:moveTo>
                  <a:lnTo>
                    <a:pt x="23431" y="1379410"/>
                  </a:lnTo>
                  <a:lnTo>
                    <a:pt x="24600" y="1380198"/>
                  </a:lnTo>
                  <a:lnTo>
                    <a:pt x="22643" y="1378241"/>
                  </a:lnTo>
                  <a:close/>
                </a:path>
                <a:path w="3031490" h="1403350">
                  <a:moveTo>
                    <a:pt x="3025508" y="1350683"/>
                  </a:moveTo>
                  <a:lnTo>
                    <a:pt x="3024378" y="1354074"/>
                  </a:lnTo>
                  <a:lnTo>
                    <a:pt x="3023328" y="1356173"/>
                  </a:lnTo>
                  <a:lnTo>
                    <a:pt x="3024765" y="1354074"/>
                  </a:lnTo>
                  <a:lnTo>
                    <a:pt x="3025508" y="1350683"/>
                  </a:lnTo>
                  <a:close/>
                </a:path>
                <a:path w="3031490" h="1403350">
                  <a:moveTo>
                    <a:pt x="3031235" y="80010"/>
                  </a:moveTo>
                  <a:lnTo>
                    <a:pt x="3030475" y="1322832"/>
                  </a:lnTo>
                  <a:lnTo>
                    <a:pt x="3030474" y="1325118"/>
                  </a:lnTo>
                  <a:lnTo>
                    <a:pt x="3030275" y="1327504"/>
                  </a:lnTo>
                  <a:lnTo>
                    <a:pt x="3031235" y="1322832"/>
                  </a:lnTo>
                  <a:lnTo>
                    <a:pt x="3031235" y="80010"/>
                  </a:lnTo>
                  <a:close/>
                </a:path>
                <a:path w="3031490" h="1403350">
                  <a:moveTo>
                    <a:pt x="3030474" y="76304"/>
                  </a:moveTo>
                  <a:lnTo>
                    <a:pt x="3030474" y="78486"/>
                  </a:lnTo>
                  <a:lnTo>
                    <a:pt x="3030922" y="78486"/>
                  </a:lnTo>
                  <a:lnTo>
                    <a:pt x="3030474" y="76304"/>
                  </a:lnTo>
                  <a:close/>
                </a:path>
                <a:path w="3031490" h="1403350">
                  <a:moveTo>
                    <a:pt x="3025139" y="50368"/>
                  </a:moveTo>
                  <a:lnTo>
                    <a:pt x="3025139" y="51054"/>
                  </a:lnTo>
                  <a:lnTo>
                    <a:pt x="3025280" y="51054"/>
                  </a:lnTo>
                  <a:lnTo>
                    <a:pt x="3025139" y="50368"/>
                  </a:lnTo>
                  <a:close/>
                </a:path>
                <a:path w="3031490" h="1403350">
                  <a:moveTo>
                    <a:pt x="3024378" y="48202"/>
                  </a:moveTo>
                  <a:lnTo>
                    <a:pt x="3024378" y="48863"/>
                  </a:lnTo>
                  <a:lnTo>
                    <a:pt x="3024906" y="48863"/>
                  </a:lnTo>
                  <a:lnTo>
                    <a:pt x="3024378" y="482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/>
            <p:cNvSpPr/>
            <p:nvPr/>
          </p:nvSpPr>
          <p:spPr>
            <a:xfrm>
              <a:off x="6928866" y="3933443"/>
              <a:ext cx="3031490" cy="1403350"/>
            </a:xfrm>
            <a:custGeom>
              <a:avLst/>
              <a:gdLst/>
              <a:ahLst/>
              <a:cxnLst/>
              <a:rect l="l" t="t" r="r" b="b"/>
              <a:pathLst>
                <a:path w="3031490" h="1403350">
                  <a:moveTo>
                    <a:pt x="80009" y="0"/>
                  </a:moveTo>
                  <a:lnTo>
                    <a:pt x="2950463" y="0"/>
                  </a:lnTo>
                </a:path>
                <a:path w="3031490" h="1403350">
                  <a:moveTo>
                    <a:pt x="2950464" y="1402839"/>
                  </a:moveTo>
                  <a:lnTo>
                    <a:pt x="80009" y="1402842"/>
                  </a:lnTo>
                  <a:lnTo>
                    <a:pt x="76242" y="1402081"/>
                  </a:lnTo>
                </a:path>
                <a:path w="3031490" h="1403350">
                  <a:moveTo>
                    <a:pt x="49540" y="1396692"/>
                  </a:moveTo>
                  <a:lnTo>
                    <a:pt x="48863" y="1396555"/>
                  </a:lnTo>
                  <a:lnTo>
                    <a:pt x="47759" y="1395811"/>
                  </a:lnTo>
                </a:path>
                <a:path w="3031490" h="1403350">
                  <a:moveTo>
                    <a:pt x="24600" y="1380198"/>
                  </a:moveTo>
                  <a:lnTo>
                    <a:pt x="23431" y="1379410"/>
                  </a:lnTo>
                  <a:lnTo>
                    <a:pt x="22643" y="1378241"/>
                  </a:lnTo>
                </a:path>
                <a:path w="3031490" h="1403350">
                  <a:moveTo>
                    <a:pt x="0" y="1322832"/>
                  </a:moveTo>
                  <a:lnTo>
                    <a:pt x="0" y="80010"/>
                  </a:lnTo>
                </a:path>
                <a:path w="3031490" h="1403350">
                  <a:moveTo>
                    <a:pt x="3024830" y="48768"/>
                  </a:moveTo>
                  <a:lnTo>
                    <a:pt x="3025139" y="50368"/>
                  </a:lnTo>
                </a:path>
                <a:path w="3031490" h="1403350">
                  <a:moveTo>
                    <a:pt x="3025280" y="51054"/>
                  </a:moveTo>
                  <a:lnTo>
                    <a:pt x="3030474" y="76304"/>
                  </a:lnTo>
                </a:path>
                <a:path w="3031490" h="1403350">
                  <a:moveTo>
                    <a:pt x="3030922" y="78486"/>
                  </a:moveTo>
                  <a:lnTo>
                    <a:pt x="3031235" y="80009"/>
                  </a:lnTo>
                </a:path>
                <a:path w="3031490" h="1403350">
                  <a:moveTo>
                    <a:pt x="3030275" y="1327504"/>
                  </a:moveTo>
                  <a:lnTo>
                    <a:pt x="3025508" y="1350683"/>
                  </a:lnTo>
                </a:path>
                <a:path w="3031490" h="1403350">
                  <a:moveTo>
                    <a:pt x="3023328" y="1356173"/>
                  </a:moveTo>
                  <a:lnTo>
                    <a:pt x="3007423" y="1379410"/>
                  </a:lnTo>
                  <a:lnTo>
                    <a:pt x="2981708" y="1396491"/>
                  </a:lnTo>
                  <a:lnTo>
                    <a:pt x="2980924" y="1396650"/>
                  </a:lnTo>
                  <a:lnTo>
                    <a:pt x="2950464" y="1402839"/>
                  </a:lnTo>
                </a:path>
                <a:path w="3031490" h="1403350">
                  <a:moveTo>
                    <a:pt x="76242" y="1402081"/>
                  </a:moveTo>
                  <a:lnTo>
                    <a:pt x="49540" y="1396692"/>
                  </a:lnTo>
                  <a:lnTo>
                    <a:pt x="48920" y="1396441"/>
                  </a:lnTo>
                  <a:lnTo>
                    <a:pt x="24600" y="1380198"/>
                  </a:lnTo>
                </a:path>
                <a:path w="3031490" h="1403350">
                  <a:moveTo>
                    <a:pt x="22643" y="1378241"/>
                  </a:moveTo>
                  <a:lnTo>
                    <a:pt x="6862" y="1354833"/>
                  </a:lnTo>
                  <a:lnTo>
                    <a:pt x="6286" y="1353978"/>
                  </a:lnTo>
                  <a:lnTo>
                    <a:pt x="6149" y="1353301"/>
                  </a:lnTo>
                  <a:lnTo>
                    <a:pt x="0" y="1322832"/>
                  </a:lnTo>
                  <a:lnTo>
                    <a:pt x="0" y="80010"/>
                  </a:ln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09" y="0"/>
                  </a:lnTo>
                  <a:lnTo>
                    <a:pt x="2950463" y="0"/>
                  </a:lnTo>
                  <a:lnTo>
                    <a:pt x="3007423" y="23431"/>
                  </a:lnTo>
                  <a:lnTo>
                    <a:pt x="3023688" y="47194"/>
                  </a:lnTo>
                  <a:lnTo>
                    <a:pt x="3024378" y="48202"/>
                  </a:lnTo>
                </a:path>
                <a:path w="3031490" h="1403350">
                  <a:moveTo>
                    <a:pt x="3024378" y="48202"/>
                  </a:moveTo>
                  <a:lnTo>
                    <a:pt x="3024830" y="48768"/>
                  </a:lnTo>
                </a:path>
                <a:path w="3031490" h="1403350">
                  <a:moveTo>
                    <a:pt x="3025139" y="50277"/>
                  </a:moveTo>
                  <a:lnTo>
                    <a:pt x="3025299" y="51054"/>
                  </a:lnTo>
                </a:path>
                <a:path w="3031490" h="1403350">
                  <a:moveTo>
                    <a:pt x="3030474" y="76293"/>
                  </a:moveTo>
                  <a:lnTo>
                    <a:pt x="3030923" y="78486"/>
                  </a:lnTo>
                </a:path>
                <a:path w="3031490" h="1403350">
                  <a:moveTo>
                    <a:pt x="3031235" y="80009"/>
                  </a:moveTo>
                  <a:lnTo>
                    <a:pt x="3031235" y="1322832"/>
                  </a:lnTo>
                  <a:lnTo>
                    <a:pt x="3030275" y="1327504"/>
                  </a:lnTo>
                </a:path>
                <a:path w="3031490" h="1403350">
                  <a:moveTo>
                    <a:pt x="3025508" y="1350683"/>
                  </a:moveTo>
                  <a:lnTo>
                    <a:pt x="3024830" y="1353978"/>
                  </a:lnTo>
                  <a:lnTo>
                    <a:pt x="3023328" y="1356173"/>
                  </a:lnTo>
                </a:path>
                <a:path w="3031490" h="1403350">
                  <a:moveTo>
                    <a:pt x="2981708" y="1396491"/>
                  </a:moveTo>
                  <a:lnTo>
                    <a:pt x="2980924" y="1396650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/>
            <p:cNvSpPr/>
            <p:nvPr/>
          </p:nvSpPr>
          <p:spPr>
            <a:xfrm>
              <a:off x="6928866" y="3933443"/>
              <a:ext cx="3031490" cy="1403350"/>
            </a:xfrm>
            <a:custGeom>
              <a:avLst/>
              <a:gdLst/>
              <a:ahLst/>
              <a:cxnLst/>
              <a:rect l="l" t="t" r="r" b="b"/>
              <a:pathLst>
                <a:path w="3031490" h="1403350">
                  <a:moveTo>
                    <a:pt x="2950463" y="0"/>
                  </a:moveTo>
                  <a:lnTo>
                    <a:pt x="80009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322832"/>
                  </a:lnTo>
                  <a:lnTo>
                    <a:pt x="6286" y="1353978"/>
                  </a:lnTo>
                  <a:lnTo>
                    <a:pt x="23431" y="1379410"/>
                  </a:lnTo>
                  <a:lnTo>
                    <a:pt x="48863" y="1396555"/>
                  </a:lnTo>
                  <a:lnTo>
                    <a:pt x="80009" y="1402842"/>
                  </a:lnTo>
                  <a:lnTo>
                    <a:pt x="2950463" y="1402842"/>
                  </a:lnTo>
                  <a:lnTo>
                    <a:pt x="2981729" y="1396555"/>
                  </a:lnTo>
                  <a:lnTo>
                    <a:pt x="3007423" y="1379410"/>
                  </a:lnTo>
                  <a:lnTo>
                    <a:pt x="3024830" y="1353978"/>
                  </a:lnTo>
                  <a:lnTo>
                    <a:pt x="3031235" y="1322832"/>
                  </a:lnTo>
                  <a:lnTo>
                    <a:pt x="3031235" y="80010"/>
                  </a:lnTo>
                  <a:lnTo>
                    <a:pt x="3024830" y="48863"/>
                  </a:lnTo>
                  <a:lnTo>
                    <a:pt x="3007423" y="23431"/>
                  </a:lnTo>
                  <a:lnTo>
                    <a:pt x="2981729" y="6286"/>
                  </a:lnTo>
                  <a:lnTo>
                    <a:pt x="29504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/>
            <p:cNvSpPr/>
            <p:nvPr/>
          </p:nvSpPr>
          <p:spPr>
            <a:xfrm>
              <a:off x="6928866" y="3933443"/>
              <a:ext cx="3031490" cy="1403350"/>
            </a:xfrm>
            <a:custGeom>
              <a:avLst/>
              <a:gdLst/>
              <a:ahLst/>
              <a:cxnLst/>
              <a:rect l="l" t="t" r="r" b="b"/>
              <a:pathLst>
                <a:path w="3031490" h="1403350">
                  <a:moveTo>
                    <a:pt x="0" y="80010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09" y="0"/>
                  </a:lnTo>
                  <a:lnTo>
                    <a:pt x="2950463" y="0"/>
                  </a:lnTo>
                  <a:lnTo>
                    <a:pt x="2981729" y="6286"/>
                  </a:lnTo>
                  <a:lnTo>
                    <a:pt x="3007423" y="23431"/>
                  </a:lnTo>
                  <a:lnTo>
                    <a:pt x="3024830" y="48863"/>
                  </a:lnTo>
                  <a:lnTo>
                    <a:pt x="3031235" y="80010"/>
                  </a:lnTo>
                  <a:lnTo>
                    <a:pt x="3031235" y="1322832"/>
                  </a:lnTo>
                  <a:lnTo>
                    <a:pt x="3024830" y="1353978"/>
                  </a:lnTo>
                  <a:lnTo>
                    <a:pt x="3007423" y="1379410"/>
                  </a:lnTo>
                  <a:lnTo>
                    <a:pt x="2981729" y="1396555"/>
                  </a:lnTo>
                  <a:lnTo>
                    <a:pt x="2950463" y="1402842"/>
                  </a:lnTo>
                  <a:lnTo>
                    <a:pt x="80009" y="1402842"/>
                  </a:lnTo>
                  <a:lnTo>
                    <a:pt x="48863" y="1396555"/>
                  </a:lnTo>
                  <a:lnTo>
                    <a:pt x="23431" y="1379410"/>
                  </a:lnTo>
                  <a:lnTo>
                    <a:pt x="6286" y="1353978"/>
                  </a:lnTo>
                  <a:lnTo>
                    <a:pt x="0" y="1322832"/>
                  </a:lnTo>
                  <a:lnTo>
                    <a:pt x="0" y="80010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/>
            <p:cNvSpPr/>
            <p:nvPr/>
          </p:nvSpPr>
          <p:spPr>
            <a:xfrm>
              <a:off x="7184898" y="4173473"/>
              <a:ext cx="529590" cy="529590"/>
            </a:xfrm>
            <a:custGeom>
              <a:avLst/>
              <a:gdLst/>
              <a:ahLst/>
              <a:cxnLst/>
              <a:rect l="l" t="t" r="r" b="b"/>
              <a:pathLst>
                <a:path w="529590" h="529589">
                  <a:moveTo>
                    <a:pt x="433577" y="0"/>
                  </a:moveTo>
                  <a:lnTo>
                    <a:pt x="96774" y="0"/>
                  </a:lnTo>
                  <a:lnTo>
                    <a:pt x="59150" y="7620"/>
                  </a:lnTo>
                  <a:lnTo>
                    <a:pt x="28384" y="28384"/>
                  </a:lnTo>
                  <a:lnTo>
                    <a:pt x="7620" y="59150"/>
                  </a:lnTo>
                  <a:lnTo>
                    <a:pt x="0" y="96774"/>
                  </a:lnTo>
                  <a:lnTo>
                    <a:pt x="0" y="433577"/>
                  </a:lnTo>
                  <a:lnTo>
                    <a:pt x="7620" y="470761"/>
                  </a:lnTo>
                  <a:lnTo>
                    <a:pt x="28384" y="501300"/>
                  </a:lnTo>
                  <a:lnTo>
                    <a:pt x="59150" y="521981"/>
                  </a:lnTo>
                  <a:lnTo>
                    <a:pt x="96774" y="529589"/>
                  </a:lnTo>
                  <a:lnTo>
                    <a:pt x="433577" y="529589"/>
                  </a:lnTo>
                  <a:lnTo>
                    <a:pt x="470761" y="521981"/>
                  </a:lnTo>
                  <a:lnTo>
                    <a:pt x="501300" y="501300"/>
                  </a:lnTo>
                  <a:lnTo>
                    <a:pt x="521981" y="470761"/>
                  </a:lnTo>
                  <a:lnTo>
                    <a:pt x="529590" y="433577"/>
                  </a:lnTo>
                  <a:lnTo>
                    <a:pt x="529590" y="96774"/>
                  </a:lnTo>
                  <a:lnTo>
                    <a:pt x="521981" y="59150"/>
                  </a:lnTo>
                  <a:lnTo>
                    <a:pt x="501300" y="28384"/>
                  </a:lnTo>
                  <a:lnTo>
                    <a:pt x="470761" y="7620"/>
                  </a:lnTo>
                  <a:lnTo>
                    <a:pt x="433577" y="0"/>
                  </a:lnTo>
                  <a:close/>
                </a:path>
              </a:pathLst>
            </a:custGeom>
            <a:solidFill>
              <a:srgbClr val="2EB5D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9" name="object 5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319771" y="4306823"/>
              <a:ext cx="262127" cy="261365"/>
            </a:xfrm>
            <a:prstGeom prst="rect">
              <a:avLst/>
            </a:prstGeom>
          </p:spPr>
        </p:pic>
      </p:grpSp>
      <p:sp>
        <p:nvSpPr>
          <p:cNvPr id="60" name="object 60"/>
          <p:cNvSpPr txBox="1"/>
          <p:nvPr/>
        </p:nvSpPr>
        <p:spPr>
          <a:xfrm>
            <a:off x="7814564" y="4304029"/>
            <a:ext cx="764540" cy="22606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300">
                <a:solidFill>
                  <a:srgbClr val="15212E"/>
                </a:solidFill>
                <a:latin typeface="Segoe UI Semibold"/>
                <a:cs typeface="Segoe UI Semibold"/>
              </a:rPr>
              <a:t>AI</a:t>
            </a:r>
            <a:r>
              <a:rPr dirty="0" sz="1300" spc="-5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300">
                <a:solidFill>
                  <a:srgbClr val="15212E"/>
                </a:solidFill>
                <a:latin typeface="Segoe UI Semibold"/>
                <a:cs typeface="Segoe UI Semibold"/>
              </a:rPr>
              <a:t>built</a:t>
            </a:r>
            <a:r>
              <a:rPr dirty="0" sz="1300" spc="-5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300" spc="-25">
                <a:solidFill>
                  <a:srgbClr val="15212E"/>
                </a:solidFill>
                <a:latin typeface="Segoe UI Semibold"/>
                <a:cs typeface="Segoe UI Semibold"/>
              </a:rPr>
              <a:t>in</a:t>
            </a:r>
            <a:endParaRPr sz="1300">
              <a:latin typeface="Segoe UI Semibold"/>
              <a:cs typeface="Segoe UI Semibold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7172959" y="4831333"/>
            <a:ext cx="2451735" cy="31750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14"/>
              </a:spcBef>
            </a:pP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Automation</a:t>
            </a:r>
            <a:r>
              <a:rPr dirty="0" sz="950" spc="3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and</a:t>
            </a:r>
            <a:r>
              <a:rPr dirty="0" sz="950" spc="3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document</a:t>
            </a:r>
            <a:r>
              <a:rPr dirty="0" sz="950" spc="-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intelligence</a:t>
            </a:r>
            <a:r>
              <a:rPr dirty="0" sz="950" spc="2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 spc="-10">
                <a:solidFill>
                  <a:srgbClr val="546679"/>
                </a:solidFill>
                <a:latin typeface="Calibri"/>
                <a:cs typeface="Calibri"/>
              </a:rPr>
              <a:t>included, </a:t>
            </a:r>
            <a:r>
              <a:rPr dirty="0" sz="950">
                <a:solidFill>
                  <a:srgbClr val="546679"/>
                </a:solidFill>
                <a:latin typeface="Calibri"/>
                <a:cs typeface="Calibri"/>
              </a:rPr>
              <a:t>not</a:t>
            </a:r>
            <a:r>
              <a:rPr dirty="0" sz="950" spc="2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50" spc="-10">
                <a:solidFill>
                  <a:srgbClr val="546679"/>
                </a:solidFill>
                <a:latin typeface="Calibri"/>
                <a:cs typeface="Calibri"/>
              </a:rPr>
              <a:t>extra.</a:t>
            </a:r>
            <a:endParaRPr sz="950">
              <a:latin typeface="Calibri"/>
              <a:cs typeface="Calibri"/>
            </a:endParaRPr>
          </a:p>
        </p:txBody>
      </p:sp>
      <p:pic>
        <p:nvPicPr>
          <p:cNvPr id="62" name="object 6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57022" y="6368033"/>
            <a:ext cx="233171" cy="216407"/>
          </a:xfrm>
          <a:prstGeom prst="rect">
            <a:avLst/>
          </a:prstGeom>
        </p:spPr>
      </p:pic>
      <p:sp>
        <p:nvSpPr>
          <p:cNvPr id="63" name="object 63"/>
          <p:cNvSpPr txBox="1"/>
          <p:nvPr/>
        </p:nvSpPr>
        <p:spPr>
          <a:xfrm>
            <a:off x="10005314" y="6396145"/>
            <a:ext cx="137795" cy="15938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dirty="0" sz="800" spc="-25">
                <a:solidFill>
                  <a:srgbClr val="8FA2B0"/>
                </a:solidFill>
                <a:latin typeface="Segoe UI Semibold"/>
                <a:cs typeface="Segoe UI Semibold"/>
              </a:rPr>
              <a:t>06</a:t>
            </a:r>
            <a:endParaRPr sz="800">
              <a:latin typeface="Segoe UI Semibold"/>
              <a:cs typeface="Segoe UI Semibold"/>
            </a:endParaRPr>
          </a:p>
        </p:txBody>
      </p:sp>
      <p:sp>
        <p:nvSpPr>
          <p:cNvPr id="64" name="object 64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90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dirty="0" spc="-10"/>
              <a:t>O</a:t>
            </a:r>
            <a:r>
              <a:rPr dirty="0" spc="-75"/>
              <a:t> </a:t>
            </a:r>
            <a:r>
              <a:rPr dirty="0" spc="-10"/>
              <a:t>B</a:t>
            </a:r>
            <a:r>
              <a:rPr dirty="0" spc="-75"/>
              <a:t> </a:t>
            </a:r>
            <a:r>
              <a:rPr dirty="0"/>
              <a:t>G</a:t>
            </a:r>
            <a:r>
              <a:rPr dirty="0" spc="254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 spc="-10"/>
              <a:t>T</a:t>
            </a:r>
            <a:r>
              <a:rPr dirty="0" spc="-75"/>
              <a:t> </a:t>
            </a:r>
            <a:r>
              <a:rPr dirty="0" spc="-10"/>
              <a:t>S</a:t>
            </a:r>
            <a:r>
              <a:rPr dirty="0" spc="-75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/>
              <a:t>R</a:t>
            </a:r>
            <a:r>
              <a:rPr dirty="0" spc="-75"/>
              <a:t> </a:t>
            </a:r>
            <a:r>
              <a:rPr dirty="0" spc="-10"/>
              <a:t>C</a:t>
            </a:r>
            <a:r>
              <a:rPr dirty="0" spc="-75"/>
              <a:t> </a:t>
            </a:r>
            <a:r>
              <a:rPr dirty="0"/>
              <a:t>I</a:t>
            </a:r>
            <a:r>
              <a:rPr dirty="0" spc="-80"/>
              <a:t> </a:t>
            </a:r>
            <a:r>
              <a:rPr dirty="0" spc="-25"/>
              <a:t>NG</a:t>
            </a:r>
          </a:p>
        </p:txBody>
      </p:sp>
      <p:sp>
        <p:nvSpPr>
          <p:cNvPr id="65" name="object 6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10"/>
              </a:lnSpc>
            </a:pPr>
            <a:r>
              <a:rPr dirty="0" spc="-10"/>
              <a:t>Confidential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9655" y="1286509"/>
            <a:ext cx="2139950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I</a:t>
            </a:r>
            <a:r>
              <a:rPr dirty="0" sz="1100" spc="-5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N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D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U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S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T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R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Y</a:t>
            </a:r>
            <a:r>
              <a:rPr dirty="0" sz="1100" spc="48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C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H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A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L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L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E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N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G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 spc="-25">
                <a:solidFill>
                  <a:srgbClr val="137BA6"/>
                </a:solidFill>
                <a:latin typeface="Segoe UI Semibold"/>
                <a:cs typeface="Segoe UI Semibold"/>
              </a:rPr>
              <a:t>ES</a:t>
            </a:r>
            <a:endParaRPr sz="1100">
              <a:latin typeface="Segoe UI Semibold"/>
              <a:cs typeface="Segoe UI Semibold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/>
              <a:t>The</a:t>
            </a:r>
            <a:r>
              <a:rPr dirty="0" spc="-140"/>
              <a:t> </a:t>
            </a:r>
            <a:r>
              <a:rPr dirty="0"/>
              <a:t>pressures</a:t>
            </a:r>
            <a:r>
              <a:rPr dirty="0" spc="-135"/>
              <a:t> </a:t>
            </a:r>
            <a:r>
              <a:rPr dirty="0"/>
              <a:t>squeezing</a:t>
            </a:r>
            <a:r>
              <a:rPr dirty="0" spc="-125"/>
              <a:t> </a:t>
            </a:r>
            <a:r>
              <a:rPr dirty="0"/>
              <a:t>accounting</a:t>
            </a:r>
            <a:r>
              <a:rPr dirty="0" spc="-140"/>
              <a:t> </a:t>
            </a:r>
            <a:r>
              <a:rPr dirty="0" spc="-10"/>
              <a:t>firms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49655" y="2144826"/>
            <a:ext cx="8819515" cy="4267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4300"/>
              </a:lnSpc>
              <a:spcBef>
                <a:spcPts val="95"/>
              </a:spcBef>
            </a:pPr>
            <a:r>
              <a:rPr dirty="0" sz="1150">
                <a:solidFill>
                  <a:srgbClr val="546679"/>
                </a:solidFill>
                <a:latin typeface="Calibri"/>
                <a:cs typeface="Calibri"/>
              </a:rPr>
              <a:t>The</a:t>
            </a:r>
            <a:r>
              <a:rPr dirty="0" sz="1150" spc="4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46679"/>
                </a:solidFill>
                <a:latin typeface="Calibri"/>
                <a:cs typeface="Calibri"/>
              </a:rPr>
              <a:t>profession</a:t>
            </a:r>
            <a:r>
              <a:rPr dirty="0" sz="1150" spc="4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46679"/>
                </a:solidFill>
                <a:latin typeface="Calibri"/>
                <a:cs typeface="Calibri"/>
              </a:rPr>
              <a:t>faces</a:t>
            </a:r>
            <a:r>
              <a:rPr dirty="0" sz="1150" spc="4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46679"/>
                </a:solidFill>
                <a:latin typeface="Calibri"/>
                <a:cs typeface="Calibri"/>
              </a:rPr>
              <a:t>a</a:t>
            </a:r>
            <a:r>
              <a:rPr dirty="0" sz="1150" spc="4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46679"/>
                </a:solidFill>
                <a:latin typeface="Calibri"/>
                <a:cs typeface="Calibri"/>
              </a:rPr>
              <a:t>structural</a:t>
            </a:r>
            <a:r>
              <a:rPr dirty="0" sz="1150" spc="4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46679"/>
                </a:solidFill>
                <a:latin typeface="Calibri"/>
                <a:cs typeface="Calibri"/>
              </a:rPr>
              <a:t>talent</a:t>
            </a:r>
            <a:r>
              <a:rPr dirty="0" sz="1150" spc="3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46679"/>
                </a:solidFill>
                <a:latin typeface="Calibri"/>
                <a:cs typeface="Calibri"/>
              </a:rPr>
              <a:t>gap</a:t>
            </a:r>
            <a:r>
              <a:rPr dirty="0" sz="1150" spc="4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46679"/>
                </a:solidFill>
                <a:latin typeface="Calibri"/>
                <a:cs typeface="Calibri"/>
              </a:rPr>
              <a:t>while</a:t>
            </a:r>
            <a:r>
              <a:rPr dirty="0" sz="1150" spc="4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46679"/>
                </a:solidFill>
                <a:latin typeface="Calibri"/>
                <a:cs typeface="Calibri"/>
              </a:rPr>
              <a:t>client</a:t>
            </a:r>
            <a:r>
              <a:rPr dirty="0" sz="1150" spc="4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46679"/>
                </a:solidFill>
                <a:latin typeface="Calibri"/>
                <a:cs typeface="Calibri"/>
              </a:rPr>
              <a:t>demands</a:t>
            </a:r>
            <a:r>
              <a:rPr dirty="0" sz="1150" spc="4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46679"/>
                </a:solidFill>
                <a:latin typeface="Calibri"/>
                <a:cs typeface="Calibri"/>
              </a:rPr>
              <a:t>and</a:t>
            </a:r>
            <a:r>
              <a:rPr dirty="0" sz="1150" spc="4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46679"/>
                </a:solidFill>
                <a:latin typeface="Calibri"/>
                <a:cs typeface="Calibri"/>
              </a:rPr>
              <a:t>costs</a:t>
            </a:r>
            <a:r>
              <a:rPr dirty="0" sz="1150" spc="3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46679"/>
                </a:solidFill>
                <a:latin typeface="Calibri"/>
                <a:cs typeface="Calibri"/>
              </a:rPr>
              <a:t>keep</a:t>
            </a:r>
            <a:r>
              <a:rPr dirty="0" sz="1150" spc="4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46679"/>
                </a:solidFill>
                <a:latin typeface="Calibri"/>
                <a:cs typeface="Calibri"/>
              </a:rPr>
              <a:t>rising.</a:t>
            </a:r>
            <a:r>
              <a:rPr dirty="0" sz="1150" spc="4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46679"/>
                </a:solidFill>
                <a:latin typeface="Calibri"/>
                <a:cs typeface="Calibri"/>
              </a:rPr>
              <a:t>These</a:t>
            </a:r>
            <a:r>
              <a:rPr dirty="0" sz="1150" spc="4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46679"/>
                </a:solidFill>
                <a:latin typeface="Calibri"/>
                <a:cs typeface="Calibri"/>
              </a:rPr>
              <a:t>are</a:t>
            </a:r>
            <a:r>
              <a:rPr dirty="0" sz="1150" spc="4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46679"/>
                </a:solidFill>
                <a:latin typeface="Calibri"/>
                <a:cs typeface="Calibri"/>
              </a:rPr>
              <a:t>the</a:t>
            </a:r>
            <a:r>
              <a:rPr dirty="0" sz="1150" spc="6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46679"/>
                </a:solidFill>
                <a:latin typeface="Calibri"/>
                <a:cs typeface="Calibri"/>
              </a:rPr>
              <a:t>forces</a:t>
            </a:r>
            <a:r>
              <a:rPr dirty="0" sz="1150" spc="4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46679"/>
                </a:solidFill>
                <a:latin typeface="Calibri"/>
                <a:cs typeface="Calibri"/>
              </a:rPr>
              <a:t>a</a:t>
            </a:r>
            <a:r>
              <a:rPr dirty="0" sz="1150" spc="4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46679"/>
                </a:solidFill>
                <a:latin typeface="Calibri"/>
                <a:cs typeface="Calibri"/>
              </a:rPr>
              <a:t>modern</a:t>
            </a:r>
            <a:r>
              <a:rPr dirty="0" sz="1150" spc="4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46679"/>
                </a:solidFill>
                <a:latin typeface="Calibri"/>
                <a:cs typeface="Calibri"/>
              </a:rPr>
              <a:t>delivery</a:t>
            </a:r>
            <a:r>
              <a:rPr dirty="0" sz="1150" spc="7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46679"/>
                </a:solidFill>
                <a:latin typeface="Calibri"/>
                <a:cs typeface="Calibri"/>
              </a:rPr>
              <a:t>partner</a:t>
            </a:r>
            <a:r>
              <a:rPr dirty="0" sz="1150" spc="4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46679"/>
                </a:solidFill>
                <a:latin typeface="Calibri"/>
                <a:cs typeface="Calibri"/>
              </a:rPr>
              <a:t>is</a:t>
            </a:r>
            <a:r>
              <a:rPr dirty="0" sz="1150" spc="4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150">
                <a:solidFill>
                  <a:srgbClr val="546679"/>
                </a:solidFill>
                <a:latin typeface="Calibri"/>
                <a:cs typeface="Calibri"/>
              </a:rPr>
              <a:t>built</a:t>
            </a:r>
            <a:r>
              <a:rPr dirty="0" sz="1150" spc="4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150" spc="-25">
                <a:solidFill>
                  <a:srgbClr val="546679"/>
                </a:solidFill>
                <a:latin typeface="Calibri"/>
                <a:cs typeface="Calibri"/>
              </a:rPr>
              <a:t>to </a:t>
            </a:r>
            <a:r>
              <a:rPr dirty="0" sz="1150" spc="-10">
                <a:solidFill>
                  <a:srgbClr val="546679"/>
                </a:solidFill>
                <a:latin typeface="Calibri"/>
                <a:cs typeface="Calibri"/>
              </a:rPr>
              <a:t>absorb.</a:t>
            </a:r>
            <a:endParaRPr sz="115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555879" y="2812922"/>
            <a:ext cx="3042920" cy="1254760"/>
            <a:chOff x="555879" y="2812922"/>
            <a:chExt cx="3042920" cy="1254760"/>
          </a:xfrm>
        </p:grpSpPr>
        <p:sp>
          <p:nvSpPr>
            <p:cNvPr id="6" name="object 6"/>
            <p:cNvSpPr/>
            <p:nvPr/>
          </p:nvSpPr>
          <p:spPr>
            <a:xfrm>
              <a:off x="561594" y="2818637"/>
              <a:ext cx="3031490" cy="1243330"/>
            </a:xfrm>
            <a:custGeom>
              <a:avLst/>
              <a:gdLst/>
              <a:ahLst/>
              <a:cxnLst/>
              <a:rect l="l" t="t" r="r" b="b"/>
              <a:pathLst>
                <a:path w="3031490" h="1243329">
                  <a:moveTo>
                    <a:pt x="76240" y="1242061"/>
                  </a:moveTo>
                  <a:lnTo>
                    <a:pt x="80010" y="1242822"/>
                  </a:lnTo>
                  <a:lnTo>
                    <a:pt x="2959608" y="1242822"/>
                  </a:lnTo>
                  <a:lnTo>
                    <a:pt x="76240" y="1242061"/>
                  </a:lnTo>
                  <a:close/>
                </a:path>
                <a:path w="3031490" h="1243329">
                  <a:moveTo>
                    <a:pt x="3023616" y="1195577"/>
                  </a:moveTo>
                  <a:lnTo>
                    <a:pt x="7620" y="1195577"/>
                  </a:lnTo>
                  <a:lnTo>
                    <a:pt x="7620" y="1195936"/>
                  </a:lnTo>
                  <a:lnTo>
                    <a:pt x="45730" y="1234423"/>
                  </a:lnTo>
                  <a:lnTo>
                    <a:pt x="2959608" y="1242822"/>
                  </a:lnTo>
                  <a:lnTo>
                    <a:pt x="2951215" y="1242822"/>
                  </a:lnTo>
                  <a:lnTo>
                    <a:pt x="3006635" y="1220178"/>
                  </a:lnTo>
                  <a:lnTo>
                    <a:pt x="3023496" y="1195936"/>
                  </a:lnTo>
                  <a:lnTo>
                    <a:pt x="3023616" y="1195577"/>
                  </a:lnTo>
                  <a:close/>
                </a:path>
                <a:path w="3031490" h="1243329">
                  <a:moveTo>
                    <a:pt x="2983227" y="1235959"/>
                  </a:moveTo>
                  <a:lnTo>
                    <a:pt x="2980185" y="1236976"/>
                  </a:lnTo>
                  <a:lnTo>
                    <a:pt x="2982372" y="1236535"/>
                  </a:lnTo>
                  <a:lnTo>
                    <a:pt x="2983227" y="1235959"/>
                  </a:lnTo>
                  <a:close/>
                </a:path>
                <a:path w="3031490" h="1243329">
                  <a:moveTo>
                    <a:pt x="45730" y="1234423"/>
                  </a:moveTo>
                  <a:lnTo>
                    <a:pt x="48863" y="1236535"/>
                  </a:lnTo>
                  <a:lnTo>
                    <a:pt x="50273" y="1236820"/>
                  </a:lnTo>
                  <a:lnTo>
                    <a:pt x="45730" y="1234423"/>
                  </a:lnTo>
                  <a:close/>
                </a:path>
                <a:path w="3031490" h="1243329">
                  <a:moveTo>
                    <a:pt x="22220" y="1217593"/>
                  </a:moveTo>
                  <a:lnTo>
                    <a:pt x="23431" y="1219390"/>
                  </a:lnTo>
                  <a:lnTo>
                    <a:pt x="25228" y="1220601"/>
                  </a:lnTo>
                  <a:lnTo>
                    <a:pt x="22220" y="1217593"/>
                  </a:lnTo>
                  <a:close/>
                </a:path>
                <a:path w="3031490" h="1243329">
                  <a:moveTo>
                    <a:pt x="3008592" y="1218221"/>
                  </a:moveTo>
                  <a:lnTo>
                    <a:pt x="3006635" y="1220178"/>
                  </a:lnTo>
                  <a:lnTo>
                    <a:pt x="3007804" y="1219390"/>
                  </a:lnTo>
                  <a:lnTo>
                    <a:pt x="3008592" y="1218221"/>
                  </a:lnTo>
                  <a:close/>
                </a:path>
                <a:path w="3031490" h="1243329">
                  <a:moveTo>
                    <a:pt x="3024430" y="1194053"/>
                  </a:moveTo>
                  <a:lnTo>
                    <a:pt x="6857" y="1194053"/>
                  </a:lnTo>
                  <a:lnTo>
                    <a:pt x="6857" y="1194806"/>
                  </a:lnTo>
                  <a:lnTo>
                    <a:pt x="7620" y="1195936"/>
                  </a:lnTo>
                  <a:lnTo>
                    <a:pt x="7620" y="1195577"/>
                  </a:lnTo>
                  <a:lnTo>
                    <a:pt x="3023616" y="1195577"/>
                  </a:lnTo>
                  <a:lnTo>
                    <a:pt x="3024430" y="1194053"/>
                  </a:lnTo>
                  <a:close/>
                </a:path>
                <a:path w="3031490" h="1243329">
                  <a:moveTo>
                    <a:pt x="3025234" y="1192548"/>
                  </a:moveTo>
                  <a:lnTo>
                    <a:pt x="3023616" y="1195577"/>
                  </a:lnTo>
                  <a:lnTo>
                    <a:pt x="3023496" y="1195936"/>
                  </a:lnTo>
                  <a:lnTo>
                    <a:pt x="3023857" y="1195577"/>
                  </a:lnTo>
                  <a:lnTo>
                    <a:pt x="3024885" y="1194053"/>
                  </a:lnTo>
                  <a:lnTo>
                    <a:pt x="3025121" y="1193107"/>
                  </a:lnTo>
                  <a:lnTo>
                    <a:pt x="3025234" y="1192548"/>
                  </a:lnTo>
                  <a:close/>
                </a:path>
                <a:path w="3031490" h="1243329">
                  <a:moveTo>
                    <a:pt x="3025391" y="1191767"/>
                  </a:moveTo>
                  <a:lnTo>
                    <a:pt x="6096" y="1191767"/>
                  </a:lnTo>
                  <a:lnTo>
                    <a:pt x="6096" y="1193107"/>
                  </a:lnTo>
                  <a:lnTo>
                    <a:pt x="6286" y="1194053"/>
                  </a:lnTo>
                  <a:lnTo>
                    <a:pt x="6857" y="1194806"/>
                  </a:lnTo>
                  <a:lnTo>
                    <a:pt x="6857" y="1194053"/>
                  </a:lnTo>
                  <a:lnTo>
                    <a:pt x="3024430" y="1194053"/>
                  </a:lnTo>
                  <a:lnTo>
                    <a:pt x="3025234" y="1192548"/>
                  </a:lnTo>
                  <a:lnTo>
                    <a:pt x="3025391" y="1191767"/>
                  </a:lnTo>
                  <a:close/>
                </a:path>
                <a:path w="3031490" h="1243329">
                  <a:moveTo>
                    <a:pt x="2951226" y="0"/>
                  </a:moveTo>
                  <a:lnTo>
                    <a:pt x="80009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162812"/>
                  </a:lnTo>
                  <a:lnTo>
                    <a:pt x="6001" y="1192548"/>
                  </a:lnTo>
                  <a:lnTo>
                    <a:pt x="6096" y="1191767"/>
                  </a:lnTo>
                  <a:lnTo>
                    <a:pt x="3025391" y="1191767"/>
                  </a:lnTo>
                  <a:lnTo>
                    <a:pt x="3030476" y="1166576"/>
                  </a:lnTo>
                  <a:lnTo>
                    <a:pt x="3031231" y="80010"/>
                  </a:lnTo>
                  <a:lnTo>
                    <a:pt x="3024968" y="48863"/>
                  </a:lnTo>
                  <a:lnTo>
                    <a:pt x="3024378" y="48863"/>
                  </a:lnTo>
                  <a:lnTo>
                    <a:pt x="3024378" y="48015"/>
                  </a:lnTo>
                  <a:lnTo>
                    <a:pt x="3023857" y="47244"/>
                  </a:lnTo>
                  <a:lnTo>
                    <a:pt x="3023616" y="47244"/>
                  </a:lnTo>
                  <a:lnTo>
                    <a:pt x="3023616" y="46885"/>
                  </a:lnTo>
                  <a:lnTo>
                    <a:pt x="3007804" y="23431"/>
                  </a:lnTo>
                  <a:lnTo>
                    <a:pt x="2982372" y="6286"/>
                  </a:lnTo>
                  <a:lnTo>
                    <a:pt x="2951226" y="0"/>
                  </a:lnTo>
                  <a:close/>
                </a:path>
                <a:path w="3031490" h="1243329">
                  <a:moveTo>
                    <a:pt x="3031231" y="80010"/>
                  </a:moveTo>
                  <a:lnTo>
                    <a:pt x="3030478" y="1162812"/>
                  </a:lnTo>
                  <a:lnTo>
                    <a:pt x="3030476" y="1166576"/>
                  </a:lnTo>
                  <a:lnTo>
                    <a:pt x="3031235" y="1162812"/>
                  </a:lnTo>
                  <a:lnTo>
                    <a:pt x="3031231" y="80010"/>
                  </a:lnTo>
                  <a:close/>
                </a:path>
                <a:path w="3031490" h="1243329">
                  <a:moveTo>
                    <a:pt x="3024378" y="48015"/>
                  </a:moveTo>
                  <a:lnTo>
                    <a:pt x="3024378" y="48863"/>
                  </a:lnTo>
                  <a:lnTo>
                    <a:pt x="3025021" y="48863"/>
                  </a:lnTo>
                  <a:lnTo>
                    <a:pt x="3024378" y="48015"/>
                  </a:lnTo>
                  <a:close/>
                </a:path>
                <a:path w="3031490" h="1243329">
                  <a:moveTo>
                    <a:pt x="3023616" y="46885"/>
                  </a:moveTo>
                  <a:lnTo>
                    <a:pt x="3023616" y="47244"/>
                  </a:lnTo>
                  <a:lnTo>
                    <a:pt x="3023857" y="47244"/>
                  </a:lnTo>
                  <a:lnTo>
                    <a:pt x="3023616" y="4688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561594" y="2818637"/>
              <a:ext cx="3031490" cy="1243330"/>
            </a:xfrm>
            <a:custGeom>
              <a:avLst/>
              <a:gdLst/>
              <a:ahLst/>
              <a:cxnLst/>
              <a:rect l="l" t="t" r="r" b="b"/>
              <a:pathLst>
                <a:path w="3031490" h="1243329">
                  <a:moveTo>
                    <a:pt x="80010" y="0"/>
                  </a:moveTo>
                  <a:lnTo>
                    <a:pt x="2951226" y="0"/>
                  </a:lnTo>
                </a:path>
                <a:path w="3031490" h="1243329">
                  <a:moveTo>
                    <a:pt x="2951226" y="1242819"/>
                  </a:moveTo>
                  <a:lnTo>
                    <a:pt x="80010" y="1242822"/>
                  </a:lnTo>
                  <a:lnTo>
                    <a:pt x="76240" y="1242061"/>
                  </a:lnTo>
                </a:path>
                <a:path w="3031490" h="1243329">
                  <a:moveTo>
                    <a:pt x="50273" y="1236820"/>
                  </a:moveTo>
                  <a:lnTo>
                    <a:pt x="48863" y="1236535"/>
                  </a:lnTo>
                  <a:lnTo>
                    <a:pt x="45730" y="1234423"/>
                  </a:lnTo>
                </a:path>
                <a:path w="3031490" h="1243329">
                  <a:moveTo>
                    <a:pt x="26629" y="1221546"/>
                  </a:moveTo>
                  <a:lnTo>
                    <a:pt x="25228" y="1220601"/>
                  </a:lnTo>
                  <a:lnTo>
                    <a:pt x="23431" y="1219390"/>
                  </a:lnTo>
                  <a:lnTo>
                    <a:pt x="22220" y="1217593"/>
                  </a:lnTo>
                </a:path>
                <a:path w="3031490" h="1243329">
                  <a:moveTo>
                    <a:pt x="7620" y="1195936"/>
                  </a:moveTo>
                  <a:lnTo>
                    <a:pt x="7378" y="1195577"/>
                  </a:lnTo>
                </a:path>
                <a:path w="3031490" h="1243329">
                  <a:moveTo>
                    <a:pt x="6857" y="1194806"/>
                  </a:moveTo>
                  <a:lnTo>
                    <a:pt x="6286" y="1194053"/>
                  </a:lnTo>
                </a:path>
                <a:path w="3031490" h="1243329">
                  <a:moveTo>
                    <a:pt x="6096" y="1193107"/>
                  </a:moveTo>
                  <a:lnTo>
                    <a:pt x="5826" y="1191767"/>
                  </a:lnTo>
                </a:path>
                <a:path w="3031490" h="1243329">
                  <a:moveTo>
                    <a:pt x="0" y="1162812"/>
                  </a:moveTo>
                  <a:lnTo>
                    <a:pt x="0" y="80010"/>
                  </a:lnTo>
                </a:path>
                <a:path w="3031490" h="1243329">
                  <a:moveTo>
                    <a:pt x="3023857" y="47244"/>
                  </a:moveTo>
                  <a:lnTo>
                    <a:pt x="3024378" y="48015"/>
                  </a:lnTo>
                </a:path>
                <a:path w="3031490" h="1243329">
                  <a:moveTo>
                    <a:pt x="3024949" y="48767"/>
                  </a:moveTo>
                  <a:lnTo>
                    <a:pt x="3025234" y="50273"/>
                  </a:lnTo>
                  <a:lnTo>
                    <a:pt x="3031231" y="80009"/>
                  </a:lnTo>
                </a:path>
                <a:path w="3031490" h="1243329">
                  <a:moveTo>
                    <a:pt x="3030476" y="1166576"/>
                  </a:moveTo>
                  <a:lnTo>
                    <a:pt x="3025234" y="1192548"/>
                  </a:lnTo>
                </a:path>
                <a:path w="3031490" h="1243329">
                  <a:moveTo>
                    <a:pt x="3023379" y="1196287"/>
                  </a:moveTo>
                  <a:lnTo>
                    <a:pt x="3008592" y="1218221"/>
                  </a:lnTo>
                </a:path>
                <a:path w="3031490" h="1243329">
                  <a:moveTo>
                    <a:pt x="3006635" y="1220178"/>
                  </a:moveTo>
                  <a:lnTo>
                    <a:pt x="2983227" y="1235959"/>
                  </a:lnTo>
                </a:path>
                <a:path w="3031490" h="1243329">
                  <a:moveTo>
                    <a:pt x="2980185" y="1236976"/>
                  </a:moveTo>
                  <a:lnTo>
                    <a:pt x="2951226" y="1242819"/>
                  </a:lnTo>
                </a:path>
                <a:path w="3031490" h="1243329">
                  <a:moveTo>
                    <a:pt x="76240" y="1242061"/>
                  </a:moveTo>
                  <a:lnTo>
                    <a:pt x="50273" y="1236820"/>
                  </a:lnTo>
                </a:path>
                <a:path w="3031490" h="1243329">
                  <a:moveTo>
                    <a:pt x="45730" y="1234423"/>
                  </a:moveTo>
                  <a:lnTo>
                    <a:pt x="26629" y="1221546"/>
                  </a:lnTo>
                  <a:lnTo>
                    <a:pt x="25228" y="1220601"/>
                  </a:lnTo>
                </a:path>
                <a:path w="3031490" h="1243329">
                  <a:moveTo>
                    <a:pt x="22220" y="1217593"/>
                  </a:moveTo>
                  <a:lnTo>
                    <a:pt x="21275" y="1216192"/>
                  </a:lnTo>
                  <a:lnTo>
                    <a:pt x="8398" y="1197091"/>
                  </a:lnTo>
                  <a:lnTo>
                    <a:pt x="7620" y="1195936"/>
                  </a:lnTo>
                </a:path>
                <a:path w="3031490" h="1243329">
                  <a:moveTo>
                    <a:pt x="7378" y="1195577"/>
                  </a:moveTo>
                  <a:lnTo>
                    <a:pt x="6857" y="1194806"/>
                  </a:lnTo>
                </a:path>
                <a:path w="3031490" h="1243329">
                  <a:moveTo>
                    <a:pt x="6286" y="1194053"/>
                  </a:moveTo>
                  <a:lnTo>
                    <a:pt x="6096" y="1193014"/>
                  </a:lnTo>
                </a:path>
                <a:path w="3031490" h="1243329">
                  <a:moveTo>
                    <a:pt x="5844" y="1191767"/>
                  </a:moveTo>
                  <a:lnTo>
                    <a:pt x="5381" y="1189472"/>
                  </a:lnTo>
                  <a:lnTo>
                    <a:pt x="0" y="1162812"/>
                  </a:lnTo>
                  <a:lnTo>
                    <a:pt x="0" y="80010"/>
                  </a:ln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2951226" y="0"/>
                  </a:lnTo>
                  <a:lnTo>
                    <a:pt x="2982372" y="6286"/>
                  </a:lnTo>
                  <a:lnTo>
                    <a:pt x="3007804" y="23431"/>
                  </a:lnTo>
                  <a:lnTo>
                    <a:pt x="3010551" y="27506"/>
                  </a:lnTo>
                  <a:lnTo>
                    <a:pt x="3022837" y="45730"/>
                  </a:lnTo>
                  <a:lnTo>
                    <a:pt x="3023616" y="46885"/>
                  </a:lnTo>
                </a:path>
                <a:path w="3031490" h="1243329">
                  <a:moveTo>
                    <a:pt x="3023616" y="46885"/>
                  </a:moveTo>
                  <a:lnTo>
                    <a:pt x="3023857" y="47244"/>
                  </a:lnTo>
                </a:path>
                <a:path w="3031490" h="1243329">
                  <a:moveTo>
                    <a:pt x="3024378" y="48015"/>
                  </a:moveTo>
                  <a:lnTo>
                    <a:pt x="3024949" y="48767"/>
                  </a:lnTo>
                </a:path>
                <a:path w="3031490" h="1243329">
                  <a:moveTo>
                    <a:pt x="3031231" y="80009"/>
                  </a:moveTo>
                  <a:lnTo>
                    <a:pt x="3031235" y="1162812"/>
                  </a:lnTo>
                  <a:lnTo>
                    <a:pt x="3030476" y="1166576"/>
                  </a:lnTo>
                </a:path>
                <a:path w="3031490" h="1243329">
                  <a:moveTo>
                    <a:pt x="3025234" y="1192548"/>
                  </a:moveTo>
                  <a:lnTo>
                    <a:pt x="3024949" y="1193958"/>
                  </a:lnTo>
                  <a:lnTo>
                    <a:pt x="3023379" y="1196287"/>
                  </a:lnTo>
                </a:path>
                <a:path w="3031490" h="1243329">
                  <a:moveTo>
                    <a:pt x="3008592" y="1218221"/>
                  </a:moveTo>
                  <a:lnTo>
                    <a:pt x="3007804" y="1219390"/>
                  </a:lnTo>
                  <a:lnTo>
                    <a:pt x="3006635" y="1220178"/>
                  </a:lnTo>
                </a:path>
                <a:path w="3031490" h="1243329">
                  <a:moveTo>
                    <a:pt x="2983227" y="1235959"/>
                  </a:moveTo>
                  <a:lnTo>
                    <a:pt x="2982372" y="1236535"/>
                  </a:lnTo>
                  <a:lnTo>
                    <a:pt x="2980185" y="1236976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561594" y="2818637"/>
              <a:ext cx="3031490" cy="1243330"/>
            </a:xfrm>
            <a:custGeom>
              <a:avLst/>
              <a:gdLst/>
              <a:ahLst/>
              <a:cxnLst/>
              <a:rect l="l" t="t" r="r" b="b"/>
              <a:pathLst>
                <a:path w="3031490" h="1243329">
                  <a:moveTo>
                    <a:pt x="2951226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162812"/>
                  </a:lnTo>
                  <a:lnTo>
                    <a:pt x="6286" y="1193958"/>
                  </a:lnTo>
                  <a:lnTo>
                    <a:pt x="23431" y="1219390"/>
                  </a:lnTo>
                  <a:lnTo>
                    <a:pt x="48863" y="1236535"/>
                  </a:lnTo>
                  <a:lnTo>
                    <a:pt x="80010" y="1242822"/>
                  </a:lnTo>
                  <a:lnTo>
                    <a:pt x="2951226" y="1242822"/>
                  </a:lnTo>
                  <a:lnTo>
                    <a:pt x="2982372" y="1236535"/>
                  </a:lnTo>
                  <a:lnTo>
                    <a:pt x="3007804" y="1219390"/>
                  </a:lnTo>
                  <a:lnTo>
                    <a:pt x="3024949" y="1193958"/>
                  </a:lnTo>
                  <a:lnTo>
                    <a:pt x="3031235" y="1162812"/>
                  </a:lnTo>
                  <a:lnTo>
                    <a:pt x="3031235" y="80010"/>
                  </a:lnTo>
                  <a:lnTo>
                    <a:pt x="3024949" y="48863"/>
                  </a:lnTo>
                  <a:lnTo>
                    <a:pt x="3007804" y="23431"/>
                  </a:lnTo>
                  <a:lnTo>
                    <a:pt x="2982372" y="6286"/>
                  </a:lnTo>
                  <a:lnTo>
                    <a:pt x="29512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561594" y="2818637"/>
              <a:ext cx="3031490" cy="1243330"/>
            </a:xfrm>
            <a:custGeom>
              <a:avLst/>
              <a:gdLst/>
              <a:ahLst/>
              <a:cxnLst/>
              <a:rect l="l" t="t" r="r" b="b"/>
              <a:pathLst>
                <a:path w="3031490" h="1243329">
                  <a:moveTo>
                    <a:pt x="0" y="80010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2951226" y="0"/>
                  </a:lnTo>
                  <a:lnTo>
                    <a:pt x="2982372" y="6286"/>
                  </a:lnTo>
                  <a:lnTo>
                    <a:pt x="3007804" y="23431"/>
                  </a:lnTo>
                  <a:lnTo>
                    <a:pt x="3024949" y="48863"/>
                  </a:lnTo>
                  <a:lnTo>
                    <a:pt x="3031235" y="80010"/>
                  </a:lnTo>
                  <a:lnTo>
                    <a:pt x="3031235" y="1162812"/>
                  </a:lnTo>
                  <a:lnTo>
                    <a:pt x="3024949" y="1193958"/>
                  </a:lnTo>
                  <a:lnTo>
                    <a:pt x="3007804" y="1219390"/>
                  </a:lnTo>
                  <a:lnTo>
                    <a:pt x="2982372" y="1236535"/>
                  </a:lnTo>
                  <a:lnTo>
                    <a:pt x="2951226" y="1242822"/>
                  </a:lnTo>
                  <a:lnTo>
                    <a:pt x="80010" y="1242822"/>
                  </a:lnTo>
                  <a:lnTo>
                    <a:pt x="48863" y="1236535"/>
                  </a:lnTo>
                  <a:lnTo>
                    <a:pt x="23431" y="1219390"/>
                  </a:lnTo>
                  <a:lnTo>
                    <a:pt x="6286" y="1193958"/>
                  </a:lnTo>
                  <a:lnTo>
                    <a:pt x="0" y="1162812"/>
                  </a:lnTo>
                  <a:lnTo>
                    <a:pt x="0" y="80010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802386" y="3059429"/>
              <a:ext cx="481330" cy="481330"/>
            </a:xfrm>
            <a:custGeom>
              <a:avLst/>
              <a:gdLst/>
              <a:ahLst/>
              <a:cxnLst/>
              <a:rect l="l" t="t" r="r" b="b"/>
              <a:pathLst>
                <a:path w="481330" h="481329">
                  <a:moveTo>
                    <a:pt x="384810" y="0"/>
                  </a:moveTo>
                  <a:lnTo>
                    <a:pt x="96011" y="0"/>
                  </a:lnTo>
                  <a:lnTo>
                    <a:pt x="58507" y="7500"/>
                  </a:lnTo>
                  <a:lnTo>
                    <a:pt x="28003" y="28003"/>
                  </a:lnTo>
                  <a:lnTo>
                    <a:pt x="7500" y="58507"/>
                  </a:lnTo>
                  <a:lnTo>
                    <a:pt x="0" y="96012"/>
                  </a:lnTo>
                  <a:lnTo>
                    <a:pt x="0" y="384810"/>
                  </a:lnTo>
                  <a:lnTo>
                    <a:pt x="7500" y="422314"/>
                  </a:lnTo>
                  <a:lnTo>
                    <a:pt x="28003" y="452818"/>
                  </a:lnTo>
                  <a:lnTo>
                    <a:pt x="58507" y="473321"/>
                  </a:lnTo>
                  <a:lnTo>
                    <a:pt x="96011" y="480822"/>
                  </a:lnTo>
                  <a:lnTo>
                    <a:pt x="384810" y="480822"/>
                  </a:lnTo>
                  <a:lnTo>
                    <a:pt x="422314" y="473321"/>
                  </a:lnTo>
                  <a:lnTo>
                    <a:pt x="452818" y="452818"/>
                  </a:lnTo>
                  <a:lnTo>
                    <a:pt x="473321" y="422314"/>
                  </a:lnTo>
                  <a:lnTo>
                    <a:pt x="480822" y="384810"/>
                  </a:lnTo>
                  <a:lnTo>
                    <a:pt x="480822" y="96012"/>
                  </a:lnTo>
                  <a:lnTo>
                    <a:pt x="473321" y="58507"/>
                  </a:lnTo>
                  <a:lnTo>
                    <a:pt x="452818" y="28003"/>
                  </a:lnTo>
                  <a:lnTo>
                    <a:pt x="422314" y="7500"/>
                  </a:lnTo>
                  <a:lnTo>
                    <a:pt x="384810" y="0"/>
                  </a:lnTo>
                  <a:close/>
                </a:path>
              </a:pathLst>
            </a:custGeom>
            <a:solidFill>
              <a:srgbClr val="071F3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2781" y="3180588"/>
              <a:ext cx="241554" cy="240791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1390903" y="3169411"/>
            <a:ext cx="495934" cy="22606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300" spc="-10">
                <a:solidFill>
                  <a:srgbClr val="15212E"/>
                </a:solidFill>
                <a:latin typeface="Segoe UI Semibold"/>
                <a:cs typeface="Segoe UI Semibold"/>
              </a:rPr>
              <a:t>Hiring</a:t>
            </a:r>
            <a:endParaRPr sz="1300">
              <a:latin typeface="Segoe UI Semibold"/>
              <a:cs typeface="Segoe UI Semibold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89686" y="3626611"/>
            <a:ext cx="2510790" cy="313055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marL="12700" marR="5080">
              <a:lnSpc>
                <a:spcPct val="105600"/>
              </a:lnSpc>
              <a:spcBef>
                <a:spcPts val="75"/>
              </a:spcBef>
            </a:pP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A</a:t>
            </a:r>
            <a:r>
              <a:rPr dirty="0" sz="900" spc="6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shrinking</a:t>
            </a:r>
            <a:r>
              <a:rPr dirty="0" sz="900" spc="6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pipeline</a:t>
            </a:r>
            <a:r>
              <a:rPr dirty="0" sz="900" spc="8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of</a:t>
            </a:r>
            <a:r>
              <a:rPr dirty="0" sz="900" spc="6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qualified</a:t>
            </a:r>
            <a:r>
              <a:rPr dirty="0" sz="900" spc="10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accountants</a:t>
            </a:r>
            <a:r>
              <a:rPr dirty="0" sz="900" spc="6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546679"/>
                </a:solidFill>
                <a:latin typeface="Calibri"/>
                <a:cs typeface="Calibri"/>
              </a:rPr>
              <a:t>makes</a:t>
            </a:r>
            <a:r>
              <a:rPr dirty="0" sz="900" spc="50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roles</a:t>
            </a:r>
            <a:r>
              <a:rPr dirty="0" sz="900" spc="4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hard</a:t>
            </a:r>
            <a:r>
              <a:rPr dirty="0" sz="900" spc="4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to</a:t>
            </a:r>
            <a:r>
              <a:rPr dirty="0" sz="900" spc="4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546679"/>
                </a:solidFill>
                <a:latin typeface="Calibri"/>
                <a:cs typeface="Calibri"/>
              </a:rPr>
              <a:t>fill.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3739515" y="2812922"/>
            <a:ext cx="3042920" cy="1254760"/>
            <a:chOff x="3739515" y="2812922"/>
            <a:chExt cx="3042920" cy="1254760"/>
          </a:xfrm>
        </p:grpSpPr>
        <p:sp>
          <p:nvSpPr>
            <p:cNvPr id="15" name="object 15"/>
            <p:cNvSpPr/>
            <p:nvPr/>
          </p:nvSpPr>
          <p:spPr>
            <a:xfrm>
              <a:off x="3745230" y="2818637"/>
              <a:ext cx="3031490" cy="1243330"/>
            </a:xfrm>
            <a:custGeom>
              <a:avLst/>
              <a:gdLst/>
              <a:ahLst/>
              <a:cxnLst/>
              <a:rect l="l" t="t" r="r" b="b"/>
              <a:pathLst>
                <a:path w="3031490" h="1243329">
                  <a:moveTo>
                    <a:pt x="76240" y="1242061"/>
                  </a:moveTo>
                  <a:lnTo>
                    <a:pt x="80010" y="1242822"/>
                  </a:lnTo>
                  <a:lnTo>
                    <a:pt x="2959608" y="1242822"/>
                  </a:lnTo>
                  <a:lnTo>
                    <a:pt x="76240" y="1242061"/>
                  </a:lnTo>
                  <a:close/>
                </a:path>
                <a:path w="3031490" h="1243329">
                  <a:moveTo>
                    <a:pt x="3023615" y="1195577"/>
                  </a:moveTo>
                  <a:lnTo>
                    <a:pt x="7620" y="1195577"/>
                  </a:lnTo>
                  <a:lnTo>
                    <a:pt x="7620" y="1195936"/>
                  </a:lnTo>
                  <a:lnTo>
                    <a:pt x="48008" y="1235959"/>
                  </a:lnTo>
                  <a:lnTo>
                    <a:pt x="2959608" y="1242822"/>
                  </a:lnTo>
                  <a:lnTo>
                    <a:pt x="2951215" y="1242822"/>
                  </a:lnTo>
                  <a:lnTo>
                    <a:pt x="3006007" y="1220601"/>
                  </a:lnTo>
                  <a:lnTo>
                    <a:pt x="3022921" y="1196966"/>
                  </a:lnTo>
                  <a:lnTo>
                    <a:pt x="3023615" y="1195577"/>
                  </a:lnTo>
                  <a:close/>
                </a:path>
                <a:path w="3031490" h="1243329">
                  <a:moveTo>
                    <a:pt x="48008" y="1235959"/>
                  </a:moveTo>
                  <a:lnTo>
                    <a:pt x="48863" y="1236535"/>
                  </a:lnTo>
                  <a:lnTo>
                    <a:pt x="51036" y="1236974"/>
                  </a:lnTo>
                  <a:lnTo>
                    <a:pt x="48008" y="1235959"/>
                  </a:lnTo>
                  <a:close/>
                </a:path>
                <a:path w="3031490" h="1243329">
                  <a:moveTo>
                    <a:pt x="2985505" y="1234423"/>
                  </a:moveTo>
                  <a:lnTo>
                    <a:pt x="2980962" y="1236820"/>
                  </a:lnTo>
                  <a:lnTo>
                    <a:pt x="2982372" y="1236535"/>
                  </a:lnTo>
                  <a:lnTo>
                    <a:pt x="2985505" y="1234423"/>
                  </a:lnTo>
                  <a:close/>
                </a:path>
                <a:path w="3031490" h="1243329">
                  <a:moveTo>
                    <a:pt x="3009015" y="1217593"/>
                  </a:moveTo>
                  <a:lnTo>
                    <a:pt x="3006007" y="1220601"/>
                  </a:lnTo>
                  <a:lnTo>
                    <a:pt x="3007804" y="1219390"/>
                  </a:lnTo>
                  <a:lnTo>
                    <a:pt x="3009015" y="1217593"/>
                  </a:lnTo>
                  <a:close/>
                </a:path>
                <a:path w="3031490" h="1243329">
                  <a:moveTo>
                    <a:pt x="22643" y="1218221"/>
                  </a:moveTo>
                  <a:lnTo>
                    <a:pt x="23431" y="1219390"/>
                  </a:lnTo>
                  <a:lnTo>
                    <a:pt x="24600" y="1220178"/>
                  </a:lnTo>
                  <a:lnTo>
                    <a:pt x="22643" y="1218221"/>
                  </a:lnTo>
                  <a:close/>
                </a:path>
                <a:path w="3031490" h="1243329">
                  <a:moveTo>
                    <a:pt x="3025854" y="1189472"/>
                  </a:moveTo>
                  <a:lnTo>
                    <a:pt x="3024378" y="1194053"/>
                  </a:lnTo>
                  <a:lnTo>
                    <a:pt x="3022921" y="1196966"/>
                  </a:lnTo>
                  <a:lnTo>
                    <a:pt x="3024885" y="1194053"/>
                  </a:lnTo>
                  <a:lnTo>
                    <a:pt x="3025854" y="1189472"/>
                  </a:lnTo>
                  <a:close/>
                </a:path>
                <a:path w="3031490" h="1243329">
                  <a:moveTo>
                    <a:pt x="3024378" y="1194053"/>
                  </a:moveTo>
                  <a:lnTo>
                    <a:pt x="6858" y="1194053"/>
                  </a:lnTo>
                  <a:lnTo>
                    <a:pt x="6858" y="1194806"/>
                  </a:lnTo>
                  <a:lnTo>
                    <a:pt x="7620" y="1195936"/>
                  </a:lnTo>
                  <a:lnTo>
                    <a:pt x="7620" y="1195577"/>
                  </a:lnTo>
                  <a:lnTo>
                    <a:pt x="3023615" y="1195577"/>
                  </a:lnTo>
                  <a:lnTo>
                    <a:pt x="3024378" y="1194053"/>
                  </a:lnTo>
                  <a:close/>
                </a:path>
                <a:path w="3031490" h="1243329">
                  <a:moveTo>
                    <a:pt x="2951226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162812"/>
                  </a:lnTo>
                  <a:lnTo>
                    <a:pt x="6286" y="1194053"/>
                  </a:lnTo>
                  <a:lnTo>
                    <a:pt x="6858" y="1194806"/>
                  </a:lnTo>
                  <a:lnTo>
                    <a:pt x="6858" y="1194053"/>
                  </a:lnTo>
                  <a:lnTo>
                    <a:pt x="3024378" y="1194053"/>
                  </a:lnTo>
                  <a:lnTo>
                    <a:pt x="3025854" y="1189472"/>
                  </a:lnTo>
                  <a:lnTo>
                    <a:pt x="3030474" y="1166584"/>
                  </a:lnTo>
                  <a:lnTo>
                    <a:pt x="3031232" y="80010"/>
                  </a:lnTo>
                  <a:lnTo>
                    <a:pt x="3025409" y="51053"/>
                  </a:lnTo>
                  <a:lnTo>
                    <a:pt x="3025140" y="51053"/>
                  </a:lnTo>
                  <a:lnTo>
                    <a:pt x="3025140" y="49807"/>
                  </a:lnTo>
                  <a:lnTo>
                    <a:pt x="3024968" y="48863"/>
                  </a:lnTo>
                  <a:lnTo>
                    <a:pt x="3024378" y="48863"/>
                  </a:lnTo>
                  <a:lnTo>
                    <a:pt x="3024378" y="48015"/>
                  </a:lnTo>
                  <a:lnTo>
                    <a:pt x="3023857" y="47244"/>
                  </a:lnTo>
                  <a:lnTo>
                    <a:pt x="3023616" y="47244"/>
                  </a:lnTo>
                  <a:lnTo>
                    <a:pt x="3023616" y="46885"/>
                  </a:lnTo>
                  <a:lnTo>
                    <a:pt x="3009474" y="25908"/>
                  </a:lnTo>
                  <a:lnTo>
                    <a:pt x="3009138" y="25908"/>
                  </a:lnTo>
                  <a:lnTo>
                    <a:pt x="3009138" y="25409"/>
                  </a:lnTo>
                  <a:lnTo>
                    <a:pt x="3007804" y="23431"/>
                  </a:lnTo>
                  <a:lnTo>
                    <a:pt x="2982372" y="6286"/>
                  </a:lnTo>
                  <a:lnTo>
                    <a:pt x="2951226" y="0"/>
                  </a:lnTo>
                  <a:close/>
                </a:path>
                <a:path w="3031490" h="1243329">
                  <a:moveTo>
                    <a:pt x="3031232" y="80010"/>
                  </a:moveTo>
                  <a:lnTo>
                    <a:pt x="3030477" y="1162812"/>
                  </a:lnTo>
                  <a:lnTo>
                    <a:pt x="3030474" y="1166584"/>
                  </a:lnTo>
                  <a:lnTo>
                    <a:pt x="3031236" y="1162812"/>
                  </a:lnTo>
                  <a:lnTo>
                    <a:pt x="3031232" y="80010"/>
                  </a:lnTo>
                  <a:close/>
                </a:path>
                <a:path w="3031490" h="1243329">
                  <a:moveTo>
                    <a:pt x="3025140" y="49807"/>
                  </a:moveTo>
                  <a:lnTo>
                    <a:pt x="3025140" y="51053"/>
                  </a:lnTo>
                  <a:lnTo>
                    <a:pt x="3025391" y="51053"/>
                  </a:lnTo>
                  <a:lnTo>
                    <a:pt x="3025140" y="49807"/>
                  </a:lnTo>
                  <a:close/>
                </a:path>
                <a:path w="3031490" h="1243329">
                  <a:moveTo>
                    <a:pt x="3024378" y="48015"/>
                  </a:moveTo>
                  <a:lnTo>
                    <a:pt x="3024378" y="48863"/>
                  </a:lnTo>
                  <a:lnTo>
                    <a:pt x="3025021" y="48863"/>
                  </a:lnTo>
                  <a:lnTo>
                    <a:pt x="3024378" y="48015"/>
                  </a:lnTo>
                  <a:close/>
                </a:path>
                <a:path w="3031490" h="1243329">
                  <a:moveTo>
                    <a:pt x="3023616" y="46885"/>
                  </a:moveTo>
                  <a:lnTo>
                    <a:pt x="3023616" y="47244"/>
                  </a:lnTo>
                  <a:lnTo>
                    <a:pt x="3023857" y="47244"/>
                  </a:lnTo>
                  <a:lnTo>
                    <a:pt x="3023616" y="46885"/>
                  </a:lnTo>
                  <a:close/>
                </a:path>
                <a:path w="3031490" h="1243329">
                  <a:moveTo>
                    <a:pt x="3009138" y="25409"/>
                  </a:moveTo>
                  <a:lnTo>
                    <a:pt x="3009138" y="25908"/>
                  </a:lnTo>
                  <a:lnTo>
                    <a:pt x="3009474" y="25908"/>
                  </a:lnTo>
                  <a:lnTo>
                    <a:pt x="3009138" y="2540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3745230" y="2818637"/>
              <a:ext cx="3031490" cy="1243330"/>
            </a:xfrm>
            <a:custGeom>
              <a:avLst/>
              <a:gdLst/>
              <a:ahLst/>
              <a:cxnLst/>
              <a:rect l="l" t="t" r="r" b="b"/>
              <a:pathLst>
                <a:path w="3031490" h="1243329">
                  <a:moveTo>
                    <a:pt x="80009" y="0"/>
                  </a:moveTo>
                  <a:lnTo>
                    <a:pt x="2951226" y="0"/>
                  </a:lnTo>
                </a:path>
                <a:path w="3031490" h="1243329">
                  <a:moveTo>
                    <a:pt x="2951226" y="1242819"/>
                  </a:moveTo>
                  <a:lnTo>
                    <a:pt x="80010" y="1242822"/>
                  </a:lnTo>
                  <a:lnTo>
                    <a:pt x="76240" y="1242061"/>
                  </a:lnTo>
                </a:path>
                <a:path w="3031490" h="1243329">
                  <a:moveTo>
                    <a:pt x="51036" y="1236974"/>
                  </a:moveTo>
                  <a:lnTo>
                    <a:pt x="48863" y="1236535"/>
                  </a:lnTo>
                  <a:lnTo>
                    <a:pt x="48008" y="1235959"/>
                  </a:lnTo>
                </a:path>
                <a:path w="3031490" h="1243329">
                  <a:moveTo>
                    <a:pt x="24600" y="1220178"/>
                  </a:moveTo>
                  <a:lnTo>
                    <a:pt x="23431" y="1219390"/>
                  </a:lnTo>
                  <a:lnTo>
                    <a:pt x="22643" y="1218221"/>
                  </a:lnTo>
                </a:path>
                <a:path w="3031490" h="1243329">
                  <a:moveTo>
                    <a:pt x="7620" y="1195936"/>
                  </a:moveTo>
                  <a:lnTo>
                    <a:pt x="7378" y="1195577"/>
                  </a:lnTo>
                </a:path>
                <a:path w="3031490" h="1243329">
                  <a:moveTo>
                    <a:pt x="6858" y="1194806"/>
                  </a:moveTo>
                  <a:lnTo>
                    <a:pt x="6286" y="1194053"/>
                  </a:lnTo>
                </a:path>
                <a:path w="3031490" h="1243329">
                  <a:moveTo>
                    <a:pt x="0" y="1162812"/>
                  </a:moveTo>
                  <a:lnTo>
                    <a:pt x="0" y="80010"/>
                  </a:lnTo>
                </a:path>
                <a:path w="3031490" h="1243329">
                  <a:moveTo>
                    <a:pt x="3009474" y="25908"/>
                  </a:moveTo>
                  <a:lnTo>
                    <a:pt x="3022837" y="45730"/>
                  </a:lnTo>
                  <a:lnTo>
                    <a:pt x="3023616" y="46885"/>
                  </a:lnTo>
                </a:path>
                <a:path w="3031490" h="1243329">
                  <a:moveTo>
                    <a:pt x="3023857" y="47244"/>
                  </a:moveTo>
                  <a:lnTo>
                    <a:pt x="3024378" y="48015"/>
                  </a:lnTo>
                </a:path>
                <a:path w="3031490" h="1243329">
                  <a:moveTo>
                    <a:pt x="3024949" y="48767"/>
                  </a:moveTo>
                  <a:lnTo>
                    <a:pt x="3025140" y="49807"/>
                  </a:lnTo>
                </a:path>
                <a:path w="3031490" h="1243329">
                  <a:moveTo>
                    <a:pt x="3025391" y="51053"/>
                  </a:moveTo>
                  <a:lnTo>
                    <a:pt x="3025854" y="53349"/>
                  </a:lnTo>
                  <a:lnTo>
                    <a:pt x="3031232" y="80009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90741" y="3979507"/>
              <a:ext cx="90678" cy="87665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3745230" y="2818637"/>
              <a:ext cx="3031490" cy="1242060"/>
            </a:xfrm>
            <a:custGeom>
              <a:avLst/>
              <a:gdLst/>
              <a:ahLst/>
              <a:cxnLst/>
              <a:rect l="l" t="t" r="r" b="b"/>
              <a:pathLst>
                <a:path w="3031490" h="1242060">
                  <a:moveTo>
                    <a:pt x="76240" y="1242061"/>
                  </a:moveTo>
                  <a:lnTo>
                    <a:pt x="51036" y="1236974"/>
                  </a:lnTo>
                </a:path>
                <a:path w="3031490" h="1242060">
                  <a:moveTo>
                    <a:pt x="48008" y="1235959"/>
                  </a:moveTo>
                  <a:lnTo>
                    <a:pt x="24600" y="1220178"/>
                  </a:lnTo>
                </a:path>
                <a:path w="3031490" h="1242060">
                  <a:moveTo>
                    <a:pt x="22643" y="1218221"/>
                  </a:moveTo>
                  <a:lnTo>
                    <a:pt x="7620" y="1195936"/>
                  </a:lnTo>
                </a:path>
                <a:path w="3031490" h="1242060">
                  <a:moveTo>
                    <a:pt x="7378" y="1195577"/>
                  </a:moveTo>
                  <a:lnTo>
                    <a:pt x="6858" y="1194806"/>
                  </a:lnTo>
                </a:path>
                <a:path w="3031490" h="1242060">
                  <a:moveTo>
                    <a:pt x="6286" y="1194053"/>
                  </a:moveTo>
                  <a:lnTo>
                    <a:pt x="6001" y="1192548"/>
                  </a:lnTo>
                  <a:lnTo>
                    <a:pt x="0" y="1162812"/>
                  </a:lnTo>
                  <a:lnTo>
                    <a:pt x="0" y="80009"/>
                  </a:ln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2951226" y="0"/>
                  </a:lnTo>
                  <a:lnTo>
                    <a:pt x="2982372" y="6286"/>
                  </a:lnTo>
                  <a:lnTo>
                    <a:pt x="3007804" y="23431"/>
                  </a:lnTo>
                  <a:lnTo>
                    <a:pt x="3009138" y="25409"/>
                  </a:lnTo>
                </a:path>
                <a:path w="3031490" h="1242060">
                  <a:moveTo>
                    <a:pt x="3009138" y="25409"/>
                  </a:moveTo>
                  <a:lnTo>
                    <a:pt x="3009474" y="25908"/>
                  </a:lnTo>
                </a:path>
                <a:path w="3031490" h="1242060">
                  <a:moveTo>
                    <a:pt x="3023616" y="46885"/>
                  </a:moveTo>
                  <a:lnTo>
                    <a:pt x="3023857" y="47244"/>
                  </a:lnTo>
                </a:path>
                <a:path w="3031490" h="1242060">
                  <a:moveTo>
                    <a:pt x="3024378" y="48015"/>
                  </a:moveTo>
                  <a:lnTo>
                    <a:pt x="3024949" y="48767"/>
                  </a:lnTo>
                </a:path>
                <a:path w="3031490" h="1242060">
                  <a:moveTo>
                    <a:pt x="3025140" y="49714"/>
                  </a:moveTo>
                  <a:lnTo>
                    <a:pt x="3025409" y="51053"/>
                  </a:lnTo>
                </a:path>
                <a:path w="3031490" h="1242060">
                  <a:moveTo>
                    <a:pt x="3031232" y="80009"/>
                  </a:moveTo>
                  <a:lnTo>
                    <a:pt x="3031236" y="1162812"/>
                  </a:lnTo>
                  <a:lnTo>
                    <a:pt x="3030474" y="1166584"/>
                  </a:lnTo>
                </a:path>
                <a:path w="3031490" h="1242060">
                  <a:moveTo>
                    <a:pt x="3025854" y="1189472"/>
                  </a:moveTo>
                  <a:lnTo>
                    <a:pt x="3024949" y="1193958"/>
                  </a:lnTo>
                  <a:lnTo>
                    <a:pt x="3022921" y="1196966"/>
                  </a:lnTo>
                </a:path>
                <a:path w="3031490" h="1242060">
                  <a:moveTo>
                    <a:pt x="3009960" y="1216192"/>
                  </a:moveTo>
                  <a:lnTo>
                    <a:pt x="3009015" y="1217593"/>
                  </a:lnTo>
                  <a:lnTo>
                    <a:pt x="3007804" y="1219390"/>
                  </a:lnTo>
                  <a:lnTo>
                    <a:pt x="3006007" y="1220601"/>
                  </a:lnTo>
                  <a:lnTo>
                    <a:pt x="3004606" y="1221546"/>
                  </a:lnTo>
                </a:path>
                <a:path w="3031490" h="1242060">
                  <a:moveTo>
                    <a:pt x="2985505" y="1234423"/>
                  </a:moveTo>
                  <a:lnTo>
                    <a:pt x="2982372" y="1236535"/>
                  </a:lnTo>
                  <a:lnTo>
                    <a:pt x="2980962" y="1236820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3745230" y="2818637"/>
              <a:ext cx="3031490" cy="1243330"/>
            </a:xfrm>
            <a:custGeom>
              <a:avLst/>
              <a:gdLst/>
              <a:ahLst/>
              <a:cxnLst/>
              <a:rect l="l" t="t" r="r" b="b"/>
              <a:pathLst>
                <a:path w="3031490" h="1243329">
                  <a:moveTo>
                    <a:pt x="2951226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162812"/>
                  </a:lnTo>
                  <a:lnTo>
                    <a:pt x="6286" y="1193958"/>
                  </a:lnTo>
                  <a:lnTo>
                    <a:pt x="23431" y="1219390"/>
                  </a:lnTo>
                  <a:lnTo>
                    <a:pt x="48863" y="1236535"/>
                  </a:lnTo>
                  <a:lnTo>
                    <a:pt x="80010" y="1242822"/>
                  </a:lnTo>
                  <a:lnTo>
                    <a:pt x="2951226" y="1242822"/>
                  </a:lnTo>
                  <a:lnTo>
                    <a:pt x="2982372" y="1236535"/>
                  </a:lnTo>
                  <a:lnTo>
                    <a:pt x="3007804" y="1219390"/>
                  </a:lnTo>
                  <a:lnTo>
                    <a:pt x="3024949" y="1193958"/>
                  </a:lnTo>
                  <a:lnTo>
                    <a:pt x="3031236" y="1162812"/>
                  </a:lnTo>
                  <a:lnTo>
                    <a:pt x="3031236" y="80010"/>
                  </a:lnTo>
                  <a:lnTo>
                    <a:pt x="3024949" y="48863"/>
                  </a:lnTo>
                  <a:lnTo>
                    <a:pt x="3007804" y="23431"/>
                  </a:lnTo>
                  <a:lnTo>
                    <a:pt x="2982372" y="6286"/>
                  </a:lnTo>
                  <a:lnTo>
                    <a:pt x="29512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3745230" y="2818637"/>
              <a:ext cx="3031490" cy="1243330"/>
            </a:xfrm>
            <a:custGeom>
              <a:avLst/>
              <a:gdLst/>
              <a:ahLst/>
              <a:cxnLst/>
              <a:rect l="l" t="t" r="r" b="b"/>
              <a:pathLst>
                <a:path w="3031490" h="1243329">
                  <a:moveTo>
                    <a:pt x="0" y="80010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2951226" y="0"/>
                  </a:lnTo>
                  <a:lnTo>
                    <a:pt x="2982372" y="6286"/>
                  </a:lnTo>
                  <a:lnTo>
                    <a:pt x="3007804" y="23431"/>
                  </a:lnTo>
                  <a:lnTo>
                    <a:pt x="3024949" y="48863"/>
                  </a:lnTo>
                  <a:lnTo>
                    <a:pt x="3031236" y="80010"/>
                  </a:lnTo>
                  <a:lnTo>
                    <a:pt x="3031236" y="1162812"/>
                  </a:lnTo>
                  <a:lnTo>
                    <a:pt x="3024949" y="1193958"/>
                  </a:lnTo>
                  <a:lnTo>
                    <a:pt x="3007804" y="1219390"/>
                  </a:lnTo>
                  <a:lnTo>
                    <a:pt x="2982372" y="1236535"/>
                  </a:lnTo>
                  <a:lnTo>
                    <a:pt x="2951226" y="1242822"/>
                  </a:lnTo>
                  <a:lnTo>
                    <a:pt x="80010" y="1242822"/>
                  </a:lnTo>
                  <a:lnTo>
                    <a:pt x="48863" y="1236535"/>
                  </a:lnTo>
                  <a:lnTo>
                    <a:pt x="23431" y="1219390"/>
                  </a:lnTo>
                  <a:lnTo>
                    <a:pt x="6286" y="1193958"/>
                  </a:lnTo>
                  <a:lnTo>
                    <a:pt x="0" y="1162812"/>
                  </a:lnTo>
                  <a:lnTo>
                    <a:pt x="0" y="80010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3986022" y="3059429"/>
              <a:ext cx="481330" cy="481330"/>
            </a:xfrm>
            <a:custGeom>
              <a:avLst/>
              <a:gdLst/>
              <a:ahLst/>
              <a:cxnLst/>
              <a:rect l="l" t="t" r="r" b="b"/>
              <a:pathLst>
                <a:path w="481329" h="481329">
                  <a:moveTo>
                    <a:pt x="384810" y="0"/>
                  </a:moveTo>
                  <a:lnTo>
                    <a:pt x="96012" y="0"/>
                  </a:lnTo>
                  <a:lnTo>
                    <a:pt x="58507" y="7500"/>
                  </a:lnTo>
                  <a:lnTo>
                    <a:pt x="28003" y="28003"/>
                  </a:lnTo>
                  <a:lnTo>
                    <a:pt x="7500" y="58507"/>
                  </a:lnTo>
                  <a:lnTo>
                    <a:pt x="0" y="96012"/>
                  </a:lnTo>
                  <a:lnTo>
                    <a:pt x="0" y="384810"/>
                  </a:lnTo>
                  <a:lnTo>
                    <a:pt x="7500" y="422314"/>
                  </a:lnTo>
                  <a:lnTo>
                    <a:pt x="28003" y="452818"/>
                  </a:lnTo>
                  <a:lnTo>
                    <a:pt x="58507" y="473321"/>
                  </a:lnTo>
                  <a:lnTo>
                    <a:pt x="96012" y="480822"/>
                  </a:lnTo>
                  <a:lnTo>
                    <a:pt x="384810" y="480822"/>
                  </a:lnTo>
                  <a:lnTo>
                    <a:pt x="421993" y="473321"/>
                  </a:lnTo>
                  <a:lnTo>
                    <a:pt x="452532" y="452818"/>
                  </a:lnTo>
                  <a:lnTo>
                    <a:pt x="473213" y="422314"/>
                  </a:lnTo>
                  <a:lnTo>
                    <a:pt x="480822" y="384810"/>
                  </a:lnTo>
                  <a:lnTo>
                    <a:pt x="480822" y="96012"/>
                  </a:lnTo>
                  <a:lnTo>
                    <a:pt x="473213" y="58507"/>
                  </a:lnTo>
                  <a:lnTo>
                    <a:pt x="452532" y="28003"/>
                  </a:lnTo>
                  <a:lnTo>
                    <a:pt x="421993" y="7500"/>
                  </a:lnTo>
                  <a:lnTo>
                    <a:pt x="384810" y="0"/>
                  </a:lnTo>
                  <a:close/>
                </a:path>
              </a:pathLst>
            </a:custGeom>
            <a:solidFill>
              <a:srgbClr val="071F3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07180" y="3180588"/>
              <a:ext cx="240791" cy="240791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4574539" y="3169411"/>
            <a:ext cx="760095" cy="22606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300" spc="-10">
                <a:solidFill>
                  <a:srgbClr val="15212E"/>
                </a:solidFill>
                <a:latin typeface="Segoe UI Semibold"/>
                <a:cs typeface="Segoe UI Semibold"/>
              </a:rPr>
              <a:t>Retention</a:t>
            </a:r>
            <a:endParaRPr sz="1300">
              <a:latin typeface="Segoe UI Semibold"/>
              <a:cs typeface="Segoe UI Semibold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973321" y="3626611"/>
            <a:ext cx="2545715" cy="313055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marL="12700" marR="5080">
              <a:lnSpc>
                <a:spcPct val="105600"/>
              </a:lnSpc>
              <a:spcBef>
                <a:spcPts val="75"/>
              </a:spcBef>
            </a:pP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Turnover</a:t>
            </a:r>
            <a:r>
              <a:rPr dirty="0" sz="900" spc="7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and</a:t>
            </a:r>
            <a:r>
              <a:rPr dirty="0" sz="900" spc="7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burnout</a:t>
            </a:r>
            <a:r>
              <a:rPr dirty="0" sz="900" spc="8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drain</a:t>
            </a:r>
            <a:r>
              <a:rPr dirty="0" sz="900" spc="7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institutional</a:t>
            </a:r>
            <a:r>
              <a:rPr dirty="0" sz="900" spc="11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546679"/>
                </a:solidFill>
                <a:latin typeface="Calibri"/>
                <a:cs typeface="Calibri"/>
              </a:rPr>
              <a:t>knowledge</a:t>
            </a:r>
            <a:r>
              <a:rPr dirty="0" sz="900" spc="50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every</a:t>
            </a:r>
            <a:r>
              <a:rPr dirty="0" sz="900" spc="6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546679"/>
                </a:solidFill>
                <a:latin typeface="Calibri"/>
                <a:cs typeface="Calibri"/>
              </a:rPr>
              <a:t>year.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6923151" y="2812922"/>
            <a:ext cx="3042920" cy="1254760"/>
            <a:chOff x="6923151" y="2812922"/>
            <a:chExt cx="3042920" cy="1254760"/>
          </a:xfrm>
        </p:grpSpPr>
        <p:sp>
          <p:nvSpPr>
            <p:cNvPr id="26" name="object 26"/>
            <p:cNvSpPr/>
            <p:nvPr/>
          </p:nvSpPr>
          <p:spPr>
            <a:xfrm>
              <a:off x="6928866" y="2818637"/>
              <a:ext cx="3031490" cy="1243330"/>
            </a:xfrm>
            <a:custGeom>
              <a:avLst/>
              <a:gdLst/>
              <a:ahLst/>
              <a:cxnLst/>
              <a:rect l="l" t="t" r="r" b="b"/>
              <a:pathLst>
                <a:path w="3031490" h="1243329">
                  <a:moveTo>
                    <a:pt x="76240" y="1242061"/>
                  </a:moveTo>
                  <a:lnTo>
                    <a:pt x="80009" y="1242822"/>
                  </a:lnTo>
                  <a:lnTo>
                    <a:pt x="2959607" y="1242822"/>
                  </a:lnTo>
                  <a:lnTo>
                    <a:pt x="76240" y="1242061"/>
                  </a:lnTo>
                  <a:close/>
                </a:path>
                <a:path w="3031490" h="1243329">
                  <a:moveTo>
                    <a:pt x="2950463" y="0"/>
                  </a:moveTo>
                  <a:lnTo>
                    <a:pt x="80009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162812"/>
                  </a:lnTo>
                  <a:lnTo>
                    <a:pt x="22643" y="1218221"/>
                  </a:lnTo>
                  <a:lnTo>
                    <a:pt x="76240" y="1242061"/>
                  </a:lnTo>
                  <a:lnTo>
                    <a:pt x="2959608" y="1242822"/>
                  </a:lnTo>
                  <a:lnTo>
                    <a:pt x="2950451" y="1242822"/>
                  </a:lnTo>
                  <a:lnTo>
                    <a:pt x="2980937" y="1236694"/>
                  </a:lnTo>
                  <a:lnTo>
                    <a:pt x="2982939" y="1235728"/>
                  </a:lnTo>
                  <a:lnTo>
                    <a:pt x="3005133" y="1220918"/>
                  </a:lnTo>
                  <a:lnTo>
                    <a:pt x="3006089" y="1219962"/>
                  </a:lnTo>
                  <a:lnTo>
                    <a:pt x="3007232" y="1219390"/>
                  </a:lnTo>
                  <a:lnTo>
                    <a:pt x="3007573" y="1219171"/>
                  </a:lnTo>
                  <a:lnTo>
                    <a:pt x="3008376" y="1217676"/>
                  </a:lnTo>
                  <a:lnTo>
                    <a:pt x="3009076" y="1216975"/>
                  </a:lnTo>
                  <a:lnTo>
                    <a:pt x="3023688" y="1195627"/>
                  </a:lnTo>
                  <a:lnTo>
                    <a:pt x="3024378" y="1193291"/>
                  </a:lnTo>
                  <a:lnTo>
                    <a:pt x="3025139" y="1191767"/>
                  </a:lnTo>
                  <a:lnTo>
                    <a:pt x="3025508" y="1190663"/>
                  </a:lnTo>
                  <a:lnTo>
                    <a:pt x="3030168" y="1168003"/>
                  </a:lnTo>
                  <a:lnTo>
                    <a:pt x="3030474" y="1164336"/>
                  </a:lnTo>
                  <a:lnTo>
                    <a:pt x="3031234" y="80010"/>
                  </a:lnTo>
                  <a:lnTo>
                    <a:pt x="3030922" y="78486"/>
                  </a:lnTo>
                  <a:lnTo>
                    <a:pt x="3030474" y="78486"/>
                  </a:lnTo>
                  <a:lnTo>
                    <a:pt x="3030474" y="76304"/>
                  </a:lnTo>
                  <a:lnTo>
                    <a:pt x="3025280" y="51053"/>
                  </a:lnTo>
                  <a:lnTo>
                    <a:pt x="3025139" y="51053"/>
                  </a:lnTo>
                  <a:lnTo>
                    <a:pt x="3025139" y="50368"/>
                  </a:lnTo>
                  <a:lnTo>
                    <a:pt x="3024967" y="49529"/>
                  </a:lnTo>
                  <a:lnTo>
                    <a:pt x="3024378" y="49529"/>
                  </a:lnTo>
                  <a:lnTo>
                    <a:pt x="3024378" y="48202"/>
                  </a:lnTo>
                  <a:lnTo>
                    <a:pt x="3007423" y="23431"/>
                  </a:lnTo>
                  <a:lnTo>
                    <a:pt x="2981729" y="6286"/>
                  </a:lnTo>
                  <a:lnTo>
                    <a:pt x="2950463" y="0"/>
                  </a:lnTo>
                  <a:close/>
                </a:path>
                <a:path w="3031490" h="1243329">
                  <a:moveTo>
                    <a:pt x="48008" y="1235959"/>
                  </a:moveTo>
                  <a:lnTo>
                    <a:pt x="48863" y="1236535"/>
                  </a:lnTo>
                  <a:lnTo>
                    <a:pt x="51036" y="1236974"/>
                  </a:lnTo>
                  <a:lnTo>
                    <a:pt x="48008" y="1235959"/>
                  </a:lnTo>
                  <a:close/>
                </a:path>
                <a:path w="3031490" h="1243329">
                  <a:moveTo>
                    <a:pt x="2982939" y="1235728"/>
                  </a:moveTo>
                  <a:lnTo>
                    <a:pt x="2980937" y="1236694"/>
                  </a:lnTo>
                  <a:lnTo>
                    <a:pt x="2981729" y="1236535"/>
                  </a:lnTo>
                  <a:lnTo>
                    <a:pt x="2982939" y="1235728"/>
                  </a:lnTo>
                  <a:close/>
                </a:path>
                <a:path w="3031490" h="1243329">
                  <a:moveTo>
                    <a:pt x="3007267" y="1219390"/>
                  </a:moveTo>
                  <a:lnTo>
                    <a:pt x="3006089" y="1219962"/>
                  </a:lnTo>
                  <a:lnTo>
                    <a:pt x="3005133" y="1220918"/>
                  </a:lnTo>
                  <a:lnTo>
                    <a:pt x="3007267" y="1219390"/>
                  </a:lnTo>
                  <a:close/>
                </a:path>
                <a:path w="3031490" h="1243329">
                  <a:moveTo>
                    <a:pt x="22643" y="1218221"/>
                  </a:moveTo>
                  <a:lnTo>
                    <a:pt x="23431" y="1219390"/>
                  </a:lnTo>
                  <a:lnTo>
                    <a:pt x="24279" y="1219962"/>
                  </a:lnTo>
                  <a:lnTo>
                    <a:pt x="23812" y="1219390"/>
                  </a:lnTo>
                  <a:lnTo>
                    <a:pt x="22643" y="1218221"/>
                  </a:lnTo>
                  <a:close/>
                </a:path>
                <a:path w="3031490" h="1243329">
                  <a:moveTo>
                    <a:pt x="3009076" y="1216975"/>
                  </a:moveTo>
                  <a:lnTo>
                    <a:pt x="3008376" y="1217676"/>
                  </a:lnTo>
                  <a:lnTo>
                    <a:pt x="3007573" y="1219171"/>
                  </a:lnTo>
                  <a:lnTo>
                    <a:pt x="3009076" y="1216975"/>
                  </a:lnTo>
                  <a:close/>
                </a:path>
                <a:path w="3031490" h="1243329">
                  <a:moveTo>
                    <a:pt x="3025508" y="1190663"/>
                  </a:moveTo>
                  <a:lnTo>
                    <a:pt x="3025139" y="1191767"/>
                  </a:lnTo>
                  <a:lnTo>
                    <a:pt x="3024378" y="1193291"/>
                  </a:lnTo>
                  <a:lnTo>
                    <a:pt x="3023688" y="1195627"/>
                  </a:lnTo>
                  <a:lnTo>
                    <a:pt x="3024830" y="1193958"/>
                  </a:lnTo>
                  <a:lnTo>
                    <a:pt x="3025508" y="1190663"/>
                  </a:lnTo>
                  <a:close/>
                </a:path>
                <a:path w="3031490" h="1243329">
                  <a:moveTo>
                    <a:pt x="3031234" y="80010"/>
                  </a:moveTo>
                  <a:lnTo>
                    <a:pt x="3030475" y="1162812"/>
                  </a:lnTo>
                  <a:lnTo>
                    <a:pt x="3030474" y="1164336"/>
                  </a:lnTo>
                  <a:lnTo>
                    <a:pt x="3030168" y="1168003"/>
                  </a:lnTo>
                  <a:lnTo>
                    <a:pt x="3031235" y="1162812"/>
                  </a:lnTo>
                  <a:lnTo>
                    <a:pt x="3031234" y="80010"/>
                  </a:lnTo>
                  <a:close/>
                </a:path>
                <a:path w="3031490" h="1243329">
                  <a:moveTo>
                    <a:pt x="3030474" y="76304"/>
                  </a:moveTo>
                  <a:lnTo>
                    <a:pt x="3030474" y="78486"/>
                  </a:lnTo>
                  <a:lnTo>
                    <a:pt x="3030922" y="78486"/>
                  </a:lnTo>
                  <a:lnTo>
                    <a:pt x="3030474" y="76304"/>
                  </a:lnTo>
                  <a:close/>
                </a:path>
                <a:path w="3031490" h="1243329">
                  <a:moveTo>
                    <a:pt x="3025139" y="50368"/>
                  </a:moveTo>
                  <a:lnTo>
                    <a:pt x="3025139" y="51053"/>
                  </a:lnTo>
                  <a:lnTo>
                    <a:pt x="3025280" y="51053"/>
                  </a:lnTo>
                  <a:lnTo>
                    <a:pt x="3025139" y="50368"/>
                  </a:lnTo>
                  <a:close/>
                </a:path>
                <a:path w="3031490" h="1243329">
                  <a:moveTo>
                    <a:pt x="3024378" y="48202"/>
                  </a:moveTo>
                  <a:lnTo>
                    <a:pt x="3024378" y="49529"/>
                  </a:lnTo>
                  <a:lnTo>
                    <a:pt x="3024967" y="49529"/>
                  </a:lnTo>
                  <a:lnTo>
                    <a:pt x="3024830" y="48863"/>
                  </a:lnTo>
                  <a:lnTo>
                    <a:pt x="3024378" y="482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6928866" y="2818637"/>
              <a:ext cx="3031490" cy="1243330"/>
            </a:xfrm>
            <a:custGeom>
              <a:avLst/>
              <a:gdLst/>
              <a:ahLst/>
              <a:cxnLst/>
              <a:rect l="l" t="t" r="r" b="b"/>
              <a:pathLst>
                <a:path w="3031490" h="1243329">
                  <a:moveTo>
                    <a:pt x="80009" y="0"/>
                  </a:moveTo>
                  <a:lnTo>
                    <a:pt x="2950463" y="0"/>
                  </a:lnTo>
                </a:path>
                <a:path w="3031490" h="1243329">
                  <a:moveTo>
                    <a:pt x="2950464" y="1242819"/>
                  </a:moveTo>
                  <a:lnTo>
                    <a:pt x="80009" y="1242822"/>
                  </a:lnTo>
                  <a:lnTo>
                    <a:pt x="76240" y="1242061"/>
                  </a:lnTo>
                </a:path>
                <a:path w="3031490" h="1243329">
                  <a:moveTo>
                    <a:pt x="51036" y="1236974"/>
                  </a:moveTo>
                  <a:lnTo>
                    <a:pt x="48863" y="1236535"/>
                  </a:lnTo>
                  <a:lnTo>
                    <a:pt x="48008" y="1235959"/>
                  </a:lnTo>
                </a:path>
                <a:path w="3031490" h="1243329">
                  <a:moveTo>
                    <a:pt x="24600" y="1220178"/>
                  </a:moveTo>
                  <a:lnTo>
                    <a:pt x="23431" y="1219390"/>
                  </a:lnTo>
                  <a:lnTo>
                    <a:pt x="22643" y="1218221"/>
                  </a:lnTo>
                </a:path>
                <a:path w="3031490" h="1243329">
                  <a:moveTo>
                    <a:pt x="0" y="1162812"/>
                  </a:moveTo>
                  <a:lnTo>
                    <a:pt x="0" y="80010"/>
                  </a:lnTo>
                </a:path>
                <a:path w="3031490" h="1243329">
                  <a:moveTo>
                    <a:pt x="3024967" y="49530"/>
                  </a:moveTo>
                  <a:lnTo>
                    <a:pt x="3025139" y="50368"/>
                  </a:lnTo>
                </a:path>
                <a:path w="3031490" h="1243329">
                  <a:moveTo>
                    <a:pt x="3025280" y="51054"/>
                  </a:moveTo>
                  <a:lnTo>
                    <a:pt x="3030474" y="76304"/>
                  </a:lnTo>
                </a:path>
                <a:path w="3031490" h="1243329">
                  <a:moveTo>
                    <a:pt x="3030922" y="78486"/>
                  </a:moveTo>
                  <a:lnTo>
                    <a:pt x="3031234" y="80009"/>
                  </a:lnTo>
                </a:path>
                <a:path w="3031490" h="1243329">
                  <a:moveTo>
                    <a:pt x="3030168" y="1168003"/>
                  </a:moveTo>
                  <a:lnTo>
                    <a:pt x="3025508" y="1190663"/>
                  </a:lnTo>
                </a:path>
                <a:path w="3031490" h="1243329">
                  <a:moveTo>
                    <a:pt x="3023688" y="1195627"/>
                  </a:moveTo>
                  <a:lnTo>
                    <a:pt x="3009076" y="1216975"/>
                  </a:lnTo>
                </a:path>
                <a:path w="3031490" h="1243329">
                  <a:moveTo>
                    <a:pt x="3007573" y="1219171"/>
                  </a:moveTo>
                  <a:lnTo>
                    <a:pt x="3007385" y="1219314"/>
                  </a:lnTo>
                </a:path>
                <a:path w="3031490" h="1243329">
                  <a:moveTo>
                    <a:pt x="3005133" y="1220918"/>
                  </a:moveTo>
                  <a:lnTo>
                    <a:pt x="2982939" y="1235728"/>
                  </a:lnTo>
                </a:path>
                <a:path w="3031490" h="1243329">
                  <a:moveTo>
                    <a:pt x="2980937" y="1236694"/>
                  </a:moveTo>
                  <a:lnTo>
                    <a:pt x="2950464" y="1242819"/>
                  </a:lnTo>
                </a:path>
                <a:path w="3031490" h="1243329">
                  <a:moveTo>
                    <a:pt x="76240" y="1242061"/>
                  </a:moveTo>
                  <a:lnTo>
                    <a:pt x="51036" y="1236974"/>
                  </a:lnTo>
                </a:path>
                <a:path w="3031490" h="1243329">
                  <a:moveTo>
                    <a:pt x="48008" y="1235959"/>
                  </a:moveTo>
                  <a:lnTo>
                    <a:pt x="24600" y="1220178"/>
                  </a:lnTo>
                </a:path>
                <a:path w="3031490" h="1243329">
                  <a:moveTo>
                    <a:pt x="22643" y="1218221"/>
                  </a:moveTo>
                  <a:lnTo>
                    <a:pt x="6862" y="1194813"/>
                  </a:lnTo>
                  <a:lnTo>
                    <a:pt x="6286" y="1193958"/>
                  </a:lnTo>
                  <a:lnTo>
                    <a:pt x="6001" y="1192548"/>
                  </a:lnTo>
                  <a:lnTo>
                    <a:pt x="0" y="1162812"/>
                  </a:lnTo>
                  <a:lnTo>
                    <a:pt x="0" y="80010"/>
                  </a:ln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09" y="0"/>
                  </a:lnTo>
                  <a:lnTo>
                    <a:pt x="2950463" y="0"/>
                  </a:lnTo>
                  <a:lnTo>
                    <a:pt x="2981729" y="6286"/>
                  </a:lnTo>
                  <a:lnTo>
                    <a:pt x="3007423" y="23431"/>
                  </a:lnTo>
                  <a:lnTo>
                    <a:pt x="3022734" y="45801"/>
                  </a:lnTo>
                  <a:lnTo>
                    <a:pt x="3023688" y="47194"/>
                  </a:lnTo>
                  <a:lnTo>
                    <a:pt x="3024378" y="48202"/>
                  </a:lnTo>
                </a:path>
                <a:path w="3031490" h="1243329">
                  <a:moveTo>
                    <a:pt x="3024378" y="48202"/>
                  </a:moveTo>
                  <a:lnTo>
                    <a:pt x="3024830" y="48863"/>
                  </a:lnTo>
                  <a:lnTo>
                    <a:pt x="3024967" y="49530"/>
                  </a:lnTo>
                </a:path>
                <a:path w="3031490" h="1243329">
                  <a:moveTo>
                    <a:pt x="3025139" y="50368"/>
                  </a:moveTo>
                  <a:lnTo>
                    <a:pt x="3025280" y="51054"/>
                  </a:lnTo>
                </a:path>
                <a:path w="3031490" h="1243329">
                  <a:moveTo>
                    <a:pt x="3030474" y="76304"/>
                  </a:moveTo>
                  <a:lnTo>
                    <a:pt x="3030922" y="78486"/>
                  </a:lnTo>
                </a:path>
                <a:path w="3031490" h="1243329">
                  <a:moveTo>
                    <a:pt x="3031234" y="80009"/>
                  </a:moveTo>
                  <a:lnTo>
                    <a:pt x="3031235" y="1162812"/>
                  </a:lnTo>
                  <a:lnTo>
                    <a:pt x="3030168" y="1168003"/>
                  </a:lnTo>
                </a:path>
                <a:path w="3031490" h="1243329">
                  <a:moveTo>
                    <a:pt x="3025508" y="1190663"/>
                  </a:moveTo>
                  <a:lnTo>
                    <a:pt x="3024830" y="1193958"/>
                  </a:lnTo>
                  <a:lnTo>
                    <a:pt x="3023688" y="1195627"/>
                  </a:lnTo>
                </a:path>
                <a:path w="3031490" h="1243329">
                  <a:moveTo>
                    <a:pt x="3009076" y="1216975"/>
                  </a:moveTo>
                  <a:lnTo>
                    <a:pt x="3007573" y="1219171"/>
                  </a:lnTo>
                  <a:lnTo>
                    <a:pt x="3007385" y="1219314"/>
                  </a:lnTo>
                  <a:lnTo>
                    <a:pt x="3005133" y="1220918"/>
                  </a:lnTo>
                </a:path>
                <a:path w="3031490" h="1243329">
                  <a:moveTo>
                    <a:pt x="2982939" y="1235728"/>
                  </a:moveTo>
                  <a:lnTo>
                    <a:pt x="2981729" y="1236535"/>
                  </a:lnTo>
                  <a:lnTo>
                    <a:pt x="2980937" y="1236694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/>
            <p:cNvSpPr/>
            <p:nvPr/>
          </p:nvSpPr>
          <p:spPr>
            <a:xfrm>
              <a:off x="6928866" y="2818637"/>
              <a:ext cx="3031490" cy="1243330"/>
            </a:xfrm>
            <a:custGeom>
              <a:avLst/>
              <a:gdLst/>
              <a:ahLst/>
              <a:cxnLst/>
              <a:rect l="l" t="t" r="r" b="b"/>
              <a:pathLst>
                <a:path w="3031490" h="1243329">
                  <a:moveTo>
                    <a:pt x="2950463" y="0"/>
                  </a:moveTo>
                  <a:lnTo>
                    <a:pt x="80009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162812"/>
                  </a:lnTo>
                  <a:lnTo>
                    <a:pt x="6286" y="1193958"/>
                  </a:lnTo>
                  <a:lnTo>
                    <a:pt x="23431" y="1219390"/>
                  </a:lnTo>
                  <a:lnTo>
                    <a:pt x="48863" y="1236535"/>
                  </a:lnTo>
                  <a:lnTo>
                    <a:pt x="80009" y="1242822"/>
                  </a:lnTo>
                  <a:lnTo>
                    <a:pt x="2950463" y="1242822"/>
                  </a:lnTo>
                  <a:lnTo>
                    <a:pt x="2981729" y="1236535"/>
                  </a:lnTo>
                  <a:lnTo>
                    <a:pt x="3007423" y="1219390"/>
                  </a:lnTo>
                  <a:lnTo>
                    <a:pt x="3024830" y="1193958"/>
                  </a:lnTo>
                  <a:lnTo>
                    <a:pt x="3031235" y="1162812"/>
                  </a:lnTo>
                  <a:lnTo>
                    <a:pt x="3031235" y="80010"/>
                  </a:lnTo>
                  <a:lnTo>
                    <a:pt x="3024830" y="48863"/>
                  </a:lnTo>
                  <a:lnTo>
                    <a:pt x="3007423" y="23431"/>
                  </a:lnTo>
                  <a:lnTo>
                    <a:pt x="2981729" y="6286"/>
                  </a:lnTo>
                  <a:lnTo>
                    <a:pt x="29504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6928866" y="2818637"/>
              <a:ext cx="3031490" cy="1243330"/>
            </a:xfrm>
            <a:custGeom>
              <a:avLst/>
              <a:gdLst/>
              <a:ahLst/>
              <a:cxnLst/>
              <a:rect l="l" t="t" r="r" b="b"/>
              <a:pathLst>
                <a:path w="3031490" h="1243329">
                  <a:moveTo>
                    <a:pt x="0" y="80010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09" y="0"/>
                  </a:lnTo>
                  <a:lnTo>
                    <a:pt x="2950463" y="0"/>
                  </a:lnTo>
                  <a:lnTo>
                    <a:pt x="2981729" y="6286"/>
                  </a:lnTo>
                  <a:lnTo>
                    <a:pt x="3007423" y="23431"/>
                  </a:lnTo>
                  <a:lnTo>
                    <a:pt x="3024830" y="48863"/>
                  </a:lnTo>
                  <a:lnTo>
                    <a:pt x="3031235" y="80010"/>
                  </a:lnTo>
                  <a:lnTo>
                    <a:pt x="3031235" y="1162812"/>
                  </a:lnTo>
                  <a:lnTo>
                    <a:pt x="3024830" y="1193958"/>
                  </a:lnTo>
                  <a:lnTo>
                    <a:pt x="3007423" y="1219390"/>
                  </a:lnTo>
                  <a:lnTo>
                    <a:pt x="2981729" y="1236535"/>
                  </a:lnTo>
                  <a:lnTo>
                    <a:pt x="2950463" y="1242822"/>
                  </a:lnTo>
                  <a:lnTo>
                    <a:pt x="80009" y="1242822"/>
                  </a:lnTo>
                  <a:lnTo>
                    <a:pt x="48863" y="1236535"/>
                  </a:lnTo>
                  <a:lnTo>
                    <a:pt x="23431" y="1219390"/>
                  </a:lnTo>
                  <a:lnTo>
                    <a:pt x="6286" y="1193958"/>
                  </a:lnTo>
                  <a:lnTo>
                    <a:pt x="0" y="1162812"/>
                  </a:lnTo>
                  <a:lnTo>
                    <a:pt x="0" y="80010"/>
                  </a:lnTo>
                  <a:close/>
                </a:path>
              </a:pathLst>
            </a:custGeom>
            <a:ln w="11429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/>
            <p:cNvSpPr/>
            <p:nvPr/>
          </p:nvSpPr>
          <p:spPr>
            <a:xfrm>
              <a:off x="7168896" y="3059429"/>
              <a:ext cx="481965" cy="481330"/>
            </a:xfrm>
            <a:custGeom>
              <a:avLst/>
              <a:gdLst/>
              <a:ahLst/>
              <a:cxnLst/>
              <a:rect l="l" t="t" r="r" b="b"/>
              <a:pathLst>
                <a:path w="481965" h="481329">
                  <a:moveTo>
                    <a:pt x="385572" y="0"/>
                  </a:moveTo>
                  <a:lnTo>
                    <a:pt x="96774" y="0"/>
                  </a:lnTo>
                  <a:lnTo>
                    <a:pt x="59150" y="7500"/>
                  </a:lnTo>
                  <a:lnTo>
                    <a:pt x="28384" y="28003"/>
                  </a:lnTo>
                  <a:lnTo>
                    <a:pt x="7620" y="58507"/>
                  </a:lnTo>
                  <a:lnTo>
                    <a:pt x="0" y="96012"/>
                  </a:lnTo>
                  <a:lnTo>
                    <a:pt x="0" y="384810"/>
                  </a:lnTo>
                  <a:lnTo>
                    <a:pt x="7620" y="422314"/>
                  </a:lnTo>
                  <a:lnTo>
                    <a:pt x="28384" y="452818"/>
                  </a:lnTo>
                  <a:lnTo>
                    <a:pt x="59150" y="473321"/>
                  </a:lnTo>
                  <a:lnTo>
                    <a:pt x="96774" y="480822"/>
                  </a:lnTo>
                  <a:lnTo>
                    <a:pt x="385572" y="480822"/>
                  </a:lnTo>
                  <a:lnTo>
                    <a:pt x="422755" y="473321"/>
                  </a:lnTo>
                  <a:lnTo>
                    <a:pt x="453294" y="452818"/>
                  </a:lnTo>
                  <a:lnTo>
                    <a:pt x="473975" y="422314"/>
                  </a:lnTo>
                  <a:lnTo>
                    <a:pt x="481583" y="384810"/>
                  </a:lnTo>
                  <a:lnTo>
                    <a:pt x="481583" y="96012"/>
                  </a:lnTo>
                  <a:lnTo>
                    <a:pt x="473975" y="58507"/>
                  </a:lnTo>
                  <a:lnTo>
                    <a:pt x="453294" y="28003"/>
                  </a:lnTo>
                  <a:lnTo>
                    <a:pt x="422755" y="7500"/>
                  </a:lnTo>
                  <a:lnTo>
                    <a:pt x="385572" y="0"/>
                  </a:lnTo>
                  <a:close/>
                </a:path>
              </a:pathLst>
            </a:custGeom>
            <a:solidFill>
              <a:srgbClr val="071F3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1" name="object 3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290816" y="3180588"/>
              <a:ext cx="240791" cy="240791"/>
            </a:xfrm>
            <a:prstGeom prst="rect">
              <a:avLst/>
            </a:prstGeom>
          </p:spPr>
        </p:pic>
      </p:grpSp>
      <p:sp>
        <p:nvSpPr>
          <p:cNvPr id="32" name="object 32"/>
          <p:cNvSpPr txBox="1"/>
          <p:nvPr/>
        </p:nvSpPr>
        <p:spPr>
          <a:xfrm>
            <a:off x="7758176" y="3169411"/>
            <a:ext cx="915035" cy="22606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300">
                <a:solidFill>
                  <a:srgbClr val="15212E"/>
                </a:solidFill>
                <a:latin typeface="Segoe UI Semibold"/>
                <a:cs typeface="Segoe UI Semibold"/>
              </a:rPr>
              <a:t>Rising </a:t>
            </a:r>
            <a:r>
              <a:rPr dirty="0" sz="1300" spc="-10">
                <a:solidFill>
                  <a:srgbClr val="15212E"/>
                </a:solidFill>
                <a:latin typeface="Segoe UI Semibold"/>
                <a:cs typeface="Segoe UI Semibold"/>
              </a:rPr>
              <a:t>costs</a:t>
            </a:r>
            <a:endParaRPr sz="1300">
              <a:latin typeface="Segoe UI Semibold"/>
              <a:cs typeface="Segoe UI Semibold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7156957" y="3626611"/>
            <a:ext cx="2261870" cy="313055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marL="12700" marR="5080">
              <a:lnSpc>
                <a:spcPct val="105600"/>
              </a:lnSpc>
              <a:spcBef>
                <a:spcPts val="75"/>
              </a:spcBef>
            </a:pP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Salaries,</a:t>
            </a:r>
            <a:r>
              <a:rPr dirty="0" sz="900" spc="7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benefits</a:t>
            </a:r>
            <a:r>
              <a:rPr dirty="0" sz="900" spc="7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and</a:t>
            </a:r>
            <a:r>
              <a:rPr dirty="0" sz="900" spc="7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office</a:t>
            </a:r>
            <a:r>
              <a:rPr dirty="0" sz="900" spc="7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overhead</a:t>
            </a:r>
            <a:r>
              <a:rPr dirty="0" sz="900" spc="10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546679"/>
                </a:solidFill>
                <a:latin typeface="Calibri"/>
                <a:cs typeface="Calibri"/>
              </a:rPr>
              <a:t>outpace</a:t>
            </a:r>
            <a:r>
              <a:rPr dirty="0" sz="900" spc="50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realized</a:t>
            </a:r>
            <a:r>
              <a:rPr dirty="0" sz="900" spc="5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546679"/>
                </a:solidFill>
                <a:latin typeface="Calibri"/>
                <a:cs typeface="Calibri"/>
              </a:rPr>
              <a:t>rates.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555879" y="4232528"/>
            <a:ext cx="3042920" cy="1254760"/>
            <a:chOff x="555879" y="4232528"/>
            <a:chExt cx="3042920" cy="1254760"/>
          </a:xfrm>
        </p:grpSpPr>
        <p:sp>
          <p:nvSpPr>
            <p:cNvPr id="35" name="object 35"/>
            <p:cNvSpPr/>
            <p:nvPr/>
          </p:nvSpPr>
          <p:spPr>
            <a:xfrm>
              <a:off x="561594" y="4238243"/>
              <a:ext cx="3031490" cy="1243330"/>
            </a:xfrm>
            <a:custGeom>
              <a:avLst/>
              <a:gdLst/>
              <a:ahLst/>
              <a:cxnLst/>
              <a:rect l="l" t="t" r="r" b="b"/>
              <a:pathLst>
                <a:path w="3031490" h="1243329">
                  <a:moveTo>
                    <a:pt x="76242" y="1242060"/>
                  </a:moveTo>
                  <a:lnTo>
                    <a:pt x="80010" y="1242822"/>
                  </a:lnTo>
                  <a:lnTo>
                    <a:pt x="2955797" y="1242822"/>
                  </a:lnTo>
                  <a:lnTo>
                    <a:pt x="76242" y="1242060"/>
                  </a:lnTo>
                  <a:close/>
                </a:path>
                <a:path w="3031490" h="1243329">
                  <a:moveTo>
                    <a:pt x="45977" y="1234568"/>
                  </a:moveTo>
                  <a:lnTo>
                    <a:pt x="48863" y="1236523"/>
                  </a:lnTo>
                  <a:lnTo>
                    <a:pt x="76242" y="1242060"/>
                  </a:lnTo>
                  <a:lnTo>
                    <a:pt x="2955797" y="1242822"/>
                  </a:lnTo>
                  <a:lnTo>
                    <a:pt x="2951220" y="1242822"/>
                  </a:lnTo>
                  <a:lnTo>
                    <a:pt x="2977884" y="1237431"/>
                  </a:lnTo>
                  <a:lnTo>
                    <a:pt x="53169" y="1237431"/>
                  </a:lnTo>
                  <a:lnTo>
                    <a:pt x="48768" y="1235964"/>
                  </a:lnTo>
                  <a:lnTo>
                    <a:pt x="45977" y="1234568"/>
                  </a:lnTo>
                  <a:close/>
                </a:path>
                <a:path w="3031490" h="1243329">
                  <a:moveTo>
                    <a:pt x="3024378" y="1194054"/>
                  </a:moveTo>
                  <a:lnTo>
                    <a:pt x="6857" y="1194054"/>
                  </a:lnTo>
                  <a:lnTo>
                    <a:pt x="6857" y="1194492"/>
                  </a:lnTo>
                  <a:lnTo>
                    <a:pt x="45977" y="1234568"/>
                  </a:lnTo>
                  <a:lnTo>
                    <a:pt x="53169" y="1237431"/>
                  </a:lnTo>
                  <a:lnTo>
                    <a:pt x="2977884" y="1237431"/>
                  </a:lnTo>
                  <a:lnTo>
                    <a:pt x="2982468" y="1235964"/>
                  </a:lnTo>
                  <a:lnTo>
                    <a:pt x="2985258" y="1234568"/>
                  </a:lnTo>
                  <a:lnTo>
                    <a:pt x="3004556" y="1221495"/>
                  </a:lnTo>
                  <a:lnTo>
                    <a:pt x="3005328" y="1220724"/>
                  </a:lnTo>
                  <a:lnTo>
                    <a:pt x="3006842" y="1219947"/>
                  </a:lnTo>
                  <a:lnTo>
                    <a:pt x="3008376" y="1218438"/>
                  </a:lnTo>
                  <a:lnTo>
                    <a:pt x="3009138" y="1216914"/>
                  </a:lnTo>
                  <a:lnTo>
                    <a:pt x="3009914" y="1216137"/>
                  </a:lnTo>
                  <a:lnTo>
                    <a:pt x="3023506" y="1195796"/>
                  </a:lnTo>
                  <a:lnTo>
                    <a:pt x="3024378" y="1194054"/>
                  </a:lnTo>
                  <a:close/>
                </a:path>
                <a:path w="3031490" h="1243329">
                  <a:moveTo>
                    <a:pt x="2985258" y="1234568"/>
                  </a:moveTo>
                  <a:lnTo>
                    <a:pt x="2982468" y="1235964"/>
                  </a:lnTo>
                  <a:lnTo>
                    <a:pt x="2977884" y="1237431"/>
                  </a:lnTo>
                  <a:lnTo>
                    <a:pt x="2982372" y="1236523"/>
                  </a:lnTo>
                  <a:lnTo>
                    <a:pt x="2985258" y="1234568"/>
                  </a:lnTo>
                  <a:close/>
                </a:path>
                <a:path w="3031490" h="1243329">
                  <a:moveTo>
                    <a:pt x="21321" y="1216137"/>
                  </a:moveTo>
                  <a:lnTo>
                    <a:pt x="23431" y="1219295"/>
                  </a:lnTo>
                  <a:lnTo>
                    <a:pt x="26679" y="1221495"/>
                  </a:lnTo>
                  <a:lnTo>
                    <a:pt x="21321" y="1216137"/>
                  </a:lnTo>
                  <a:close/>
                </a:path>
                <a:path w="3031490" h="1243329">
                  <a:moveTo>
                    <a:pt x="3006842" y="1219947"/>
                  </a:moveTo>
                  <a:lnTo>
                    <a:pt x="3005328" y="1220724"/>
                  </a:lnTo>
                  <a:lnTo>
                    <a:pt x="3004556" y="1221495"/>
                  </a:lnTo>
                  <a:lnTo>
                    <a:pt x="3006842" y="1219947"/>
                  </a:lnTo>
                  <a:close/>
                </a:path>
                <a:path w="3031490" h="1243329">
                  <a:moveTo>
                    <a:pt x="3008376" y="1218438"/>
                  </a:moveTo>
                  <a:lnTo>
                    <a:pt x="3006842" y="1219947"/>
                  </a:lnTo>
                  <a:lnTo>
                    <a:pt x="3007804" y="1219295"/>
                  </a:lnTo>
                  <a:lnTo>
                    <a:pt x="3008376" y="1218438"/>
                  </a:lnTo>
                  <a:close/>
                </a:path>
                <a:path w="3031490" h="1243329">
                  <a:moveTo>
                    <a:pt x="3009914" y="1216137"/>
                  </a:moveTo>
                  <a:lnTo>
                    <a:pt x="3009138" y="1216914"/>
                  </a:lnTo>
                  <a:lnTo>
                    <a:pt x="3008376" y="1218438"/>
                  </a:lnTo>
                  <a:lnTo>
                    <a:pt x="3009914" y="1216137"/>
                  </a:lnTo>
                  <a:close/>
                </a:path>
                <a:path w="3031490" h="1243329">
                  <a:moveTo>
                    <a:pt x="3025441" y="1191164"/>
                  </a:moveTo>
                  <a:lnTo>
                    <a:pt x="3025140" y="1191768"/>
                  </a:lnTo>
                  <a:lnTo>
                    <a:pt x="3024378" y="1194054"/>
                  </a:lnTo>
                  <a:lnTo>
                    <a:pt x="3023506" y="1195796"/>
                  </a:lnTo>
                  <a:lnTo>
                    <a:pt x="3024949" y="1193637"/>
                  </a:lnTo>
                  <a:lnTo>
                    <a:pt x="3025321" y="1191768"/>
                  </a:lnTo>
                  <a:lnTo>
                    <a:pt x="3025441" y="1191164"/>
                  </a:lnTo>
                  <a:close/>
                </a:path>
                <a:path w="3031490" h="1243329">
                  <a:moveTo>
                    <a:pt x="3025140" y="1191768"/>
                  </a:moveTo>
                  <a:lnTo>
                    <a:pt x="6096" y="1191768"/>
                  </a:lnTo>
                  <a:lnTo>
                    <a:pt x="6096" y="1192680"/>
                  </a:lnTo>
                  <a:lnTo>
                    <a:pt x="6286" y="1193637"/>
                  </a:lnTo>
                  <a:lnTo>
                    <a:pt x="6857" y="1194492"/>
                  </a:lnTo>
                  <a:lnTo>
                    <a:pt x="6857" y="1194054"/>
                  </a:lnTo>
                  <a:lnTo>
                    <a:pt x="3024378" y="1194054"/>
                  </a:lnTo>
                  <a:lnTo>
                    <a:pt x="3025140" y="1191768"/>
                  </a:lnTo>
                  <a:close/>
                </a:path>
                <a:path w="3031490" h="1243329">
                  <a:moveTo>
                    <a:pt x="2951226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162050"/>
                  </a:lnTo>
                  <a:lnTo>
                    <a:pt x="6096" y="1192680"/>
                  </a:lnTo>
                  <a:lnTo>
                    <a:pt x="6096" y="1191768"/>
                  </a:lnTo>
                  <a:lnTo>
                    <a:pt x="3025140" y="1191768"/>
                  </a:lnTo>
                  <a:lnTo>
                    <a:pt x="3025441" y="1191164"/>
                  </a:lnTo>
                  <a:lnTo>
                    <a:pt x="3030476" y="1165865"/>
                  </a:lnTo>
                  <a:lnTo>
                    <a:pt x="3031230" y="80010"/>
                  </a:lnTo>
                  <a:lnTo>
                    <a:pt x="3024949" y="48863"/>
                  </a:lnTo>
                  <a:lnTo>
                    <a:pt x="3007804" y="23431"/>
                  </a:lnTo>
                  <a:lnTo>
                    <a:pt x="2982372" y="6286"/>
                  </a:lnTo>
                  <a:lnTo>
                    <a:pt x="2951226" y="0"/>
                  </a:lnTo>
                  <a:close/>
                </a:path>
                <a:path w="3031490" h="1243329">
                  <a:moveTo>
                    <a:pt x="3031230" y="80010"/>
                  </a:moveTo>
                  <a:lnTo>
                    <a:pt x="3030479" y="1162050"/>
                  </a:lnTo>
                  <a:lnTo>
                    <a:pt x="3030476" y="1165865"/>
                  </a:lnTo>
                  <a:lnTo>
                    <a:pt x="3031235" y="1162050"/>
                  </a:lnTo>
                  <a:lnTo>
                    <a:pt x="3031230" y="8001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/>
            <p:cNvSpPr/>
            <p:nvPr/>
          </p:nvSpPr>
          <p:spPr>
            <a:xfrm>
              <a:off x="561594" y="4238243"/>
              <a:ext cx="3031490" cy="1243330"/>
            </a:xfrm>
            <a:custGeom>
              <a:avLst/>
              <a:gdLst/>
              <a:ahLst/>
              <a:cxnLst/>
              <a:rect l="l" t="t" r="r" b="b"/>
              <a:pathLst>
                <a:path w="3031490" h="1243329">
                  <a:moveTo>
                    <a:pt x="80010" y="0"/>
                  </a:moveTo>
                  <a:lnTo>
                    <a:pt x="2951226" y="0"/>
                  </a:lnTo>
                </a:path>
                <a:path w="3031490" h="1243329">
                  <a:moveTo>
                    <a:pt x="2951226" y="1242820"/>
                  </a:moveTo>
                  <a:lnTo>
                    <a:pt x="80010" y="1242822"/>
                  </a:lnTo>
                  <a:lnTo>
                    <a:pt x="76242" y="1242060"/>
                  </a:lnTo>
                </a:path>
                <a:path w="3031490" h="1243329">
                  <a:moveTo>
                    <a:pt x="52889" y="1237337"/>
                  </a:moveTo>
                  <a:lnTo>
                    <a:pt x="48863" y="1236523"/>
                  </a:lnTo>
                  <a:lnTo>
                    <a:pt x="45977" y="1234568"/>
                  </a:lnTo>
                </a:path>
                <a:path w="3031490" h="1243329">
                  <a:moveTo>
                    <a:pt x="26679" y="1221495"/>
                  </a:moveTo>
                  <a:lnTo>
                    <a:pt x="23431" y="1219295"/>
                  </a:lnTo>
                  <a:lnTo>
                    <a:pt x="21321" y="1216137"/>
                  </a:lnTo>
                </a:path>
                <a:path w="3031490" h="1243329">
                  <a:moveTo>
                    <a:pt x="6857" y="1194492"/>
                  </a:moveTo>
                  <a:lnTo>
                    <a:pt x="6564" y="1194054"/>
                  </a:lnTo>
                </a:path>
                <a:path w="3031490" h="1243329">
                  <a:moveTo>
                    <a:pt x="6096" y="1192680"/>
                  </a:moveTo>
                  <a:lnTo>
                    <a:pt x="5914" y="1191768"/>
                  </a:lnTo>
                </a:path>
                <a:path w="3031490" h="1243329">
                  <a:moveTo>
                    <a:pt x="0" y="1162050"/>
                  </a:moveTo>
                  <a:lnTo>
                    <a:pt x="0" y="80010"/>
                  </a:lnTo>
                </a:path>
                <a:path w="3031490" h="1243329">
                  <a:moveTo>
                    <a:pt x="3030476" y="1165865"/>
                  </a:moveTo>
                  <a:lnTo>
                    <a:pt x="3025441" y="1191164"/>
                  </a:lnTo>
                </a:path>
                <a:path w="3031490" h="1243329">
                  <a:moveTo>
                    <a:pt x="3023506" y="1195796"/>
                  </a:moveTo>
                  <a:lnTo>
                    <a:pt x="3009914" y="1216137"/>
                  </a:lnTo>
                </a:path>
                <a:path w="3031490" h="1243329">
                  <a:moveTo>
                    <a:pt x="3004556" y="1221495"/>
                  </a:moveTo>
                  <a:lnTo>
                    <a:pt x="2985258" y="1234568"/>
                  </a:lnTo>
                </a:path>
                <a:path w="3031490" h="1243329">
                  <a:moveTo>
                    <a:pt x="2977884" y="1237431"/>
                  </a:moveTo>
                  <a:lnTo>
                    <a:pt x="2951226" y="1242820"/>
                  </a:lnTo>
                </a:path>
                <a:path w="3031490" h="1243329">
                  <a:moveTo>
                    <a:pt x="76242" y="1242060"/>
                  </a:moveTo>
                  <a:lnTo>
                    <a:pt x="52889" y="1237337"/>
                  </a:lnTo>
                </a:path>
                <a:path w="3031490" h="1243329">
                  <a:moveTo>
                    <a:pt x="45977" y="1234568"/>
                  </a:moveTo>
                  <a:lnTo>
                    <a:pt x="26679" y="1221495"/>
                  </a:lnTo>
                </a:path>
                <a:path w="3031490" h="1243329">
                  <a:moveTo>
                    <a:pt x="21321" y="1216137"/>
                  </a:moveTo>
                  <a:lnTo>
                    <a:pt x="7594" y="1195594"/>
                  </a:lnTo>
                  <a:lnTo>
                    <a:pt x="6857" y="1194492"/>
                  </a:lnTo>
                </a:path>
                <a:path w="3031490" h="1243329">
                  <a:moveTo>
                    <a:pt x="6564" y="1194054"/>
                  </a:moveTo>
                  <a:lnTo>
                    <a:pt x="6286" y="1193637"/>
                  </a:lnTo>
                  <a:lnTo>
                    <a:pt x="6096" y="1192680"/>
                  </a:lnTo>
                </a:path>
                <a:path w="3031490" h="1243329">
                  <a:moveTo>
                    <a:pt x="5914" y="1191768"/>
                  </a:moveTo>
                  <a:lnTo>
                    <a:pt x="5454" y="1189457"/>
                  </a:lnTo>
                  <a:lnTo>
                    <a:pt x="0" y="1162050"/>
                  </a:lnTo>
                  <a:lnTo>
                    <a:pt x="0" y="80010"/>
                  </a:ln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09" y="0"/>
                  </a:lnTo>
                  <a:lnTo>
                    <a:pt x="2951226" y="0"/>
                  </a:lnTo>
                  <a:lnTo>
                    <a:pt x="2982372" y="6286"/>
                  </a:lnTo>
                  <a:lnTo>
                    <a:pt x="3007804" y="23431"/>
                  </a:lnTo>
                  <a:lnTo>
                    <a:pt x="3024373" y="48008"/>
                  </a:lnTo>
                  <a:lnTo>
                    <a:pt x="3024949" y="48863"/>
                  </a:lnTo>
                  <a:lnTo>
                    <a:pt x="3025234" y="50273"/>
                  </a:lnTo>
                  <a:lnTo>
                    <a:pt x="3031230" y="80009"/>
                  </a:lnTo>
                </a:path>
                <a:path w="3031490" h="1243329">
                  <a:moveTo>
                    <a:pt x="3031230" y="80009"/>
                  </a:moveTo>
                  <a:lnTo>
                    <a:pt x="3031235" y="1162050"/>
                  </a:lnTo>
                  <a:lnTo>
                    <a:pt x="3030476" y="1165865"/>
                  </a:lnTo>
                </a:path>
                <a:path w="3031490" h="1243329">
                  <a:moveTo>
                    <a:pt x="3025441" y="1191164"/>
                  </a:moveTo>
                  <a:lnTo>
                    <a:pt x="3024949" y="1193637"/>
                  </a:lnTo>
                  <a:lnTo>
                    <a:pt x="3023506" y="1195796"/>
                  </a:lnTo>
                </a:path>
                <a:path w="3031490" h="1243329">
                  <a:moveTo>
                    <a:pt x="3009914" y="1216137"/>
                  </a:moveTo>
                  <a:lnTo>
                    <a:pt x="3008376" y="1218438"/>
                  </a:lnTo>
                  <a:lnTo>
                    <a:pt x="3007804" y="1219295"/>
                  </a:lnTo>
                  <a:lnTo>
                    <a:pt x="3006842" y="1219947"/>
                  </a:lnTo>
                  <a:lnTo>
                    <a:pt x="3004556" y="1221495"/>
                  </a:lnTo>
                </a:path>
                <a:path w="3031490" h="1243329">
                  <a:moveTo>
                    <a:pt x="2985258" y="1234568"/>
                  </a:moveTo>
                  <a:lnTo>
                    <a:pt x="2982372" y="1236523"/>
                  </a:lnTo>
                  <a:lnTo>
                    <a:pt x="2977884" y="1237431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/>
            <p:cNvSpPr/>
            <p:nvPr/>
          </p:nvSpPr>
          <p:spPr>
            <a:xfrm>
              <a:off x="561594" y="4238243"/>
              <a:ext cx="3031490" cy="1243330"/>
            </a:xfrm>
            <a:custGeom>
              <a:avLst/>
              <a:gdLst/>
              <a:ahLst/>
              <a:cxnLst/>
              <a:rect l="l" t="t" r="r" b="b"/>
              <a:pathLst>
                <a:path w="3031490" h="1243329">
                  <a:moveTo>
                    <a:pt x="2951226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162050"/>
                  </a:lnTo>
                  <a:lnTo>
                    <a:pt x="6286" y="1193637"/>
                  </a:lnTo>
                  <a:lnTo>
                    <a:pt x="23431" y="1219295"/>
                  </a:lnTo>
                  <a:lnTo>
                    <a:pt x="48863" y="1236523"/>
                  </a:lnTo>
                  <a:lnTo>
                    <a:pt x="80010" y="1242822"/>
                  </a:lnTo>
                  <a:lnTo>
                    <a:pt x="2951226" y="1242822"/>
                  </a:lnTo>
                  <a:lnTo>
                    <a:pt x="2982372" y="1236523"/>
                  </a:lnTo>
                  <a:lnTo>
                    <a:pt x="3007804" y="1219295"/>
                  </a:lnTo>
                  <a:lnTo>
                    <a:pt x="3024949" y="1193637"/>
                  </a:lnTo>
                  <a:lnTo>
                    <a:pt x="3031235" y="1162050"/>
                  </a:lnTo>
                  <a:lnTo>
                    <a:pt x="3031235" y="80010"/>
                  </a:lnTo>
                  <a:lnTo>
                    <a:pt x="3024949" y="48863"/>
                  </a:lnTo>
                  <a:lnTo>
                    <a:pt x="3007804" y="23431"/>
                  </a:lnTo>
                  <a:lnTo>
                    <a:pt x="2982372" y="6286"/>
                  </a:lnTo>
                  <a:lnTo>
                    <a:pt x="29512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/>
            <p:cNvSpPr/>
            <p:nvPr/>
          </p:nvSpPr>
          <p:spPr>
            <a:xfrm>
              <a:off x="561594" y="4238243"/>
              <a:ext cx="3031490" cy="1243330"/>
            </a:xfrm>
            <a:custGeom>
              <a:avLst/>
              <a:gdLst/>
              <a:ahLst/>
              <a:cxnLst/>
              <a:rect l="l" t="t" r="r" b="b"/>
              <a:pathLst>
                <a:path w="3031490" h="1243329">
                  <a:moveTo>
                    <a:pt x="0" y="80010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2951226" y="0"/>
                  </a:lnTo>
                  <a:lnTo>
                    <a:pt x="2982372" y="6286"/>
                  </a:lnTo>
                  <a:lnTo>
                    <a:pt x="3007804" y="23431"/>
                  </a:lnTo>
                  <a:lnTo>
                    <a:pt x="3024949" y="48863"/>
                  </a:lnTo>
                  <a:lnTo>
                    <a:pt x="3031235" y="80010"/>
                  </a:lnTo>
                  <a:lnTo>
                    <a:pt x="3031235" y="1162050"/>
                  </a:lnTo>
                  <a:lnTo>
                    <a:pt x="3024949" y="1193637"/>
                  </a:lnTo>
                  <a:lnTo>
                    <a:pt x="3007804" y="1219295"/>
                  </a:lnTo>
                  <a:lnTo>
                    <a:pt x="2982372" y="1236523"/>
                  </a:lnTo>
                  <a:lnTo>
                    <a:pt x="2951226" y="1242822"/>
                  </a:lnTo>
                  <a:lnTo>
                    <a:pt x="80010" y="1242822"/>
                  </a:lnTo>
                  <a:lnTo>
                    <a:pt x="48863" y="1236523"/>
                  </a:lnTo>
                  <a:lnTo>
                    <a:pt x="23431" y="1219295"/>
                  </a:lnTo>
                  <a:lnTo>
                    <a:pt x="6286" y="1193637"/>
                  </a:lnTo>
                  <a:lnTo>
                    <a:pt x="0" y="1162050"/>
                  </a:lnTo>
                  <a:lnTo>
                    <a:pt x="0" y="80010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/>
            <p:cNvSpPr/>
            <p:nvPr/>
          </p:nvSpPr>
          <p:spPr>
            <a:xfrm>
              <a:off x="802386" y="4478273"/>
              <a:ext cx="481330" cy="481965"/>
            </a:xfrm>
            <a:custGeom>
              <a:avLst/>
              <a:gdLst/>
              <a:ahLst/>
              <a:cxnLst/>
              <a:rect l="l" t="t" r="r" b="b"/>
              <a:pathLst>
                <a:path w="481330" h="481964">
                  <a:moveTo>
                    <a:pt x="384810" y="0"/>
                  </a:moveTo>
                  <a:lnTo>
                    <a:pt x="96011" y="0"/>
                  </a:lnTo>
                  <a:lnTo>
                    <a:pt x="58507" y="7619"/>
                  </a:lnTo>
                  <a:lnTo>
                    <a:pt x="28003" y="28384"/>
                  </a:lnTo>
                  <a:lnTo>
                    <a:pt x="7500" y="59150"/>
                  </a:lnTo>
                  <a:lnTo>
                    <a:pt x="0" y="96774"/>
                  </a:lnTo>
                  <a:lnTo>
                    <a:pt x="0" y="384809"/>
                  </a:lnTo>
                  <a:lnTo>
                    <a:pt x="7500" y="422433"/>
                  </a:lnTo>
                  <a:lnTo>
                    <a:pt x="28003" y="453199"/>
                  </a:lnTo>
                  <a:lnTo>
                    <a:pt x="58507" y="473963"/>
                  </a:lnTo>
                  <a:lnTo>
                    <a:pt x="96011" y="481583"/>
                  </a:lnTo>
                  <a:lnTo>
                    <a:pt x="384810" y="481583"/>
                  </a:lnTo>
                  <a:lnTo>
                    <a:pt x="422314" y="473963"/>
                  </a:lnTo>
                  <a:lnTo>
                    <a:pt x="452818" y="453199"/>
                  </a:lnTo>
                  <a:lnTo>
                    <a:pt x="473321" y="422433"/>
                  </a:lnTo>
                  <a:lnTo>
                    <a:pt x="480822" y="384809"/>
                  </a:lnTo>
                  <a:lnTo>
                    <a:pt x="480822" y="96774"/>
                  </a:lnTo>
                  <a:lnTo>
                    <a:pt x="473321" y="59150"/>
                  </a:lnTo>
                  <a:lnTo>
                    <a:pt x="452818" y="28384"/>
                  </a:lnTo>
                  <a:lnTo>
                    <a:pt x="422314" y="7619"/>
                  </a:lnTo>
                  <a:lnTo>
                    <a:pt x="384810" y="0"/>
                  </a:lnTo>
                  <a:close/>
                </a:path>
              </a:pathLst>
            </a:custGeom>
            <a:solidFill>
              <a:srgbClr val="071F3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0" name="object 4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22781" y="4597907"/>
              <a:ext cx="241554" cy="240791"/>
            </a:xfrm>
            <a:prstGeom prst="rect">
              <a:avLst/>
            </a:prstGeom>
          </p:spPr>
        </p:pic>
      </p:grpSp>
      <p:sp>
        <p:nvSpPr>
          <p:cNvPr id="41" name="object 41"/>
          <p:cNvSpPr txBox="1"/>
          <p:nvPr/>
        </p:nvSpPr>
        <p:spPr>
          <a:xfrm>
            <a:off x="1390903" y="4588255"/>
            <a:ext cx="942340" cy="22606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300">
                <a:solidFill>
                  <a:srgbClr val="15212E"/>
                </a:solidFill>
                <a:latin typeface="Segoe UI Semibold"/>
                <a:cs typeface="Segoe UI Semibold"/>
              </a:rPr>
              <a:t>Busy</a:t>
            </a:r>
            <a:r>
              <a:rPr dirty="0" sz="1300" spc="-15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300" spc="-10">
                <a:solidFill>
                  <a:srgbClr val="15212E"/>
                </a:solidFill>
                <a:latin typeface="Segoe UI Semibold"/>
                <a:cs typeface="Segoe UI Semibold"/>
              </a:rPr>
              <a:t>season</a:t>
            </a:r>
            <a:endParaRPr sz="1300">
              <a:latin typeface="Segoe UI Semibold"/>
              <a:cs typeface="Segoe UI Semibold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789686" y="5046217"/>
            <a:ext cx="2129790" cy="313055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marL="12700" marR="5080">
              <a:lnSpc>
                <a:spcPct val="105600"/>
              </a:lnSpc>
              <a:spcBef>
                <a:spcPts val="75"/>
              </a:spcBef>
            </a:pP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Demand</a:t>
            </a:r>
            <a:r>
              <a:rPr dirty="0" sz="900" spc="7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spikes</a:t>
            </a:r>
            <a:r>
              <a:rPr dirty="0" sz="900" spc="7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overwhelm</a:t>
            </a:r>
            <a:r>
              <a:rPr dirty="0" sz="900" spc="11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fixed</a:t>
            </a:r>
            <a:r>
              <a:rPr dirty="0" sz="900" spc="7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teams</a:t>
            </a:r>
            <a:r>
              <a:rPr dirty="0" sz="900" spc="7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 spc="-25">
                <a:solidFill>
                  <a:srgbClr val="546679"/>
                </a:solidFill>
                <a:latin typeface="Calibri"/>
                <a:cs typeface="Calibri"/>
              </a:rPr>
              <a:t>and</a:t>
            </a:r>
            <a:r>
              <a:rPr dirty="0" sz="900" spc="50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compress</a:t>
            </a:r>
            <a:r>
              <a:rPr dirty="0" sz="900" spc="11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546679"/>
                </a:solidFill>
                <a:latin typeface="Calibri"/>
                <a:cs typeface="Calibri"/>
              </a:rPr>
              <a:t>deadlines.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3739515" y="4232528"/>
            <a:ext cx="3042920" cy="1254760"/>
            <a:chOff x="3739515" y="4232528"/>
            <a:chExt cx="3042920" cy="1254760"/>
          </a:xfrm>
        </p:grpSpPr>
        <p:sp>
          <p:nvSpPr>
            <p:cNvPr id="44" name="object 44"/>
            <p:cNvSpPr/>
            <p:nvPr/>
          </p:nvSpPr>
          <p:spPr>
            <a:xfrm>
              <a:off x="3745230" y="4238243"/>
              <a:ext cx="3031490" cy="1243330"/>
            </a:xfrm>
            <a:custGeom>
              <a:avLst/>
              <a:gdLst/>
              <a:ahLst/>
              <a:cxnLst/>
              <a:rect l="l" t="t" r="r" b="b"/>
              <a:pathLst>
                <a:path w="3031490" h="1243329">
                  <a:moveTo>
                    <a:pt x="76242" y="1242060"/>
                  </a:moveTo>
                  <a:lnTo>
                    <a:pt x="80010" y="1242822"/>
                  </a:lnTo>
                  <a:lnTo>
                    <a:pt x="2955797" y="1242822"/>
                  </a:lnTo>
                  <a:lnTo>
                    <a:pt x="76242" y="1242060"/>
                  </a:lnTo>
                  <a:close/>
                </a:path>
                <a:path w="3031490" h="1243329">
                  <a:moveTo>
                    <a:pt x="3024378" y="1194054"/>
                  </a:moveTo>
                  <a:lnTo>
                    <a:pt x="6858" y="1194054"/>
                  </a:lnTo>
                  <a:lnTo>
                    <a:pt x="6858" y="1194492"/>
                  </a:lnTo>
                  <a:lnTo>
                    <a:pt x="21321" y="1216137"/>
                  </a:lnTo>
                  <a:lnTo>
                    <a:pt x="22098" y="1216914"/>
                  </a:lnTo>
                  <a:lnTo>
                    <a:pt x="22098" y="1217299"/>
                  </a:lnTo>
                  <a:lnTo>
                    <a:pt x="22859" y="1218438"/>
                  </a:lnTo>
                  <a:lnTo>
                    <a:pt x="24393" y="1219947"/>
                  </a:lnTo>
                  <a:lnTo>
                    <a:pt x="25908" y="1220724"/>
                  </a:lnTo>
                  <a:lnTo>
                    <a:pt x="26679" y="1221495"/>
                  </a:lnTo>
                  <a:lnTo>
                    <a:pt x="76242" y="1242060"/>
                  </a:lnTo>
                  <a:lnTo>
                    <a:pt x="2955797" y="1242822"/>
                  </a:lnTo>
                  <a:lnTo>
                    <a:pt x="2951220" y="1242822"/>
                  </a:lnTo>
                  <a:lnTo>
                    <a:pt x="2977884" y="1237431"/>
                  </a:lnTo>
                  <a:lnTo>
                    <a:pt x="2978066" y="1237431"/>
                  </a:lnTo>
                  <a:lnTo>
                    <a:pt x="2982468" y="1235964"/>
                  </a:lnTo>
                  <a:lnTo>
                    <a:pt x="2985258" y="1234568"/>
                  </a:lnTo>
                  <a:lnTo>
                    <a:pt x="3004556" y="1221495"/>
                  </a:lnTo>
                  <a:lnTo>
                    <a:pt x="3009914" y="1216137"/>
                  </a:lnTo>
                  <a:lnTo>
                    <a:pt x="3023506" y="1195796"/>
                  </a:lnTo>
                  <a:lnTo>
                    <a:pt x="3024378" y="1194054"/>
                  </a:lnTo>
                  <a:close/>
                </a:path>
                <a:path w="3031490" h="1243329">
                  <a:moveTo>
                    <a:pt x="45977" y="1234568"/>
                  </a:moveTo>
                  <a:lnTo>
                    <a:pt x="48863" y="1236523"/>
                  </a:lnTo>
                  <a:lnTo>
                    <a:pt x="53351" y="1237431"/>
                  </a:lnTo>
                  <a:lnTo>
                    <a:pt x="48768" y="1235964"/>
                  </a:lnTo>
                  <a:lnTo>
                    <a:pt x="45977" y="1234568"/>
                  </a:lnTo>
                  <a:close/>
                </a:path>
                <a:path w="3031490" h="1243329">
                  <a:moveTo>
                    <a:pt x="2985258" y="1234568"/>
                  </a:moveTo>
                  <a:lnTo>
                    <a:pt x="2982468" y="1235964"/>
                  </a:lnTo>
                  <a:lnTo>
                    <a:pt x="2978066" y="1237431"/>
                  </a:lnTo>
                  <a:lnTo>
                    <a:pt x="2977884" y="1237431"/>
                  </a:lnTo>
                  <a:lnTo>
                    <a:pt x="2982372" y="1236523"/>
                  </a:lnTo>
                  <a:lnTo>
                    <a:pt x="2985258" y="1234568"/>
                  </a:lnTo>
                  <a:close/>
                </a:path>
                <a:path w="3031490" h="1243329">
                  <a:moveTo>
                    <a:pt x="24393" y="1219947"/>
                  </a:moveTo>
                  <a:lnTo>
                    <a:pt x="26679" y="1221495"/>
                  </a:lnTo>
                  <a:lnTo>
                    <a:pt x="25908" y="1220724"/>
                  </a:lnTo>
                  <a:lnTo>
                    <a:pt x="24393" y="1219947"/>
                  </a:lnTo>
                  <a:close/>
                </a:path>
                <a:path w="3031490" h="1243329">
                  <a:moveTo>
                    <a:pt x="3009914" y="1216137"/>
                  </a:moveTo>
                  <a:lnTo>
                    <a:pt x="3004556" y="1221495"/>
                  </a:lnTo>
                  <a:lnTo>
                    <a:pt x="3007804" y="1219295"/>
                  </a:lnTo>
                  <a:lnTo>
                    <a:pt x="3009914" y="1216137"/>
                  </a:lnTo>
                  <a:close/>
                </a:path>
                <a:path w="3031490" h="1243329">
                  <a:moveTo>
                    <a:pt x="22859" y="1218438"/>
                  </a:moveTo>
                  <a:lnTo>
                    <a:pt x="23431" y="1219295"/>
                  </a:lnTo>
                  <a:lnTo>
                    <a:pt x="24393" y="1219947"/>
                  </a:lnTo>
                  <a:lnTo>
                    <a:pt x="22859" y="1218438"/>
                  </a:lnTo>
                  <a:close/>
                </a:path>
                <a:path w="3031490" h="1243329">
                  <a:moveTo>
                    <a:pt x="21321" y="1216137"/>
                  </a:moveTo>
                  <a:lnTo>
                    <a:pt x="22098" y="1217299"/>
                  </a:lnTo>
                  <a:lnTo>
                    <a:pt x="22098" y="1216914"/>
                  </a:lnTo>
                  <a:lnTo>
                    <a:pt x="21321" y="1216137"/>
                  </a:lnTo>
                  <a:close/>
                </a:path>
                <a:path w="3031490" h="1243329">
                  <a:moveTo>
                    <a:pt x="3025590" y="1190416"/>
                  </a:moveTo>
                  <a:lnTo>
                    <a:pt x="3024378" y="1194054"/>
                  </a:lnTo>
                  <a:lnTo>
                    <a:pt x="3023506" y="1195796"/>
                  </a:lnTo>
                  <a:lnTo>
                    <a:pt x="3024949" y="1193637"/>
                  </a:lnTo>
                  <a:lnTo>
                    <a:pt x="3025590" y="1190416"/>
                  </a:lnTo>
                  <a:close/>
                </a:path>
                <a:path w="3031490" h="1243329">
                  <a:moveTo>
                    <a:pt x="3025140" y="1191768"/>
                  </a:moveTo>
                  <a:lnTo>
                    <a:pt x="6096" y="1191768"/>
                  </a:lnTo>
                  <a:lnTo>
                    <a:pt x="6096" y="1192680"/>
                  </a:lnTo>
                  <a:lnTo>
                    <a:pt x="6286" y="1193637"/>
                  </a:lnTo>
                  <a:lnTo>
                    <a:pt x="6858" y="1194492"/>
                  </a:lnTo>
                  <a:lnTo>
                    <a:pt x="6858" y="1194054"/>
                  </a:lnTo>
                  <a:lnTo>
                    <a:pt x="3024378" y="1194054"/>
                  </a:lnTo>
                  <a:lnTo>
                    <a:pt x="3025140" y="1191768"/>
                  </a:lnTo>
                  <a:close/>
                </a:path>
                <a:path w="3031490" h="1243329">
                  <a:moveTo>
                    <a:pt x="2951226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162050"/>
                  </a:lnTo>
                  <a:lnTo>
                    <a:pt x="6096" y="1192680"/>
                  </a:lnTo>
                  <a:lnTo>
                    <a:pt x="6096" y="1191768"/>
                  </a:lnTo>
                  <a:lnTo>
                    <a:pt x="3025140" y="1191768"/>
                  </a:lnTo>
                  <a:lnTo>
                    <a:pt x="3025590" y="1190416"/>
                  </a:lnTo>
                  <a:lnTo>
                    <a:pt x="3030475" y="1165873"/>
                  </a:lnTo>
                  <a:lnTo>
                    <a:pt x="3031232" y="80010"/>
                  </a:lnTo>
                  <a:lnTo>
                    <a:pt x="3025409" y="51054"/>
                  </a:lnTo>
                  <a:lnTo>
                    <a:pt x="3025140" y="51054"/>
                  </a:lnTo>
                  <a:lnTo>
                    <a:pt x="3025140" y="49807"/>
                  </a:lnTo>
                  <a:lnTo>
                    <a:pt x="3024968" y="48863"/>
                  </a:lnTo>
                  <a:lnTo>
                    <a:pt x="3024378" y="48863"/>
                  </a:lnTo>
                  <a:lnTo>
                    <a:pt x="3024378" y="48015"/>
                  </a:lnTo>
                  <a:lnTo>
                    <a:pt x="3023857" y="47244"/>
                  </a:lnTo>
                  <a:lnTo>
                    <a:pt x="3023616" y="47244"/>
                  </a:lnTo>
                  <a:lnTo>
                    <a:pt x="3023616" y="46885"/>
                  </a:lnTo>
                  <a:lnTo>
                    <a:pt x="3007804" y="23431"/>
                  </a:lnTo>
                  <a:lnTo>
                    <a:pt x="2982372" y="6286"/>
                  </a:lnTo>
                  <a:lnTo>
                    <a:pt x="2951226" y="0"/>
                  </a:lnTo>
                  <a:close/>
                </a:path>
                <a:path w="3031490" h="1243329">
                  <a:moveTo>
                    <a:pt x="3031232" y="80010"/>
                  </a:moveTo>
                  <a:lnTo>
                    <a:pt x="3030477" y="1162050"/>
                  </a:lnTo>
                  <a:lnTo>
                    <a:pt x="3030475" y="1165873"/>
                  </a:lnTo>
                  <a:lnTo>
                    <a:pt x="3031236" y="1162050"/>
                  </a:lnTo>
                  <a:lnTo>
                    <a:pt x="3031232" y="80010"/>
                  </a:lnTo>
                  <a:close/>
                </a:path>
                <a:path w="3031490" h="1243329">
                  <a:moveTo>
                    <a:pt x="3025140" y="49807"/>
                  </a:moveTo>
                  <a:lnTo>
                    <a:pt x="3025140" y="51054"/>
                  </a:lnTo>
                  <a:lnTo>
                    <a:pt x="3025391" y="51054"/>
                  </a:lnTo>
                  <a:lnTo>
                    <a:pt x="3025140" y="49807"/>
                  </a:lnTo>
                  <a:close/>
                </a:path>
                <a:path w="3031490" h="1243329">
                  <a:moveTo>
                    <a:pt x="3024378" y="48015"/>
                  </a:moveTo>
                  <a:lnTo>
                    <a:pt x="3024378" y="48863"/>
                  </a:lnTo>
                  <a:lnTo>
                    <a:pt x="3025021" y="48863"/>
                  </a:lnTo>
                  <a:lnTo>
                    <a:pt x="3024378" y="48015"/>
                  </a:lnTo>
                  <a:close/>
                </a:path>
                <a:path w="3031490" h="1243329">
                  <a:moveTo>
                    <a:pt x="3023616" y="46885"/>
                  </a:moveTo>
                  <a:lnTo>
                    <a:pt x="3023616" y="47244"/>
                  </a:lnTo>
                  <a:lnTo>
                    <a:pt x="3023857" y="47244"/>
                  </a:lnTo>
                  <a:lnTo>
                    <a:pt x="3023616" y="4688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/>
            <p:cNvSpPr/>
            <p:nvPr/>
          </p:nvSpPr>
          <p:spPr>
            <a:xfrm>
              <a:off x="3745230" y="4238243"/>
              <a:ext cx="3031490" cy="1243330"/>
            </a:xfrm>
            <a:custGeom>
              <a:avLst/>
              <a:gdLst/>
              <a:ahLst/>
              <a:cxnLst/>
              <a:rect l="l" t="t" r="r" b="b"/>
              <a:pathLst>
                <a:path w="3031490" h="1243329">
                  <a:moveTo>
                    <a:pt x="80010" y="0"/>
                  </a:moveTo>
                  <a:lnTo>
                    <a:pt x="2951226" y="0"/>
                  </a:lnTo>
                </a:path>
                <a:path w="3031490" h="1243329">
                  <a:moveTo>
                    <a:pt x="2951226" y="1242820"/>
                  </a:moveTo>
                  <a:lnTo>
                    <a:pt x="80010" y="1242822"/>
                  </a:lnTo>
                  <a:lnTo>
                    <a:pt x="76242" y="1242060"/>
                  </a:lnTo>
                </a:path>
                <a:path w="3031490" h="1243329">
                  <a:moveTo>
                    <a:pt x="53351" y="1237431"/>
                  </a:moveTo>
                  <a:lnTo>
                    <a:pt x="48863" y="1236523"/>
                  </a:lnTo>
                  <a:lnTo>
                    <a:pt x="45977" y="1234568"/>
                  </a:lnTo>
                </a:path>
                <a:path w="3031490" h="1243329">
                  <a:moveTo>
                    <a:pt x="26679" y="1221495"/>
                  </a:moveTo>
                  <a:lnTo>
                    <a:pt x="24393" y="1219947"/>
                  </a:lnTo>
                  <a:lnTo>
                    <a:pt x="23431" y="1219295"/>
                  </a:lnTo>
                  <a:lnTo>
                    <a:pt x="22859" y="1218438"/>
                  </a:lnTo>
                </a:path>
                <a:path w="3031490" h="1243329">
                  <a:moveTo>
                    <a:pt x="22098" y="1217299"/>
                  </a:moveTo>
                  <a:lnTo>
                    <a:pt x="21321" y="1216137"/>
                  </a:lnTo>
                </a:path>
                <a:path w="3031490" h="1243329">
                  <a:moveTo>
                    <a:pt x="6858" y="1194492"/>
                  </a:moveTo>
                  <a:lnTo>
                    <a:pt x="6564" y="1194054"/>
                  </a:lnTo>
                </a:path>
                <a:path w="3031490" h="1243329">
                  <a:moveTo>
                    <a:pt x="6096" y="1192680"/>
                  </a:moveTo>
                  <a:lnTo>
                    <a:pt x="5914" y="1191768"/>
                  </a:lnTo>
                </a:path>
                <a:path w="3031490" h="1243329">
                  <a:moveTo>
                    <a:pt x="0" y="1162050"/>
                  </a:moveTo>
                  <a:lnTo>
                    <a:pt x="0" y="80010"/>
                  </a:lnTo>
                </a:path>
                <a:path w="3031490" h="1243329">
                  <a:moveTo>
                    <a:pt x="3023857" y="47244"/>
                  </a:moveTo>
                  <a:lnTo>
                    <a:pt x="3024378" y="48015"/>
                  </a:lnTo>
                </a:path>
                <a:path w="3031490" h="1243329">
                  <a:moveTo>
                    <a:pt x="3024949" y="48768"/>
                  </a:moveTo>
                  <a:lnTo>
                    <a:pt x="3025140" y="49807"/>
                  </a:lnTo>
                </a:path>
                <a:path w="3031490" h="1243329">
                  <a:moveTo>
                    <a:pt x="3025391" y="51054"/>
                  </a:moveTo>
                  <a:lnTo>
                    <a:pt x="3031232" y="80009"/>
                  </a:lnTo>
                </a:path>
                <a:path w="3031490" h="1243329">
                  <a:moveTo>
                    <a:pt x="3030475" y="1165873"/>
                  </a:moveTo>
                  <a:lnTo>
                    <a:pt x="3025590" y="1190416"/>
                  </a:lnTo>
                </a:path>
                <a:path w="3031490" h="1243329">
                  <a:moveTo>
                    <a:pt x="3023506" y="1195796"/>
                  </a:moveTo>
                  <a:lnTo>
                    <a:pt x="3009914" y="1216137"/>
                  </a:lnTo>
                </a:path>
                <a:path w="3031490" h="1243329">
                  <a:moveTo>
                    <a:pt x="3004556" y="1221495"/>
                  </a:moveTo>
                  <a:lnTo>
                    <a:pt x="2985258" y="1234568"/>
                  </a:lnTo>
                </a:path>
                <a:path w="3031490" h="1243329">
                  <a:moveTo>
                    <a:pt x="2978346" y="1237337"/>
                  </a:moveTo>
                  <a:lnTo>
                    <a:pt x="2951226" y="1242820"/>
                  </a:lnTo>
                </a:path>
                <a:path w="3031490" h="1243329">
                  <a:moveTo>
                    <a:pt x="76242" y="1242060"/>
                  </a:moveTo>
                  <a:lnTo>
                    <a:pt x="53351" y="1237431"/>
                  </a:lnTo>
                </a:path>
                <a:path w="3031490" h="1243329">
                  <a:moveTo>
                    <a:pt x="45977" y="1234568"/>
                  </a:moveTo>
                  <a:lnTo>
                    <a:pt x="26679" y="1221495"/>
                  </a:lnTo>
                </a:path>
                <a:path w="3031490" h="1243329">
                  <a:moveTo>
                    <a:pt x="22859" y="1218438"/>
                  </a:moveTo>
                  <a:lnTo>
                    <a:pt x="22098" y="1217299"/>
                  </a:lnTo>
                </a:path>
                <a:path w="3031490" h="1243329">
                  <a:moveTo>
                    <a:pt x="21321" y="1216137"/>
                  </a:moveTo>
                  <a:lnTo>
                    <a:pt x="7594" y="1195594"/>
                  </a:lnTo>
                  <a:lnTo>
                    <a:pt x="6858" y="1194492"/>
                  </a:lnTo>
                </a:path>
                <a:path w="3031490" h="1243329">
                  <a:moveTo>
                    <a:pt x="6564" y="1194054"/>
                  </a:moveTo>
                  <a:lnTo>
                    <a:pt x="6286" y="1193637"/>
                  </a:lnTo>
                  <a:lnTo>
                    <a:pt x="6096" y="1192680"/>
                  </a:lnTo>
                </a:path>
                <a:path w="3031490" h="1243329">
                  <a:moveTo>
                    <a:pt x="5914" y="1191768"/>
                  </a:moveTo>
                  <a:lnTo>
                    <a:pt x="0" y="1162050"/>
                  </a:lnTo>
                  <a:lnTo>
                    <a:pt x="0" y="80010"/>
                  </a:ln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2951226" y="0"/>
                  </a:lnTo>
                  <a:lnTo>
                    <a:pt x="2982372" y="6286"/>
                  </a:lnTo>
                  <a:lnTo>
                    <a:pt x="3007804" y="23431"/>
                  </a:lnTo>
                  <a:lnTo>
                    <a:pt x="3022837" y="45730"/>
                  </a:lnTo>
                  <a:lnTo>
                    <a:pt x="3023616" y="46885"/>
                  </a:lnTo>
                </a:path>
                <a:path w="3031490" h="1243329">
                  <a:moveTo>
                    <a:pt x="3023616" y="46885"/>
                  </a:moveTo>
                  <a:lnTo>
                    <a:pt x="3023857" y="47244"/>
                  </a:lnTo>
                </a:path>
                <a:path w="3031490" h="1243329">
                  <a:moveTo>
                    <a:pt x="3024378" y="48015"/>
                  </a:moveTo>
                  <a:lnTo>
                    <a:pt x="3024949" y="48768"/>
                  </a:lnTo>
                </a:path>
                <a:path w="3031490" h="1243329">
                  <a:moveTo>
                    <a:pt x="3025140" y="49714"/>
                  </a:moveTo>
                  <a:lnTo>
                    <a:pt x="3025409" y="51054"/>
                  </a:lnTo>
                </a:path>
                <a:path w="3031490" h="1243329">
                  <a:moveTo>
                    <a:pt x="3031232" y="80009"/>
                  </a:moveTo>
                  <a:lnTo>
                    <a:pt x="3031236" y="1162050"/>
                  </a:lnTo>
                  <a:lnTo>
                    <a:pt x="3030475" y="1165873"/>
                  </a:lnTo>
                </a:path>
                <a:path w="3031490" h="1243329">
                  <a:moveTo>
                    <a:pt x="3025590" y="1190416"/>
                  </a:moveTo>
                  <a:lnTo>
                    <a:pt x="3024949" y="1193637"/>
                  </a:lnTo>
                  <a:lnTo>
                    <a:pt x="3023506" y="1195796"/>
                  </a:lnTo>
                </a:path>
                <a:path w="3031490" h="1243329">
                  <a:moveTo>
                    <a:pt x="3009914" y="1216137"/>
                  </a:moveTo>
                  <a:lnTo>
                    <a:pt x="3007804" y="1219295"/>
                  </a:lnTo>
                  <a:lnTo>
                    <a:pt x="3004556" y="1221495"/>
                  </a:lnTo>
                </a:path>
                <a:path w="3031490" h="1243329">
                  <a:moveTo>
                    <a:pt x="2985258" y="1234568"/>
                  </a:moveTo>
                  <a:lnTo>
                    <a:pt x="2982372" y="1236523"/>
                  </a:lnTo>
                  <a:lnTo>
                    <a:pt x="2978346" y="1237337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/>
            <p:cNvSpPr/>
            <p:nvPr/>
          </p:nvSpPr>
          <p:spPr>
            <a:xfrm>
              <a:off x="3745230" y="4238243"/>
              <a:ext cx="3031490" cy="1243330"/>
            </a:xfrm>
            <a:custGeom>
              <a:avLst/>
              <a:gdLst/>
              <a:ahLst/>
              <a:cxnLst/>
              <a:rect l="l" t="t" r="r" b="b"/>
              <a:pathLst>
                <a:path w="3031490" h="1243329">
                  <a:moveTo>
                    <a:pt x="2951226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162050"/>
                  </a:lnTo>
                  <a:lnTo>
                    <a:pt x="6286" y="1193637"/>
                  </a:lnTo>
                  <a:lnTo>
                    <a:pt x="23431" y="1219295"/>
                  </a:lnTo>
                  <a:lnTo>
                    <a:pt x="48863" y="1236523"/>
                  </a:lnTo>
                  <a:lnTo>
                    <a:pt x="80010" y="1242822"/>
                  </a:lnTo>
                  <a:lnTo>
                    <a:pt x="2951226" y="1242822"/>
                  </a:lnTo>
                  <a:lnTo>
                    <a:pt x="2982372" y="1236523"/>
                  </a:lnTo>
                  <a:lnTo>
                    <a:pt x="3007804" y="1219295"/>
                  </a:lnTo>
                  <a:lnTo>
                    <a:pt x="3024949" y="1193637"/>
                  </a:lnTo>
                  <a:lnTo>
                    <a:pt x="3031236" y="1162050"/>
                  </a:lnTo>
                  <a:lnTo>
                    <a:pt x="3031236" y="80010"/>
                  </a:lnTo>
                  <a:lnTo>
                    <a:pt x="3024949" y="48863"/>
                  </a:lnTo>
                  <a:lnTo>
                    <a:pt x="3007804" y="23431"/>
                  </a:lnTo>
                  <a:lnTo>
                    <a:pt x="2982372" y="6286"/>
                  </a:lnTo>
                  <a:lnTo>
                    <a:pt x="29512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/>
            <p:cNvSpPr/>
            <p:nvPr/>
          </p:nvSpPr>
          <p:spPr>
            <a:xfrm>
              <a:off x="3745230" y="4238243"/>
              <a:ext cx="3031490" cy="1243330"/>
            </a:xfrm>
            <a:custGeom>
              <a:avLst/>
              <a:gdLst/>
              <a:ahLst/>
              <a:cxnLst/>
              <a:rect l="l" t="t" r="r" b="b"/>
              <a:pathLst>
                <a:path w="3031490" h="1243329">
                  <a:moveTo>
                    <a:pt x="0" y="80010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2951226" y="0"/>
                  </a:lnTo>
                  <a:lnTo>
                    <a:pt x="2982372" y="6286"/>
                  </a:lnTo>
                  <a:lnTo>
                    <a:pt x="3007804" y="23431"/>
                  </a:lnTo>
                  <a:lnTo>
                    <a:pt x="3024949" y="48863"/>
                  </a:lnTo>
                  <a:lnTo>
                    <a:pt x="3031236" y="80010"/>
                  </a:lnTo>
                  <a:lnTo>
                    <a:pt x="3031236" y="1162050"/>
                  </a:lnTo>
                  <a:lnTo>
                    <a:pt x="3024949" y="1193637"/>
                  </a:lnTo>
                  <a:lnTo>
                    <a:pt x="3007804" y="1219295"/>
                  </a:lnTo>
                  <a:lnTo>
                    <a:pt x="2982372" y="1236523"/>
                  </a:lnTo>
                  <a:lnTo>
                    <a:pt x="2951226" y="1242822"/>
                  </a:lnTo>
                  <a:lnTo>
                    <a:pt x="80010" y="1242822"/>
                  </a:lnTo>
                  <a:lnTo>
                    <a:pt x="48863" y="1236523"/>
                  </a:lnTo>
                  <a:lnTo>
                    <a:pt x="23431" y="1219295"/>
                  </a:lnTo>
                  <a:lnTo>
                    <a:pt x="6286" y="1193637"/>
                  </a:lnTo>
                  <a:lnTo>
                    <a:pt x="0" y="1162050"/>
                  </a:lnTo>
                  <a:lnTo>
                    <a:pt x="0" y="80010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/>
            <p:cNvSpPr/>
            <p:nvPr/>
          </p:nvSpPr>
          <p:spPr>
            <a:xfrm>
              <a:off x="3986022" y="4478273"/>
              <a:ext cx="481330" cy="481965"/>
            </a:xfrm>
            <a:custGeom>
              <a:avLst/>
              <a:gdLst/>
              <a:ahLst/>
              <a:cxnLst/>
              <a:rect l="l" t="t" r="r" b="b"/>
              <a:pathLst>
                <a:path w="481329" h="481964">
                  <a:moveTo>
                    <a:pt x="384810" y="0"/>
                  </a:moveTo>
                  <a:lnTo>
                    <a:pt x="96012" y="0"/>
                  </a:lnTo>
                  <a:lnTo>
                    <a:pt x="58507" y="7619"/>
                  </a:lnTo>
                  <a:lnTo>
                    <a:pt x="28003" y="28384"/>
                  </a:lnTo>
                  <a:lnTo>
                    <a:pt x="7500" y="59150"/>
                  </a:lnTo>
                  <a:lnTo>
                    <a:pt x="0" y="96774"/>
                  </a:lnTo>
                  <a:lnTo>
                    <a:pt x="0" y="384809"/>
                  </a:lnTo>
                  <a:lnTo>
                    <a:pt x="7500" y="422433"/>
                  </a:lnTo>
                  <a:lnTo>
                    <a:pt x="28003" y="453199"/>
                  </a:lnTo>
                  <a:lnTo>
                    <a:pt x="58507" y="473963"/>
                  </a:lnTo>
                  <a:lnTo>
                    <a:pt x="96012" y="481583"/>
                  </a:lnTo>
                  <a:lnTo>
                    <a:pt x="384810" y="481583"/>
                  </a:lnTo>
                  <a:lnTo>
                    <a:pt x="421993" y="473963"/>
                  </a:lnTo>
                  <a:lnTo>
                    <a:pt x="452532" y="453199"/>
                  </a:lnTo>
                  <a:lnTo>
                    <a:pt x="473213" y="422433"/>
                  </a:lnTo>
                  <a:lnTo>
                    <a:pt x="480822" y="384809"/>
                  </a:lnTo>
                  <a:lnTo>
                    <a:pt x="480822" y="96774"/>
                  </a:lnTo>
                  <a:lnTo>
                    <a:pt x="473213" y="59150"/>
                  </a:lnTo>
                  <a:lnTo>
                    <a:pt x="452532" y="28384"/>
                  </a:lnTo>
                  <a:lnTo>
                    <a:pt x="421993" y="7619"/>
                  </a:lnTo>
                  <a:lnTo>
                    <a:pt x="384810" y="0"/>
                  </a:lnTo>
                  <a:close/>
                </a:path>
              </a:pathLst>
            </a:custGeom>
            <a:solidFill>
              <a:srgbClr val="071F3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9" name="object 4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107180" y="4597907"/>
              <a:ext cx="240791" cy="240791"/>
            </a:xfrm>
            <a:prstGeom prst="rect">
              <a:avLst/>
            </a:prstGeom>
          </p:spPr>
        </p:pic>
      </p:grpSp>
      <p:sp>
        <p:nvSpPr>
          <p:cNvPr id="50" name="object 50"/>
          <p:cNvSpPr txBox="1"/>
          <p:nvPr/>
        </p:nvSpPr>
        <p:spPr>
          <a:xfrm>
            <a:off x="4574539" y="4588255"/>
            <a:ext cx="1129665" cy="22606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300">
                <a:solidFill>
                  <a:srgbClr val="15212E"/>
                </a:solidFill>
                <a:latin typeface="Segoe UI Semibold"/>
                <a:cs typeface="Segoe UI Semibold"/>
              </a:rPr>
              <a:t>Growth </a:t>
            </a:r>
            <a:r>
              <a:rPr dirty="0" sz="1300" spc="-10">
                <a:solidFill>
                  <a:srgbClr val="15212E"/>
                </a:solidFill>
                <a:latin typeface="Segoe UI Semibold"/>
                <a:cs typeface="Segoe UI Semibold"/>
              </a:rPr>
              <a:t>ceiling</a:t>
            </a:r>
            <a:endParaRPr sz="1300">
              <a:latin typeface="Segoe UI Semibold"/>
              <a:cs typeface="Segoe UI Semibold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3973321" y="5046217"/>
            <a:ext cx="2425065" cy="313055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marL="12700" marR="5080">
              <a:lnSpc>
                <a:spcPct val="105600"/>
              </a:lnSpc>
              <a:spcBef>
                <a:spcPts val="75"/>
              </a:spcBef>
            </a:pP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Capacity</a:t>
            </a:r>
            <a:r>
              <a:rPr dirty="0" sz="900" spc="5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limits</a:t>
            </a:r>
            <a:r>
              <a:rPr dirty="0" sz="900" spc="6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force</a:t>
            </a:r>
            <a:r>
              <a:rPr dirty="0" sz="900" spc="6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firms</a:t>
            </a:r>
            <a:r>
              <a:rPr dirty="0" sz="900" spc="6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to</a:t>
            </a:r>
            <a:r>
              <a:rPr dirty="0" sz="900" spc="6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turn</a:t>
            </a:r>
            <a:r>
              <a:rPr dirty="0" sz="900" spc="9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away</a:t>
            </a:r>
            <a:r>
              <a:rPr dirty="0" sz="900" spc="5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546679"/>
                </a:solidFill>
                <a:latin typeface="Calibri"/>
                <a:cs typeface="Calibri"/>
              </a:rPr>
              <a:t>profitable</a:t>
            </a:r>
            <a:r>
              <a:rPr dirty="0" sz="900" spc="50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546679"/>
                </a:solidFill>
                <a:latin typeface="Calibri"/>
                <a:cs typeface="Calibri"/>
              </a:rPr>
              <a:t>work.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6923151" y="4232528"/>
            <a:ext cx="3042920" cy="1254760"/>
            <a:chOff x="6923151" y="4232528"/>
            <a:chExt cx="3042920" cy="1254760"/>
          </a:xfrm>
        </p:grpSpPr>
        <p:sp>
          <p:nvSpPr>
            <p:cNvPr id="53" name="object 53"/>
            <p:cNvSpPr/>
            <p:nvPr/>
          </p:nvSpPr>
          <p:spPr>
            <a:xfrm>
              <a:off x="6928866" y="4238243"/>
              <a:ext cx="3031490" cy="1243330"/>
            </a:xfrm>
            <a:custGeom>
              <a:avLst/>
              <a:gdLst/>
              <a:ahLst/>
              <a:cxnLst/>
              <a:rect l="l" t="t" r="r" b="b"/>
              <a:pathLst>
                <a:path w="3031490" h="1243329">
                  <a:moveTo>
                    <a:pt x="76242" y="1242060"/>
                  </a:moveTo>
                  <a:lnTo>
                    <a:pt x="80009" y="1242822"/>
                  </a:lnTo>
                  <a:lnTo>
                    <a:pt x="2955035" y="1242822"/>
                  </a:lnTo>
                  <a:lnTo>
                    <a:pt x="76242" y="1242060"/>
                  </a:lnTo>
                  <a:close/>
                </a:path>
                <a:path w="3031490" h="1243329">
                  <a:moveTo>
                    <a:pt x="2950463" y="0"/>
                  </a:moveTo>
                  <a:lnTo>
                    <a:pt x="80009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162050"/>
                  </a:lnTo>
                  <a:lnTo>
                    <a:pt x="6217" y="1193292"/>
                  </a:lnTo>
                  <a:lnTo>
                    <a:pt x="6286" y="1193637"/>
                  </a:lnTo>
                  <a:lnTo>
                    <a:pt x="45977" y="1234568"/>
                  </a:lnTo>
                  <a:lnTo>
                    <a:pt x="50446" y="1236523"/>
                  </a:lnTo>
                  <a:lnTo>
                    <a:pt x="51264" y="1236831"/>
                  </a:lnTo>
                  <a:lnTo>
                    <a:pt x="51861" y="1237129"/>
                  </a:lnTo>
                  <a:lnTo>
                    <a:pt x="76242" y="1242060"/>
                  </a:lnTo>
                  <a:lnTo>
                    <a:pt x="2955035" y="1242822"/>
                  </a:lnTo>
                  <a:lnTo>
                    <a:pt x="2950457" y="1242822"/>
                  </a:lnTo>
                  <a:lnTo>
                    <a:pt x="2980203" y="1236831"/>
                  </a:lnTo>
                  <a:lnTo>
                    <a:pt x="2981705" y="1235964"/>
                  </a:lnTo>
                  <a:lnTo>
                    <a:pt x="2983412" y="1235395"/>
                  </a:lnTo>
                  <a:lnTo>
                    <a:pt x="3022003" y="1197804"/>
                  </a:lnTo>
                  <a:lnTo>
                    <a:pt x="3025139" y="1191006"/>
                  </a:lnTo>
                  <a:lnTo>
                    <a:pt x="3025516" y="1190252"/>
                  </a:lnTo>
                  <a:lnTo>
                    <a:pt x="3030265" y="1166834"/>
                  </a:lnTo>
                  <a:lnTo>
                    <a:pt x="3030474" y="1164336"/>
                  </a:lnTo>
                  <a:lnTo>
                    <a:pt x="3031234" y="80010"/>
                  </a:lnTo>
                  <a:lnTo>
                    <a:pt x="3030767" y="77724"/>
                  </a:lnTo>
                  <a:lnTo>
                    <a:pt x="3030474" y="77724"/>
                  </a:lnTo>
                  <a:lnTo>
                    <a:pt x="3030474" y="76304"/>
                  </a:lnTo>
                  <a:lnTo>
                    <a:pt x="3025299" y="51054"/>
                  </a:lnTo>
                  <a:lnTo>
                    <a:pt x="3025139" y="51054"/>
                  </a:lnTo>
                  <a:lnTo>
                    <a:pt x="3025139" y="50368"/>
                  </a:lnTo>
                  <a:lnTo>
                    <a:pt x="3024849" y="48863"/>
                  </a:lnTo>
                  <a:lnTo>
                    <a:pt x="3024378" y="48863"/>
                  </a:lnTo>
                  <a:lnTo>
                    <a:pt x="3024378" y="48202"/>
                  </a:lnTo>
                  <a:lnTo>
                    <a:pt x="3007423" y="23431"/>
                  </a:lnTo>
                  <a:lnTo>
                    <a:pt x="2981729" y="6286"/>
                  </a:lnTo>
                  <a:lnTo>
                    <a:pt x="2950463" y="0"/>
                  </a:lnTo>
                  <a:close/>
                </a:path>
                <a:path w="3031490" h="1243329">
                  <a:moveTo>
                    <a:pt x="45977" y="1234568"/>
                  </a:moveTo>
                  <a:lnTo>
                    <a:pt x="48863" y="1236523"/>
                  </a:lnTo>
                  <a:lnTo>
                    <a:pt x="51861" y="1237129"/>
                  </a:lnTo>
                  <a:lnTo>
                    <a:pt x="51264" y="1236831"/>
                  </a:lnTo>
                  <a:lnTo>
                    <a:pt x="50446" y="1236523"/>
                  </a:lnTo>
                  <a:lnTo>
                    <a:pt x="48767" y="1235964"/>
                  </a:lnTo>
                  <a:lnTo>
                    <a:pt x="45977" y="1234568"/>
                  </a:lnTo>
                  <a:close/>
                </a:path>
                <a:path w="3031490" h="1243329">
                  <a:moveTo>
                    <a:pt x="2983412" y="1235395"/>
                  </a:moveTo>
                  <a:lnTo>
                    <a:pt x="2981705" y="1235964"/>
                  </a:lnTo>
                  <a:lnTo>
                    <a:pt x="2980203" y="1236831"/>
                  </a:lnTo>
                  <a:lnTo>
                    <a:pt x="2981729" y="1236523"/>
                  </a:lnTo>
                  <a:lnTo>
                    <a:pt x="2983412" y="1235395"/>
                  </a:lnTo>
                  <a:close/>
                </a:path>
                <a:path w="3031490" h="1243329">
                  <a:moveTo>
                    <a:pt x="3008830" y="1217221"/>
                  </a:moveTo>
                  <a:lnTo>
                    <a:pt x="3005399" y="1220652"/>
                  </a:lnTo>
                  <a:lnTo>
                    <a:pt x="3007423" y="1219295"/>
                  </a:lnTo>
                  <a:lnTo>
                    <a:pt x="3008830" y="1217221"/>
                  </a:lnTo>
                  <a:close/>
                </a:path>
                <a:path w="3031490" h="1243329">
                  <a:moveTo>
                    <a:pt x="22856" y="1218434"/>
                  </a:moveTo>
                  <a:lnTo>
                    <a:pt x="23431" y="1219295"/>
                  </a:lnTo>
                  <a:lnTo>
                    <a:pt x="24317" y="1219895"/>
                  </a:lnTo>
                  <a:lnTo>
                    <a:pt x="22856" y="1218434"/>
                  </a:lnTo>
                  <a:close/>
                </a:path>
                <a:path w="3031490" h="1243329">
                  <a:moveTo>
                    <a:pt x="3025516" y="1190252"/>
                  </a:moveTo>
                  <a:lnTo>
                    <a:pt x="3025139" y="1191006"/>
                  </a:lnTo>
                  <a:lnTo>
                    <a:pt x="3024378" y="1193292"/>
                  </a:lnTo>
                  <a:lnTo>
                    <a:pt x="3022003" y="1197804"/>
                  </a:lnTo>
                  <a:lnTo>
                    <a:pt x="3024830" y="1193637"/>
                  </a:lnTo>
                  <a:lnTo>
                    <a:pt x="3025516" y="1190252"/>
                  </a:lnTo>
                  <a:close/>
                </a:path>
                <a:path w="3031490" h="1243329">
                  <a:moveTo>
                    <a:pt x="3031234" y="80010"/>
                  </a:moveTo>
                  <a:lnTo>
                    <a:pt x="3030475" y="1162050"/>
                  </a:lnTo>
                  <a:lnTo>
                    <a:pt x="3030474" y="1164336"/>
                  </a:lnTo>
                  <a:lnTo>
                    <a:pt x="3030265" y="1166834"/>
                  </a:lnTo>
                  <a:lnTo>
                    <a:pt x="3031235" y="1162050"/>
                  </a:lnTo>
                  <a:lnTo>
                    <a:pt x="3031234" y="80010"/>
                  </a:lnTo>
                  <a:close/>
                </a:path>
                <a:path w="3031490" h="1243329">
                  <a:moveTo>
                    <a:pt x="3030474" y="76304"/>
                  </a:moveTo>
                  <a:lnTo>
                    <a:pt x="3030474" y="77724"/>
                  </a:lnTo>
                  <a:lnTo>
                    <a:pt x="3030765" y="77724"/>
                  </a:lnTo>
                  <a:lnTo>
                    <a:pt x="3030474" y="76304"/>
                  </a:lnTo>
                  <a:close/>
                </a:path>
                <a:path w="3031490" h="1243329">
                  <a:moveTo>
                    <a:pt x="3025139" y="50368"/>
                  </a:moveTo>
                  <a:lnTo>
                    <a:pt x="3025139" y="51054"/>
                  </a:lnTo>
                  <a:lnTo>
                    <a:pt x="3025280" y="51054"/>
                  </a:lnTo>
                  <a:lnTo>
                    <a:pt x="3025139" y="50368"/>
                  </a:lnTo>
                  <a:close/>
                </a:path>
                <a:path w="3031490" h="1243329">
                  <a:moveTo>
                    <a:pt x="3024378" y="48202"/>
                  </a:moveTo>
                  <a:lnTo>
                    <a:pt x="3024378" y="48863"/>
                  </a:lnTo>
                  <a:lnTo>
                    <a:pt x="3024906" y="48863"/>
                  </a:lnTo>
                  <a:lnTo>
                    <a:pt x="3024378" y="482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/>
            <p:cNvSpPr/>
            <p:nvPr/>
          </p:nvSpPr>
          <p:spPr>
            <a:xfrm>
              <a:off x="6928866" y="4238243"/>
              <a:ext cx="3031490" cy="1243330"/>
            </a:xfrm>
            <a:custGeom>
              <a:avLst/>
              <a:gdLst/>
              <a:ahLst/>
              <a:cxnLst/>
              <a:rect l="l" t="t" r="r" b="b"/>
              <a:pathLst>
                <a:path w="3031490" h="1243329">
                  <a:moveTo>
                    <a:pt x="80009" y="0"/>
                  </a:moveTo>
                  <a:lnTo>
                    <a:pt x="2950463" y="0"/>
                  </a:lnTo>
                </a:path>
                <a:path w="3031490" h="1243329">
                  <a:moveTo>
                    <a:pt x="2950464" y="1242820"/>
                  </a:moveTo>
                  <a:lnTo>
                    <a:pt x="80009" y="1242822"/>
                  </a:lnTo>
                  <a:lnTo>
                    <a:pt x="76242" y="1242060"/>
                  </a:lnTo>
                </a:path>
                <a:path w="3031490" h="1243329">
                  <a:moveTo>
                    <a:pt x="51861" y="1237129"/>
                  </a:moveTo>
                  <a:lnTo>
                    <a:pt x="48863" y="1236523"/>
                  </a:lnTo>
                  <a:lnTo>
                    <a:pt x="45977" y="1234568"/>
                  </a:lnTo>
                </a:path>
                <a:path w="3031490" h="1243329">
                  <a:moveTo>
                    <a:pt x="24317" y="1219895"/>
                  </a:moveTo>
                  <a:lnTo>
                    <a:pt x="23431" y="1219295"/>
                  </a:lnTo>
                  <a:lnTo>
                    <a:pt x="22856" y="1218434"/>
                  </a:lnTo>
                </a:path>
                <a:path w="3031490" h="1243329">
                  <a:moveTo>
                    <a:pt x="0" y="1162050"/>
                  </a:moveTo>
                  <a:lnTo>
                    <a:pt x="0" y="80010"/>
                  </a:lnTo>
                </a:path>
                <a:path w="3031490" h="1243329">
                  <a:moveTo>
                    <a:pt x="3024830" y="48768"/>
                  </a:moveTo>
                  <a:lnTo>
                    <a:pt x="3025139" y="50368"/>
                  </a:lnTo>
                </a:path>
                <a:path w="3031490" h="1243329">
                  <a:moveTo>
                    <a:pt x="3025280" y="51054"/>
                  </a:moveTo>
                  <a:lnTo>
                    <a:pt x="3030474" y="76304"/>
                  </a:lnTo>
                </a:path>
                <a:path w="3031490" h="1243329">
                  <a:moveTo>
                    <a:pt x="3030765" y="77724"/>
                  </a:moveTo>
                  <a:lnTo>
                    <a:pt x="3031234" y="80009"/>
                  </a:lnTo>
                </a:path>
                <a:path w="3031490" h="1243329">
                  <a:moveTo>
                    <a:pt x="3030265" y="1166834"/>
                  </a:moveTo>
                  <a:lnTo>
                    <a:pt x="3025516" y="1190252"/>
                  </a:lnTo>
                </a:path>
                <a:path w="3031490" h="1243329">
                  <a:moveTo>
                    <a:pt x="3022003" y="1197804"/>
                  </a:moveTo>
                  <a:lnTo>
                    <a:pt x="3008830" y="1217221"/>
                  </a:lnTo>
                </a:path>
                <a:path w="3031490" h="1243329">
                  <a:moveTo>
                    <a:pt x="3005399" y="1220652"/>
                  </a:moveTo>
                  <a:lnTo>
                    <a:pt x="2983412" y="1235395"/>
                  </a:lnTo>
                </a:path>
                <a:path w="3031490" h="1243329">
                  <a:moveTo>
                    <a:pt x="2980203" y="1236831"/>
                  </a:moveTo>
                  <a:lnTo>
                    <a:pt x="2950464" y="1242820"/>
                  </a:lnTo>
                </a:path>
                <a:path w="3031490" h="1243329">
                  <a:moveTo>
                    <a:pt x="76242" y="1242060"/>
                  </a:moveTo>
                  <a:lnTo>
                    <a:pt x="51861" y="1237129"/>
                  </a:lnTo>
                </a:path>
                <a:path w="3031490" h="1243329">
                  <a:moveTo>
                    <a:pt x="45977" y="1234568"/>
                  </a:moveTo>
                  <a:lnTo>
                    <a:pt x="24317" y="1219895"/>
                  </a:lnTo>
                </a:path>
                <a:path w="3031490" h="1243329">
                  <a:moveTo>
                    <a:pt x="22856" y="1218434"/>
                  </a:moveTo>
                  <a:lnTo>
                    <a:pt x="6286" y="1193637"/>
                  </a:lnTo>
                  <a:lnTo>
                    <a:pt x="6067" y="1192535"/>
                  </a:lnTo>
                  <a:lnTo>
                    <a:pt x="0" y="1162050"/>
                  </a:lnTo>
                  <a:lnTo>
                    <a:pt x="0" y="80010"/>
                  </a:ln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09" y="0"/>
                  </a:lnTo>
                  <a:lnTo>
                    <a:pt x="2950463" y="0"/>
                  </a:lnTo>
                  <a:lnTo>
                    <a:pt x="2981729" y="6286"/>
                  </a:lnTo>
                  <a:lnTo>
                    <a:pt x="3007423" y="23431"/>
                  </a:lnTo>
                  <a:lnTo>
                    <a:pt x="3022734" y="45801"/>
                  </a:lnTo>
                  <a:lnTo>
                    <a:pt x="3023688" y="47194"/>
                  </a:lnTo>
                  <a:lnTo>
                    <a:pt x="3024378" y="48202"/>
                  </a:lnTo>
                </a:path>
                <a:path w="3031490" h="1243329">
                  <a:moveTo>
                    <a:pt x="3024378" y="48202"/>
                  </a:moveTo>
                  <a:lnTo>
                    <a:pt x="3024830" y="48768"/>
                  </a:lnTo>
                </a:path>
                <a:path w="3031490" h="1243329">
                  <a:moveTo>
                    <a:pt x="3025139" y="50277"/>
                  </a:moveTo>
                  <a:lnTo>
                    <a:pt x="3025299" y="51054"/>
                  </a:lnTo>
                </a:path>
                <a:path w="3031490" h="1243329">
                  <a:moveTo>
                    <a:pt x="3030474" y="76293"/>
                  </a:moveTo>
                  <a:lnTo>
                    <a:pt x="3030767" y="77724"/>
                  </a:lnTo>
                </a:path>
                <a:path w="3031490" h="1243329">
                  <a:moveTo>
                    <a:pt x="3031234" y="80009"/>
                  </a:moveTo>
                  <a:lnTo>
                    <a:pt x="3031235" y="1162050"/>
                  </a:lnTo>
                  <a:lnTo>
                    <a:pt x="3030265" y="1166834"/>
                  </a:lnTo>
                </a:path>
                <a:path w="3031490" h="1243329">
                  <a:moveTo>
                    <a:pt x="3025516" y="1190252"/>
                  </a:moveTo>
                  <a:lnTo>
                    <a:pt x="3024830" y="1193637"/>
                  </a:lnTo>
                  <a:lnTo>
                    <a:pt x="3022003" y="1197804"/>
                  </a:lnTo>
                </a:path>
                <a:path w="3031490" h="1243329">
                  <a:moveTo>
                    <a:pt x="3008830" y="1217221"/>
                  </a:moveTo>
                  <a:lnTo>
                    <a:pt x="3007423" y="1219295"/>
                  </a:lnTo>
                  <a:lnTo>
                    <a:pt x="3005399" y="1220652"/>
                  </a:lnTo>
                </a:path>
                <a:path w="3031490" h="1243329">
                  <a:moveTo>
                    <a:pt x="2983412" y="1235395"/>
                  </a:moveTo>
                  <a:lnTo>
                    <a:pt x="2981729" y="1236523"/>
                  </a:lnTo>
                  <a:lnTo>
                    <a:pt x="2980203" y="1236831"/>
                  </a:lnTo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/>
            <p:cNvSpPr/>
            <p:nvPr/>
          </p:nvSpPr>
          <p:spPr>
            <a:xfrm>
              <a:off x="6928866" y="4238243"/>
              <a:ext cx="3031490" cy="1243330"/>
            </a:xfrm>
            <a:custGeom>
              <a:avLst/>
              <a:gdLst/>
              <a:ahLst/>
              <a:cxnLst/>
              <a:rect l="l" t="t" r="r" b="b"/>
              <a:pathLst>
                <a:path w="3031490" h="1243329">
                  <a:moveTo>
                    <a:pt x="2950463" y="0"/>
                  </a:moveTo>
                  <a:lnTo>
                    <a:pt x="80009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1162050"/>
                  </a:lnTo>
                  <a:lnTo>
                    <a:pt x="6286" y="1193637"/>
                  </a:lnTo>
                  <a:lnTo>
                    <a:pt x="23431" y="1219295"/>
                  </a:lnTo>
                  <a:lnTo>
                    <a:pt x="48863" y="1236523"/>
                  </a:lnTo>
                  <a:lnTo>
                    <a:pt x="80009" y="1242822"/>
                  </a:lnTo>
                  <a:lnTo>
                    <a:pt x="2950463" y="1242822"/>
                  </a:lnTo>
                  <a:lnTo>
                    <a:pt x="2981729" y="1236523"/>
                  </a:lnTo>
                  <a:lnTo>
                    <a:pt x="3007423" y="1219295"/>
                  </a:lnTo>
                  <a:lnTo>
                    <a:pt x="3024830" y="1193637"/>
                  </a:lnTo>
                  <a:lnTo>
                    <a:pt x="3031235" y="1162050"/>
                  </a:lnTo>
                  <a:lnTo>
                    <a:pt x="3031235" y="80010"/>
                  </a:lnTo>
                  <a:lnTo>
                    <a:pt x="3024830" y="48863"/>
                  </a:lnTo>
                  <a:lnTo>
                    <a:pt x="3007423" y="23431"/>
                  </a:lnTo>
                  <a:lnTo>
                    <a:pt x="2981729" y="6286"/>
                  </a:lnTo>
                  <a:lnTo>
                    <a:pt x="29504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/>
            <p:cNvSpPr/>
            <p:nvPr/>
          </p:nvSpPr>
          <p:spPr>
            <a:xfrm>
              <a:off x="6928866" y="4238243"/>
              <a:ext cx="3031490" cy="1243330"/>
            </a:xfrm>
            <a:custGeom>
              <a:avLst/>
              <a:gdLst/>
              <a:ahLst/>
              <a:cxnLst/>
              <a:rect l="l" t="t" r="r" b="b"/>
              <a:pathLst>
                <a:path w="3031490" h="1243329">
                  <a:moveTo>
                    <a:pt x="0" y="80010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09" y="0"/>
                  </a:lnTo>
                  <a:lnTo>
                    <a:pt x="2950463" y="0"/>
                  </a:lnTo>
                  <a:lnTo>
                    <a:pt x="2981729" y="6286"/>
                  </a:lnTo>
                  <a:lnTo>
                    <a:pt x="3007423" y="23431"/>
                  </a:lnTo>
                  <a:lnTo>
                    <a:pt x="3024830" y="48863"/>
                  </a:lnTo>
                  <a:lnTo>
                    <a:pt x="3031235" y="80010"/>
                  </a:lnTo>
                  <a:lnTo>
                    <a:pt x="3031235" y="1162050"/>
                  </a:lnTo>
                  <a:lnTo>
                    <a:pt x="3024830" y="1193637"/>
                  </a:lnTo>
                  <a:lnTo>
                    <a:pt x="3007423" y="1219295"/>
                  </a:lnTo>
                  <a:lnTo>
                    <a:pt x="2981729" y="1236523"/>
                  </a:lnTo>
                  <a:lnTo>
                    <a:pt x="2950463" y="1242822"/>
                  </a:lnTo>
                  <a:lnTo>
                    <a:pt x="80009" y="1242822"/>
                  </a:lnTo>
                  <a:lnTo>
                    <a:pt x="48863" y="1236523"/>
                  </a:lnTo>
                  <a:lnTo>
                    <a:pt x="23431" y="1219295"/>
                  </a:lnTo>
                  <a:lnTo>
                    <a:pt x="6286" y="1193637"/>
                  </a:lnTo>
                  <a:lnTo>
                    <a:pt x="0" y="1162050"/>
                  </a:lnTo>
                  <a:lnTo>
                    <a:pt x="0" y="80010"/>
                  </a:lnTo>
                  <a:close/>
                </a:path>
              </a:pathLst>
            </a:custGeom>
            <a:ln w="11429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/>
            <p:cNvSpPr/>
            <p:nvPr/>
          </p:nvSpPr>
          <p:spPr>
            <a:xfrm>
              <a:off x="7168896" y="4478273"/>
              <a:ext cx="481965" cy="481965"/>
            </a:xfrm>
            <a:custGeom>
              <a:avLst/>
              <a:gdLst/>
              <a:ahLst/>
              <a:cxnLst/>
              <a:rect l="l" t="t" r="r" b="b"/>
              <a:pathLst>
                <a:path w="481965" h="481964">
                  <a:moveTo>
                    <a:pt x="385572" y="0"/>
                  </a:moveTo>
                  <a:lnTo>
                    <a:pt x="96774" y="0"/>
                  </a:lnTo>
                  <a:lnTo>
                    <a:pt x="59150" y="7619"/>
                  </a:lnTo>
                  <a:lnTo>
                    <a:pt x="28384" y="28384"/>
                  </a:lnTo>
                  <a:lnTo>
                    <a:pt x="7620" y="59150"/>
                  </a:lnTo>
                  <a:lnTo>
                    <a:pt x="0" y="96774"/>
                  </a:lnTo>
                  <a:lnTo>
                    <a:pt x="0" y="384809"/>
                  </a:lnTo>
                  <a:lnTo>
                    <a:pt x="7620" y="422433"/>
                  </a:lnTo>
                  <a:lnTo>
                    <a:pt x="28384" y="453199"/>
                  </a:lnTo>
                  <a:lnTo>
                    <a:pt x="59150" y="473963"/>
                  </a:lnTo>
                  <a:lnTo>
                    <a:pt x="96774" y="481583"/>
                  </a:lnTo>
                  <a:lnTo>
                    <a:pt x="385572" y="481583"/>
                  </a:lnTo>
                  <a:lnTo>
                    <a:pt x="422755" y="473963"/>
                  </a:lnTo>
                  <a:lnTo>
                    <a:pt x="453294" y="453199"/>
                  </a:lnTo>
                  <a:lnTo>
                    <a:pt x="473975" y="422433"/>
                  </a:lnTo>
                  <a:lnTo>
                    <a:pt x="481583" y="384809"/>
                  </a:lnTo>
                  <a:lnTo>
                    <a:pt x="481583" y="96774"/>
                  </a:lnTo>
                  <a:lnTo>
                    <a:pt x="473975" y="59150"/>
                  </a:lnTo>
                  <a:lnTo>
                    <a:pt x="453294" y="28384"/>
                  </a:lnTo>
                  <a:lnTo>
                    <a:pt x="422755" y="7619"/>
                  </a:lnTo>
                  <a:lnTo>
                    <a:pt x="385572" y="0"/>
                  </a:lnTo>
                  <a:close/>
                </a:path>
              </a:pathLst>
            </a:custGeom>
            <a:solidFill>
              <a:srgbClr val="071F3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8" name="object 5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290816" y="4597907"/>
              <a:ext cx="240791" cy="240791"/>
            </a:xfrm>
            <a:prstGeom prst="rect">
              <a:avLst/>
            </a:prstGeom>
          </p:spPr>
        </p:pic>
      </p:grpSp>
      <p:sp>
        <p:nvSpPr>
          <p:cNvPr id="59" name="object 59"/>
          <p:cNvSpPr txBox="1"/>
          <p:nvPr/>
        </p:nvSpPr>
        <p:spPr>
          <a:xfrm>
            <a:off x="7758176" y="4588255"/>
            <a:ext cx="1008380" cy="22606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300">
                <a:solidFill>
                  <a:srgbClr val="15212E"/>
                </a:solidFill>
                <a:latin typeface="Segoe UI Semibold"/>
                <a:cs typeface="Segoe UI Semibold"/>
              </a:rPr>
              <a:t>AI</a:t>
            </a:r>
            <a:r>
              <a:rPr dirty="0" sz="1300" spc="10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300" spc="-10">
                <a:solidFill>
                  <a:srgbClr val="15212E"/>
                </a:solidFill>
                <a:latin typeface="Segoe UI Semibold"/>
                <a:cs typeface="Segoe UI Semibold"/>
              </a:rPr>
              <a:t>disruption</a:t>
            </a:r>
            <a:endParaRPr sz="1300">
              <a:latin typeface="Segoe UI Semibold"/>
              <a:cs typeface="Segoe UI Semibold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7156957" y="5046217"/>
            <a:ext cx="2479675" cy="313055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marL="12700" marR="5080">
              <a:lnSpc>
                <a:spcPct val="105600"/>
              </a:lnSpc>
              <a:spcBef>
                <a:spcPts val="75"/>
              </a:spcBef>
            </a:pP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Firms must adopt automation or fall behind </a:t>
            </a:r>
            <a:r>
              <a:rPr dirty="0" sz="900" spc="-10">
                <a:solidFill>
                  <a:srgbClr val="546679"/>
                </a:solidFill>
                <a:latin typeface="Calibri"/>
                <a:cs typeface="Calibri"/>
              </a:rPr>
              <a:t>faster-</a:t>
            </a:r>
            <a:r>
              <a:rPr dirty="0" sz="900">
                <a:solidFill>
                  <a:srgbClr val="546679"/>
                </a:solidFill>
                <a:latin typeface="Calibri"/>
                <a:cs typeface="Calibri"/>
              </a:rPr>
              <a:t>moving</a:t>
            </a:r>
            <a:r>
              <a:rPr dirty="0" sz="900" spc="8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546679"/>
                </a:solidFill>
                <a:latin typeface="Calibri"/>
                <a:cs typeface="Calibri"/>
              </a:rPr>
              <a:t>peers.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61" name="object 6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57022" y="6368033"/>
            <a:ext cx="233171" cy="216407"/>
          </a:xfrm>
          <a:prstGeom prst="rect">
            <a:avLst/>
          </a:prstGeom>
        </p:spPr>
      </p:pic>
      <p:sp>
        <p:nvSpPr>
          <p:cNvPr id="62" name="object 62"/>
          <p:cNvSpPr txBox="1"/>
          <p:nvPr/>
        </p:nvSpPr>
        <p:spPr>
          <a:xfrm>
            <a:off x="10007600" y="6396145"/>
            <a:ext cx="135255" cy="15938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dirty="0" sz="800" spc="-25">
                <a:solidFill>
                  <a:srgbClr val="8FA2B0"/>
                </a:solidFill>
                <a:latin typeface="Segoe UI Semibold"/>
                <a:cs typeface="Segoe UI Semibold"/>
              </a:rPr>
              <a:t>07</a:t>
            </a:r>
            <a:endParaRPr sz="800">
              <a:latin typeface="Segoe UI Semibold"/>
              <a:cs typeface="Segoe UI Semibold"/>
            </a:endParaRPr>
          </a:p>
        </p:txBody>
      </p:sp>
      <p:sp>
        <p:nvSpPr>
          <p:cNvPr id="63" name="object 63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90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dirty="0" spc="-10"/>
              <a:t>O</a:t>
            </a:r>
            <a:r>
              <a:rPr dirty="0" spc="-75"/>
              <a:t> </a:t>
            </a:r>
            <a:r>
              <a:rPr dirty="0" spc="-10"/>
              <a:t>B</a:t>
            </a:r>
            <a:r>
              <a:rPr dirty="0" spc="-75"/>
              <a:t> </a:t>
            </a:r>
            <a:r>
              <a:rPr dirty="0"/>
              <a:t>G</a:t>
            </a:r>
            <a:r>
              <a:rPr dirty="0" spc="254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 spc="-10"/>
              <a:t>T</a:t>
            </a:r>
            <a:r>
              <a:rPr dirty="0" spc="-75"/>
              <a:t> </a:t>
            </a:r>
            <a:r>
              <a:rPr dirty="0" spc="-10"/>
              <a:t>S</a:t>
            </a:r>
            <a:r>
              <a:rPr dirty="0" spc="-75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/>
              <a:t>R</a:t>
            </a:r>
            <a:r>
              <a:rPr dirty="0" spc="-75"/>
              <a:t> </a:t>
            </a:r>
            <a:r>
              <a:rPr dirty="0" spc="-10"/>
              <a:t>C</a:t>
            </a:r>
            <a:r>
              <a:rPr dirty="0" spc="-75"/>
              <a:t> </a:t>
            </a:r>
            <a:r>
              <a:rPr dirty="0"/>
              <a:t>I</a:t>
            </a:r>
            <a:r>
              <a:rPr dirty="0" spc="-80"/>
              <a:t> </a:t>
            </a:r>
            <a:r>
              <a:rPr dirty="0" spc="-25"/>
              <a:t>NG</a:t>
            </a:r>
          </a:p>
        </p:txBody>
      </p:sp>
      <p:sp>
        <p:nvSpPr>
          <p:cNvPr id="64" name="object 64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10"/>
              </a:lnSpc>
            </a:pPr>
            <a:r>
              <a:rPr dirty="0" spc="-10"/>
              <a:t>Confidential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/>
          <p:nvPr/>
        </p:nvSpPr>
        <p:spPr>
          <a:xfrm>
            <a:off x="549655" y="2388361"/>
            <a:ext cx="984250" cy="122809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7900" spc="-25">
                <a:solidFill>
                  <a:srgbClr val="12405C"/>
                </a:solidFill>
                <a:latin typeface="Segoe UI Semibold"/>
                <a:cs typeface="Segoe UI Semibold"/>
              </a:rPr>
              <a:t>01</a:t>
            </a:r>
            <a:endParaRPr sz="7900">
              <a:latin typeface="Segoe UI Semibold"/>
              <a:cs typeface="Segoe UI Semibold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9655" y="3537829"/>
            <a:ext cx="3147060" cy="1259840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 sz="1150">
                <a:solidFill>
                  <a:srgbClr val="2EB5DE"/>
                </a:solidFill>
                <a:latin typeface="Segoe UI Semibold"/>
                <a:cs typeface="Segoe UI Semibold"/>
              </a:rPr>
              <a:t>O</a:t>
            </a:r>
            <a:r>
              <a:rPr dirty="0" sz="1150" spc="-6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>
                <a:solidFill>
                  <a:srgbClr val="2EB5DE"/>
                </a:solidFill>
                <a:latin typeface="Segoe UI Semibold"/>
                <a:cs typeface="Segoe UI Semibold"/>
              </a:rPr>
              <a:t>U</a:t>
            </a:r>
            <a:r>
              <a:rPr dirty="0" sz="1150" spc="-6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>
                <a:solidFill>
                  <a:srgbClr val="2EB5DE"/>
                </a:solidFill>
                <a:latin typeface="Segoe UI Semibold"/>
                <a:cs typeface="Segoe UI Semibold"/>
              </a:rPr>
              <a:t>R</a:t>
            </a:r>
            <a:r>
              <a:rPr dirty="0" sz="1150" spc="49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>
                <a:solidFill>
                  <a:srgbClr val="2EB5DE"/>
                </a:solidFill>
                <a:latin typeface="Segoe UI Semibold"/>
                <a:cs typeface="Segoe UI Semibold"/>
              </a:rPr>
              <a:t>M</a:t>
            </a:r>
            <a:r>
              <a:rPr dirty="0" sz="1150" spc="-6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>
                <a:solidFill>
                  <a:srgbClr val="2EB5DE"/>
                </a:solidFill>
                <a:latin typeface="Segoe UI Semibold"/>
                <a:cs typeface="Segoe UI Semibold"/>
              </a:rPr>
              <a:t>O</a:t>
            </a:r>
            <a:r>
              <a:rPr dirty="0" sz="1150" spc="-60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>
                <a:solidFill>
                  <a:srgbClr val="2EB5DE"/>
                </a:solidFill>
                <a:latin typeface="Segoe UI Semibold"/>
                <a:cs typeface="Segoe UI Semibold"/>
              </a:rPr>
              <a:t>D</a:t>
            </a:r>
            <a:r>
              <a:rPr dirty="0" sz="1150" spc="-65">
                <a:solidFill>
                  <a:srgbClr val="2EB5DE"/>
                </a:solidFill>
                <a:latin typeface="Segoe UI Semibold"/>
                <a:cs typeface="Segoe UI Semibold"/>
              </a:rPr>
              <a:t> </a:t>
            </a:r>
            <a:r>
              <a:rPr dirty="0" sz="1150" spc="-25">
                <a:solidFill>
                  <a:srgbClr val="2EB5DE"/>
                </a:solidFill>
                <a:latin typeface="Segoe UI Semibold"/>
                <a:cs typeface="Segoe UI Semibold"/>
              </a:rPr>
              <a:t>EL</a:t>
            </a:r>
            <a:endParaRPr sz="1150">
              <a:latin typeface="Segoe UI Semibold"/>
              <a:cs typeface="Segoe UI Semibold"/>
            </a:endParaRPr>
          </a:p>
          <a:p>
            <a:pPr marL="12700" marR="5080">
              <a:lnSpc>
                <a:spcPts val="3679"/>
              </a:lnSpc>
              <a:spcBef>
                <a:spcPts val="905"/>
              </a:spcBef>
            </a:pPr>
            <a:r>
              <a:rPr dirty="0" sz="3500">
                <a:solidFill>
                  <a:srgbClr val="FFFFFF"/>
                </a:solidFill>
                <a:latin typeface="Segoe UI Semibold"/>
                <a:cs typeface="Segoe UI Semibold"/>
              </a:rPr>
              <a:t>The</a:t>
            </a:r>
            <a:r>
              <a:rPr dirty="0" sz="3500" spc="45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3500" spc="-20">
                <a:solidFill>
                  <a:srgbClr val="FFFFFF"/>
                </a:solidFill>
                <a:latin typeface="Segoe UI Semibold"/>
                <a:cs typeface="Segoe UI Semibold"/>
              </a:rPr>
              <a:t>white-</a:t>
            </a:r>
            <a:r>
              <a:rPr dirty="0" sz="3500" spc="-10">
                <a:solidFill>
                  <a:srgbClr val="FFFFFF"/>
                </a:solidFill>
                <a:latin typeface="Segoe UI Semibold"/>
                <a:cs typeface="Segoe UI Semibold"/>
              </a:rPr>
              <a:t>label </a:t>
            </a:r>
            <a:r>
              <a:rPr dirty="0" sz="3500">
                <a:solidFill>
                  <a:srgbClr val="FFFFFF"/>
                </a:solidFill>
                <a:latin typeface="Segoe UI Semibold"/>
                <a:cs typeface="Segoe UI Semibold"/>
              </a:rPr>
              <a:t>delivery</a:t>
            </a:r>
            <a:r>
              <a:rPr dirty="0" sz="3500" spc="8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3500" spc="-10">
                <a:solidFill>
                  <a:srgbClr val="FFFFFF"/>
                </a:solidFill>
                <a:latin typeface="Segoe UI Semibold"/>
                <a:cs typeface="Segoe UI Semibold"/>
              </a:rPr>
              <a:t>engine</a:t>
            </a:r>
            <a:endParaRPr sz="3500">
              <a:latin typeface="Segoe UI Semibold"/>
              <a:cs typeface="Segoe UI Semibold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8927592" y="3099053"/>
            <a:ext cx="802640" cy="802640"/>
            <a:chOff x="8927592" y="3099053"/>
            <a:chExt cx="802640" cy="802640"/>
          </a:xfrm>
        </p:grpSpPr>
        <p:sp>
          <p:nvSpPr>
            <p:cNvPr id="5" name="object 5"/>
            <p:cNvSpPr/>
            <p:nvPr/>
          </p:nvSpPr>
          <p:spPr>
            <a:xfrm>
              <a:off x="8927592" y="3099053"/>
              <a:ext cx="802640" cy="802640"/>
            </a:xfrm>
            <a:custGeom>
              <a:avLst/>
              <a:gdLst/>
              <a:ahLst/>
              <a:cxnLst/>
              <a:rect l="l" t="t" r="r" b="b"/>
              <a:pathLst>
                <a:path w="802640" h="802639">
                  <a:moveTo>
                    <a:pt x="657605" y="0"/>
                  </a:moveTo>
                  <a:lnTo>
                    <a:pt x="144779" y="0"/>
                  </a:lnTo>
                  <a:lnTo>
                    <a:pt x="98999" y="7376"/>
                  </a:lnTo>
                  <a:lnTo>
                    <a:pt x="59253" y="27919"/>
                  </a:lnTo>
                  <a:lnTo>
                    <a:pt x="27919" y="59253"/>
                  </a:lnTo>
                  <a:lnTo>
                    <a:pt x="7376" y="98999"/>
                  </a:lnTo>
                  <a:lnTo>
                    <a:pt x="0" y="144780"/>
                  </a:lnTo>
                  <a:lnTo>
                    <a:pt x="0" y="657606"/>
                  </a:lnTo>
                  <a:lnTo>
                    <a:pt x="7376" y="703386"/>
                  </a:lnTo>
                  <a:lnTo>
                    <a:pt x="27919" y="743132"/>
                  </a:lnTo>
                  <a:lnTo>
                    <a:pt x="59253" y="774466"/>
                  </a:lnTo>
                  <a:lnTo>
                    <a:pt x="98999" y="795009"/>
                  </a:lnTo>
                  <a:lnTo>
                    <a:pt x="144779" y="802386"/>
                  </a:lnTo>
                  <a:lnTo>
                    <a:pt x="657605" y="802386"/>
                  </a:lnTo>
                  <a:lnTo>
                    <a:pt x="703386" y="795009"/>
                  </a:lnTo>
                  <a:lnTo>
                    <a:pt x="743132" y="774466"/>
                  </a:lnTo>
                  <a:lnTo>
                    <a:pt x="774466" y="743132"/>
                  </a:lnTo>
                  <a:lnTo>
                    <a:pt x="795009" y="703386"/>
                  </a:lnTo>
                  <a:lnTo>
                    <a:pt x="802385" y="657606"/>
                  </a:lnTo>
                  <a:lnTo>
                    <a:pt x="802385" y="144780"/>
                  </a:lnTo>
                  <a:lnTo>
                    <a:pt x="795009" y="98999"/>
                  </a:lnTo>
                  <a:lnTo>
                    <a:pt x="774466" y="59253"/>
                  </a:lnTo>
                  <a:lnTo>
                    <a:pt x="743132" y="27919"/>
                  </a:lnTo>
                  <a:lnTo>
                    <a:pt x="703386" y="7376"/>
                  </a:lnTo>
                  <a:lnTo>
                    <a:pt x="657605" y="0"/>
                  </a:lnTo>
                  <a:close/>
                </a:path>
              </a:pathLst>
            </a:custGeom>
            <a:solidFill>
              <a:srgbClr val="11486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131808" y="3304794"/>
              <a:ext cx="394715" cy="390905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57022" y="6284975"/>
            <a:ext cx="282702" cy="262127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902461" y="6347713"/>
            <a:ext cx="1181100" cy="1466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800" spc="-10">
                <a:solidFill>
                  <a:srgbClr val="A8C2D1"/>
                </a:solidFill>
                <a:latin typeface="Segoe UI Semibold"/>
                <a:cs typeface="Segoe UI Semibold"/>
              </a:rPr>
              <a:t>O</a:t>
            </a:r>
            <a:r>
              <a:rPr dirty="0" sz="800" spc="-90">
                <a:solidFill>
                  <a:srgbClr val="A8C2D1"/>
                </a:solidFill>
                <a:latin typeface="Segoe UI Semibold"/>
                <a:cs typeface="Segoe UI Semibold"/>
              </a:rPr>
              <a:t> </a:t>
            </a:r>
            <a:r>
              <a:rPr dirty="0" sz="800" spc="-10">
                <a:solidFill>
                  <a:srgbClr val="A8C2D1"/>
                </a:solidFill>
                <a:latin typeface="Segoe UI Semibold"/>
                <a:cs typeface="Segoe UI Semibold"/>
              </a:rPr>
              <a:t>B</a:t>
            </a:r>
            <a:r>
              <a:rPr dirty="0" sz="800" spc="-90">
                <a:solidFill>
                  <a:srgbClr val="A8C2D1"/>
                </a:solidFill>
                <a:latin typeface="Segoe UI Semibold"/>
                <a:cs typeface="Segoe UI Semibold"/>
              </a:rPr>
              <a:t> </a:t>
            </a:r>
            <a:r>
              <a:rPr dirty="0" sz="800">
                <a:solidFill>
                  <a:srgbClr val="A8C2D1"/>
                </a:solidFill>
                <a:latin typeface="Segoe UI Semibold"/>
                <a:cs typeface="Segoe UI Semibold"/>
              </a:rPr>
              <a:t>G</a:t>
            </a:r>
            <a:r>
              <a:rPr dirty="0" sz="800" spc="260">
                <a:solidFill>
                  <a:srgbClr val="A8C2D1"/>
                </a:solidFill>
                <a:latin typeface="Segoe UI Semibold"/>
                <a:cs typeface="Segoe UI Semibold"/>
              </a:rPr>
              <a:t> </a:t>
            </a:r>
            <a:r>
              <a:rPr dirty="0" sz="800" spc="-10">
                <a:solidFill>
                  <a:srgbClr val="A8C2D1"/>
                </a:solidFill>
                <a:latin typeface="Segoe UI Semibold"/>
                <a:cs typeface="Segoe UI Semibold"/>
              </a:rPr>
              <a:t>O</a:t>
            </a:r>
            <a:r>
              <a:rPr dirty="0" sz="800" spc="-95">
                <a:solidFill>
                  <a:srgbClr val="A8C2D1"/>
                </a:solidFill>
                <a:latin typeface="Segoe UI Semibold"/>
                <a:cs typeface="Segoe UI Semibold"/>
              </a:rPr>
              <a:t> </a:t>
            </a:r>
            <a:r>
              <a:rPr dirty="0" sz="800" spc="-10">
                <a:solidFill>
                  <a:srgbClr val="A8C2D1"/>
                </a:solidFill>
                <a:latin typeface="Segoe UI Semibold"/>
                <a:cs typeface="Segoe UI Semibold"/>
              </a:rPr>
              <a:t>U</a:t>
            </a:r>
            <a:r>
              <a:rPr dirty="0" sz="800" spc="-85">
                <a:solidFill>
                  <a:srgbClr val="A8C2D1"/>
                </a:solidFill>
                <a:latin typeface="Segoe UI Semibold"/>
                <a:cs typeface="Segoe UI Semibold"/>
              </a:rPr>
              <a:t> </a:t>
            </a:r>
            <a:r>
              <a:rPr dirty="0" sz="800" spc="-10">
                <a:solidFill>
                  <a:srgbClr val="A8C2D1"/>
                </a:solidFill>
                <a:latin typeface="Segoe UI Semibold"/>
                <a:cs typeface="Segoe UI Semibold"/>
              </a:rPr>
              <a:t>T</a:t>
            </a:r>
            <a:r>
              <a:rPr dirty="0" sz="800" spc="-90">
                <a:solidFill>
                  <a:srgbClr val="A8C2D1"/>
                </a:solidFill>
                <a:latin typeface="Segoe UI Semibold"/>
                <a:cs typeface="Segoe UI Semibold"/>
              </a:rPr>
              <a:t> </a:t>
            </a:r>
            <a:r>
              <a:rPr dirty="0" sz="800" spc="-10">
                <a:solidFill>
                  <a:srgbClr val="A8C2D1"/>
                </a:solidFill>
                <a:latin typeface="Segoe UI Semibold"/>
                <a:cs typeface="Segoe UI Semibold"/>
              </a:rPr>
              <a:t>S</a:t>
            </a:r>
            <a:r>
              <a:rPr dirty="0" sz="800" spc="-95">
                <a:solidFill>
                  <a:srgbClr val="A8C2D1"/>
                </a:solidFill>
                <a:latin typeface="Segoe UI Semibold"/>
                <a:cs typeface="Segoe UI Semibold"/>
              </a:rPr>
              <a:t> </a:t>
            </a:r>
            <a:r>
              <a:rPr dirty="0" sz="800" spc="-10">
                <a:solidFill>
                  <a:srgbClr val="A8C2D1"/>
                </a:solidFill>
                <a:latin typeface="Segoe UI Semibold"/>
                <a:cs typeface="Segoe UI Semibold"/>
              </a:rPr>
              <a:t>O</a:t>
            </a:r>
            <a:r>
              <a:rPr dirty="0" sz="800" spc="-95">
                <a:solidFill>
                  <a:srgbClr val="A8C2D1"/>
                </a:solidFill>
                <a:latin typeface="Segoe UI Semibold"/>
                <a:cs typeface="Segoe UI Semibold"/>
              </a:rPr>
              <a:t> </a:t>
            </a:r>
            <a:r>
              <a:rPr dirty="0" sz="800" spc="-10">
                <a:solidFill>
                  <a:srgbClr val="A8C2D1"/>
                </a:solidFill>
                <a:latin typeface="Segoe UI Semibold"/>
                <a:cs typeface="Segoe UI Semibold"/>
              </a:rPr>
              <a:t>U</a:t>
            </a:r>
            <a:r>
              <a:rPr dirty="0" sz="800" spc="-85">
                <a:solidFill>
                  <a:srgbClr val="A8C2D1"/>
                </a:solidFill>
                <a:latin typeface="Segoe UI Semibold"/>
                <a:cs typeface="Segoe UI Semibold"/>
              </a:rPr>
              <a:t> </a:t>
            </a:r>
            <a:r>
              <a:rPr dirty="0" sz="800" spc="-10">
                <a:solidFill>
                  <a:srgbClr val="A8C2D1"/>
                </a:solidFill>
                <a:latin typeface="Segoe UI Semibold"/>
                <a:cs typeface="Segoe UI Semibold"/>
              </a:rPr>
              <a:t>R</a:t>
            </a:r>
            <a:r>
              <a:rPr dirty="0" sz="800" spc="-90">
                <a:solidFill>
                  <a:srgbClr val="A8C2D1"/>
                </a:solidFill>
                <a:latin typeface="Segoe UI Semibold"/>
                <a:cs typeface="Segoe UI Semibold"/>
              </a:rPr>
              <a:t> </a:t>
            </a:r>
            <a:r>
              <a:rPr dirty="0" sz="800" spc="-10">
                <a:solidFill>
                  <a:srgbClr val="A8C2D1"/>
                </a:solidFill>
                <a:latin typeface="Segoe UI Semibold"/>
                <a:cs typeface="Segoe UI Semibold"/>
              </a:rPr>
              <a:t>C</a:t>
            </a:r>
            <a:r>
              <a:rPr dirty="0" sz="800" spc="-90">
                <a:solidFill>
                  <a:srgbClr val="A8C2D1"/>
                </a:solidFill>
                <a:latin typeface="Segoe UI Semibold"/>
                <a:cs typeface="Segoe UI Semibold"/>
              </a:rPr>
              <a:t> </a:t>
            </a:r>
            <a:r>
              <a:rPr dirty="0" sz="800" spc="-10">
                <a:solidFill>
                  <a:srgbClr val="A8C2D1"/>
                </a:solidFill>
                <a:latin typeface="Segoe UI Semibold"/>
                <a:cs typeface="Segoe UI Semibold"/>
              </a:rPr>
              <a:t>I</a:t>
            </a:r>
            <a:r>
              <a:rPr dirty="0" sz="800" spc="-95">
                <a:solidFill>
                  <a:srgbClr val="A8C2D1"/>
                </a:solidFill>
                <a:latin typeface="Segoe UI Semibold"/>
                <a:cs typeface="Segoe UI Semibold"/>
              </a:rPr>
              <a:t> </a:t>
            </a:r>
            <a:r>
              <a:rPr dirty="0" sz="800" spc="-25">
                <a:solidFill>
                  <a:srgbClr val="A8C2D1"/>
                </a:solidFill>
                <a:latin typeface="Segoe UI Semibold"/>
                <a:cs typeface="Segoe UI Semibold"/>
              </a:rPr>
              <a:t>NG</a:t>
            </a:r>
            <a:endParaRPr sz="800">
              <a:latin typeface="Segoe UI Semibold"/>
              <a:cs typeface="Segoe UI Semibold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9655" y="1286509"/>
            <a:ext cx="1365250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O</a:t>
            </a:r>
            <a:r>
              <a:rPr dirty="0" sz="1100" spc="-5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U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R</a:t>
            </a:r>
            <a:r>
              <a:rPr dirty="0" sz="1100" spc="484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S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O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L</a:t>
            </a:r>
            <a:r>
              <a:rPr dirty="0" sz="1100" spc="-5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U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T</a:t>
            </a:r>
            <a:r>
              <a:rPr dirty="0" sz="1100" spc="-45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37BA6"/>
                </a:solidFill>
                <a:latin typeface="Segoe UI Semibold"/>
                <a:cs typeface="Segoe UI Semibold"/>
              </a:rPr>
              <a:t>I</a:t>
            </a:r>
            <a:r>
              <a:rPr dirty="0" sz="1100" spc="-50">
                <a:solidFill>
                  <a:srgbClr val="137BA6"/>
                </a:solidFill>
                <a:latin typeface="Segoe UI Semibold"/>
                <a:cs typeface="Segoe UI Semibold"/>
              </a:rPr>
              <a:t> </a:t>
            </a:r>
            <a:r>
              <a:rPr dirty="0" sz="1100" spc="-25">
                <a:solidFill>
                  <a:srgbClr val="137BA6"/>
                </a:solidFill>
                <a:latin typeface="Segoe UI Semibold"/>
                <a:cs typeface="Segoe UI Semibold"/>
              </a:rPr>
              <a:t>ON</a:t>
            </a:r>
            <a:endParaRPr sz="1100">
              <a:latin typeface="Segoe UI Semibold"/>
              <a:cs typeface="Segoe UI Semibold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/>
              <a:t>An</a:t>
            </a:r>
            <a:r>
              <a:rPr dirty="0" spc="-100"/>
              <a:t> </a:t>
            </a:r>
            <a:r>
              <a:rPr dirty="0"/>
              <a:t>invisible</a:t>
            </a:r>
            <a:r>
              <a:rPr dirty="0" spc="-100"/>
              <a:t> </a:t>
            </a:r>
            <a:r>
              <a:rPr dirty="0"/>
              <a:t>engine</a:t>
            </a:r>
            <a:r>
              <a:rPr dirty="0" spc="-100"/>
              <a:t> </a:t>
            </a:r>
            <a:r>
              <a:rPr dirty="0"/>
              <a:t>behind</a:t>
            </a:r>
            <a:r>
              <a:rPr dirty="0" spc="-85"/>
              <a:t> </a:t>
            </a:r>
            <a:r>
              <a:rPr dirty="0"/>
              <a:t>your</a:t>
            </a:r>
            <a:r>
              <a:rPr dirty="0" spc="-95"/>
              <a:t> </a:t>
            </a:r>
            <a:r>
              <a:rPr dirty="0" spc="-10"/>
              <a:t>brand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554736" y="2490977"/>
            <a:ext cx="2860675" cy="2018664"/>
            <a:chOff x="554736" y="2490977"/>
            <a:chExt cx="2860675" cy="2018664"/>
          </a:xfrm>
        </p:grpSpPr>
        <p:sp>
          <p:nvSpPr>
            <p:cNvPr id="5" name="object 5"/>
            <p:cNvSpPr/>
            <p:nvPr/>
          </p:nvSpPr>
          <p:spPr>
            <a:xfrm>
              <a:off x="561594" y="2497835"/>
              <a:ext cx="2847340" cy="2005330"/>
            </a:xfrm>
            <a:custGeom>
              <a:avLst/>
              <a:gdLst/>
              <a:ahLst/>
              <a:cxnLst/>
              <a:rect l="l" t="t" r="r" b="b"/>
              <a:pathLst>
                <a:path w="2847340" h="2005329">
                  <a:moveTo>
                    <a:pt x="92292" y="2004060"/>
                  </a:moveTo>
                  <a:lnTo>
                    <a:pt x="96012" y="2004821"/>
                  </a:lnTo>
                  <a:lnTo>
                    <a:pt x="2757677" y="2004821"/>
                  </a:lnTo>
                  <a:lnTo>
                    <a:pt x="92292" y="2004060"/>
                  </a:lnTo>
                  <a:close/>
                </a:path>
                <a:path w="2847340" h="2005329">
                  <a:moveTo>
                    <a:pt x="2839465" y="1944624"/>
                  </a:moveTo>
                  <a:lnTo>
                    <a:pt x="7620" y="1944624"/>
                  </a:lnTo>
                  <a:lnTo>
                    <a:pt x="7620" y="1945993"/>
                  </a:lnTo>
                  <a:lnTo>
                    <a:pt x="27092" y="1974764"/>
                  </a:lnTo>
                  <a:lnTo>
                    <a:pt x="30059" y="1977731"/>
                  </a:lnTo>
                  <a:lnTo>
                    <a:pt x="57840" y="1996544"/>
                  </a:lnTo>
                  <a:lnTo>
                    <a:pt x="60221" y="1997213"/>
                  </a:lnTo>
                  <a:lnTo>
                    <a:pt x="61186" y="1997696"/>
                  </a:lnTo>
                  <a:lnTo>
                    <a:pt x="92292" y="2004060"/>
                  </a:lnTo>
                  <a:lnTo>
                    <a:pt x="2757677" y="2004821"/>
                  </a:lnTo>
                  <a:lnTo>
                    <a:pt x="2750810" y="2004821"/>
                  </a:lnTo>
                  <a:lnTo>
                    <a:pt x="2789783" y="1996008"/>
                  </a:lnTo>
                  <a:lnTo>
                    <a:pt x="2838018" y="1947773"/>
                  </a:lnTo>
                  <a:lnTo>
                    <a:pt x="2839211" y="1945385"/>
                  </a:lnTo>
                  <a:lnTo>
                    <a:pt x="2839465" y="1944624"/>
                  </a:lnTo>
                  <a:close/>
                </a:path>
                <a:path w="2847340" h="2005329">
                  <a:moveTo>
                    <a:pt x="57840" y="1996544"/>
                  </a:moveTo>
                  <a:lnTo>
                    <a:pt x="58828" y="1997213"/>
                  </a:lnTo>
                  <a:lnTo>
                    <a:pt x="61186" y="1997696"/>
                  </a:lnTo>
                  <a:lnTo>
                    <a:pt x="60221" y="1997213"/>
                  </a:lnTo>
                  <a:lnTo>
                    <a:pt x="57840" y="1996544"/>
                  </a:lnTo>
                  <a:close/>
                </a:path>
                <a:path w="2847340" h="2005329">
                  <a:moveTo>
                    <a:pt x="2789783" y="1996008"/>
                  </a:moveTo>
                  <a:lnTo>
                    <a:pt x="2787360" y="1997213"/>
                  </a:lnTo>
                  <a:lnTo>
                    <a:pt x="2786338" y="1997554"/>
                  </a:lnTo>
                  <a:lnTo>
                    <a:pt x="2788003" y="1997213"/>
                  </a:lnTo>
                  <a:lnTo>
                    <a:pt x="2789783" y="1996008"/>
                  </a:lnTo>
                  <a:close/>
                </a:path>
                <a:path w="2847340" h="2005329">
                  <a:moveTo>
                    <a:pt x="27092" y="1974764"/>
                  </a:moveTo>
                  <a:lnTo>
                    <a:pt x="28289" y="1976532"/>
                  </a:lnTo>
                  <a:lnTo>
                    <a:pt x="30059" y="1977731"/>
                  </a:lnTo>
                  <a:lnTo>
                    <a:pt x="27092" y="1974764"/>
                  </a:lnTo>
                  <a:close/>
                </a:path>
                <a:path w="2847340" h="2005329">
                  <a:moveTo>
                    <a:pt x="2819740" y="1974764"/>
                  </a:moveTo>
                  <a:lnTo>
                    <a:pt x="2816772" y="1977731"/>
                  </a:lnTo>
                  <a:lnTo>
                    <a:pt x="2818542" y="1976532"/>
                  </a:lnTo>
                  <a:lnTo>
                    <a:pt x="2819740" y="1974764"/>
                  </a:lnTo>
                  <a:close/>
                </a:path>
                <a:path w="2847340" h="2005329">
                  <a:moveTo>
                    <a:pt x="2839504" y="1944624"/>
                  </a:moveTo>
                  <a:lnTo>
                    <a:pt x="2839211" y="1945385"/>
                  </a:lnTo>
                  <a:lnTo>
                    <a:pt x="2838018" y="1947773"/>
                  </a:lnTo>
                  <a:lnTo>
                    <a:pt x="2839223" y="1945993"/>
                  </a:lnTo>
                  <a:lnTo>
                    <a:pt x="2839504" y="1944624"/>
                  </a:lnTo>
                  <a:close/>
                </a:path>
                <a:path w="2847340" h="2005329">
                  <a:moveTo>
                    <a:pt x="2750819" y="0"/>
                  </a:moveTo>
                  <a:lnTo>
                    <a:pt x="96012" y="0"/>
                  </a:lnTo>
                  <a:lnTo>
                    <a:pt x="58828" y="7608"/>
                  </a:lnTo>
                  <a:lnTo>
                    <a:pt x="28193" y="28194"/>
                  </a:lnTo>
                  <a:lnTo>
                    <a:pt x="7608" y="58828"/>
                  </a:lnTo>
                  <a:lnTo>
                    <a:pt x="0" y="96012"/>
                  </a:lnTo>
                  <a:lnTo>
                    <a:pt x="0" y="1908809"/>
                  </a:lnTo>
                  <a:lnTo>
                    <a:pt x="7495" y="1945385"/>
                  </a:lnTo>
                  <a:lnTo>
                    <a:pt x="7620" y="1944624"/>
                  </a:lnTo>
                  <a:lnTo>
                    <a:pt x="2839465" y="1944624"/>
                  </a:lnTo>
                  <a:lnTo>
                    <a:pt x="2839564" y="1944328"/>
                  </a:lnTo>
                  <a:lnTo>
                    <a:pt x="2846071" y="1912526"/>
                  </a:lnTo>
                  <a:lnTo>
                    <a:pt x="2846828" y="96012"/>
                  </a:lnTo>
                  <a:lnTo>
                    <a:pt x="2839211" y="58828"/>
                  </a:lnTo>
                  <a:lnTo>
                    <a:pt x="2818638" y="28194"/>
                  </a:lnTo>
                  <a:lnTo>
                    <a:pt x="2788003" y="7608"/>
                  </a:lnTo>
                  <a:lnTo>
                    <a:pt x="2750819" y="0"/>
                  </a:lnTo>
                  <a:close/>
                </a:path>
                <a:path w="2847340" h="2005329">
                  <a:moveTo>
                    <a:pt x="2846828" y="96012"/>
                  </a:moveTo>
                  <a:lnTo>
                    <a:pt x="2846073" y="1908809"/>
                  </a:lnTo>
                  <a:lnTo>
                    <a:pt x="2846071" y="1912526"/>
                  </a:lnTo>
                  <a:lnTo>
                    <a:pt x="2846832" y="1908809"/>
                  </a:lnTo>
                  <a:lnTo>
                    <a:pt x="2846828" y="9601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561594" y="2497835"/>
              <a:ext cx="2847340" cy="2005330"/>
            </a:xfrm>
            <a:custGeom>
              <a:avLst/>
              <a:gdLst/>
              <a:ahLst/>
              <a:cxnLst/>
              <a:rect l="l" t="t" r="r" b="b"/>
              <a:pathLst>
                <a:path w="2847340" h="2005329">
                  <a:moveTo>
                    <a:pt x="96011" y="0"/>
                  </a:moveTo>
                  <a:lnTo>
                    <a:pt x="2750820" y="0"/>
                  </a:lnTo>
                </a:path>
                <a:path w="2847340" h="2005329">
                  <a:moveTo>
                    <a:pt x="2750820" y="2004820"/>
                  </a:moveTo>
                  <a:lnTo>
                    <a:pt x="96012" y="2004821"/>
                  </a:lnTo>
                  <a:lnTo>
                    <a:pt x="92292" y="2004060"/>
                  </a:lnTo>
                </a:path>
                <a:path w="2847340" h="2005329">
                  <a:moveTo>
                    <a:pt x="61186" y="1997696"/>
                  </a:moveTo>
                  <a:lnTo>
                    <a:pt x="58828" y="1997213"/>
                  </a:lnTo>
                  <a:lnTo>
                    <a:pt x="57840" y="1996544"/>
                  </a:lnTo>
                </a:path>
                <a:path w="2847340" h="2005329">
                  <a:moveTo>
                    <a:pt x="30059" y="1977731"/>
                  </a:moveTo>
                  <a:lnTo>
                    <a:pt x="28289" y="1976532"/>
                  </a:lnTo>
                  <a:lnTo>
                    <a:pt x="27090" y="1974762"/>
                  </a:lnTo>
                </a:path>
                <a:path w="2847340" h="2005329">
                  <a:moveTo>
                    <a:pt x="7620" y="1945993"/>
                  </a:moveTo>
                  <a:lnTo>
                    <a:pt x="7339" y="1944624"/>
                  </a:lnTo>
                </a:path>
                <a:path w="2847340" h="2005329">
                  <a:moveTo>
                    <a:pt x="0" y="1908809"/>
                  </a:moveTo>
                  <a:lnTo>
                    <a:pt x="0" y="96012"/>
                  </a:lnTo>
                </a:path>
                <a:path w="2847340" h="2005329">
                  <a:moveTo>
                    <a:pt x="2846071" y="1912526"/>
                  </a:moveTo>
                  <a:lnTo>
                    <a:pt x="2839564" y="1944328"/>
                  </a:lnTo>
                </a:path>
                <a:path w="2847340" h="2005329">
                  <a:moveTo>
                    <a:pt x="2838018" y="1947773"/>
                  </a:moveTo>
                  <a:lnTo>
                    <a:pt x="2819741" y="1974762"/>
                  </a:lnTo>
                </a:path>
                <a:path w="2847340" h="2005329">
                  <a:moveTo>
                    <a:pt x="2816772" y="1977731"/>
                  </a:moveTo>
                  <a:lnTo>
                    <a:pt x="2789783" y="1996008"/>
                  </a:lnTo>
                </a:path>
                <a:path w="2847340" h="2005329">
                  <a:moveTo>
                    <a:pt x="2786338" y="1997554"/>
                  </a:moveTo>
                  <a:lnTo>
                    <a:pt x="2750820" y="2004820"/>
                  </a:lnTo>
                </a:path>
                <a:path w="2847340" h="2005329">
                  <a:moveTo>
                    <a:pt x="92292" y="2004060"/>
                  </a:moveTo>
                  <a:lnTo>
                    <a:pt x="61186" y="1997696"/>
                  </a:lnTo>
                </a:path>
                <a:path w="2847340" h="2005329">
                  <a:moveTo>
                    <a:pt x="57840" y="1996544"/>
                  </a:moveTo>
                  <a:lnTo>
                    <a:pt x="30059" y="1977731"/>
                  </a:lnTo>
                </a:path>
                <a:path w="2847340" h="2005329">
                  <a:moveTo>
                    <a:pt x="27092" y="1974764"/>
                  </a:moveTo>
                  <a:lnTo>
                    <a:pt x="9231" y="1948374"/>
                  </a:lnTo>
                  <a:lnTo>
                    <a:pt x="8284" y="1946975"/>
                  </a:lnTo>
                  <a:lnTo>
                    <a:pt x="7620" y="1945993"/>
                  </a:lnTo>
                </a:path>
                <a:path w="2847340" h="2005329">
                  <a:moveTo>
                    <a:pt x="7339" y="1944624"/>
                  </a:moveTo>
                  <a:lnTo>
                    <a:pt x="6870" y="1942335"/>
                  </a:lnTo>
                  <a:lnTo>
                    <a:pt x="0" y="1908809"/>
                  </a:lnTo>
                  <a:lnTo>
                    <a:pt x="0" y="96012"/>
                  </a:lnTo>
                  <a:lnTo>
                    <a:pt x="7608" y="58828"/>
                  </a:lnTo>
                  <a:lnTo>
                    <a:pt x="28194" y="28193"/>
                  </a:lnTo>
                  <a:lnTo>
                    <a:pt x="58828" y="7608"/>
                  </a:lnTo>
                  <a:lnTo>
                    <a:pt x="96011" y="0"/>
                  </a:lnTo>
                  <a:lnTo>
                    <a:pt x="2750820" y="0"/>
                  </a:lnTo>
                  <a:lnTo>
                    <a:pt x="2788003" y="7608"/>
                  </a:lnTo>
                  <a:lnTo>
                    <a:pt x="2818638" y="28194"/>
                  </a:lnTo>
                  <a:lnTo>
                    <a:pt x="2837608" y="56441"/>
                  </a:lnTo>
                  <a:lnTo>
                    <a:pt x="2838550" y="57844"/>
                  </a:lnTo>
                  <a:lnTo>
                    <a:pt x="2839211" y="58828"/>
                  </a:lnTo>
                  <a:lnTo>
                    <a:pt x="2839331" y="59411"/>
                  </a:lnTo>
                  <a:lnTo>
                    <a:pt x="2846828" y="96011"/>
                  </a:lnTo>
                </a:path>
                <a:path w="2847340" h="2005329">
                  <a:moveTo>
                    <a:pt x="2839211" y="58828"/>
                  </a:moveTo>
                  <a:lnTo>
                    <a:pt x="2839331" y="59411"/>
                  </a:lnTo>
                </a:path>
                <a:path w="2847340" h="2005329">
                  <a:moveTo>
                    <a:pt x="2846828" y="96011"/>
                  </a:moveTo>
                  <a:lnTo>
                    <a:pt x="2846832" y="1908809"/>
                  </a:lnTo>
                  <a:lnTo>
                    <a:pt x="2846071" y="1912526"/>
                  </a:lnTo>
                </a:path>
              </a:pathLst>
            </a:custGeom>
            <a:ln w="13716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41074" y="4435305"/>
              <a:ext cx="66942" cy="66942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561594" y="2497835"/>
              <a:ext cx="2847340" cy="2005330"/>
            </a:xfrm>
            <a:custGeom>
              <a:avLst/>
              <a:gdLst/>
              <a:ahLst/>
              <a:cxnLst/>
              <a:rect l="l" t="t" r="r" b="b"/>
              <a:pathLst>
                <a:path w="2847340" h="2005329">
                  <a:moveTo>
                    <a:pt x="2750820" y="0"/>
                  </a:moveTo>
                  <a:lnTo>
                    <a:pt x="96012" y="0"/>
                  </a:lnTo>
                  <a:lnTo>
                    <a:pt x="58828" y="7608"/>
                  </a:lnTo>
                  <a:lnTo>
                    <a:pt x="28289" y="28289"/>
                  </a:lnTo>
                  <a:lnTo>
                    <a:pt x="7608" y="58828"/>
                  </a:lnTo>
                  <a:lnTo>
                    <a:pt x="0" y="96012"/>
                  </a:lnTo>
                  <a:lnTo>
                    <a:pt x="0" y="1908809"/>
                  </a:lnTo>
                  <a:lnTo>
                    <a:pt x="7608" y="1945993"/>
                  </a:lnTo>
                  <a:lnTo>
                    <a:pt x="28289" y="1976532"/>
                  </a:lnTo>
                  <a:lnTo>
                    <a:pt x="58828" y="1997213"/>
                  </a:lnTo>
                  <a:lnTo>
                    <a:pt x="96012" y="2004821"/>
                  </a:lnTo>
                  <a:lnTo>
                    <a:pt x="2750820" y="2004821"/>
                  </a:lnTo>
                  <a:lnTo>
                    <a:pt x="2788003" y="1997213"/>
                  </a:lnTo>
                  <a:lnTo>
                    <a:pt x="2818542" y="1976532"/>
                  </a:lnTo>
                  <a:lnTo>
                    <a:pt x="2839223" y="1945993"/>
                  </a:lnTo>
                  <a:lnTo>
                    <a:pt x="2846832" y="1908809"/>
                  </a:lnTo>
                  <a:lnTo>
                    <a:pt x="2846832" y="96012"/>
                  </a:lnTo>
                  <a:lnTo>
                    <a:pt x="2839223" y="58828"/>
                  </a:lnTo>
                  <a:lnTo>
                    <a:pt x="2818542" y="28289"/>
                  </a:lnTo>
                  <a:lnTo>
                    <a:pt x="2788003" y="7608"/>
                  </a:lnTo>
                  <a:lnTo>
                    <a:pt x="27508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561594" y="2497835"/>
              <a:ext cx="2847340" cy="2005330"/>
            </a:xfrm>
            <a:custGeom>
              <a:avLst/>
              <a:gdLst/>
              <a:ahLst/>
              <a:cxnLst/>
              <a:rect l="l" t="t" r="r" b="b"/>
              <a:pathLst>
                <a:path w="2847340" h="2005329">
                  <a:moveTo>
                    <a:pt x="0" y="96012"/>
                  </a:moveTo>
                  <a:lnTo>
                    <a:pt x="7608" y="58828"/>
                  </a:lnTo>
                  <a:lnTo>
                    <a:pt x="28289" y="28289"/>
                  </a:lnTo>
                  <a:lnTo>
                    <a:pt x="58828" y="7608"/>
                  </a:lnTo>
                  <a:lnTo>
                    <a:pt x="96012" y="0"/>
                  </a:lnTo>
                  <a:lnTo>
                    <a:pt x="2750820" y="0"/>
                  </a:lnTo>
                  <a:lnTo>
                    <a:pt x="2788003" y="7608"/>
                  </a:lnTo>
                  <a:lnTo>
                    <a:pt x="2818542" y="28289"/>
                  </a:lnTo>
                  <a:lnTo>
                    <a:pt x="2839223" y="58828"/>
                  </a:lnTo>
                  <a:lnTo>
                    <a:pt x="2846832" y="96012"/>
                  </a:lnTo>
                  <a:lnTo>
                    <a:pt x="2846832" y="1908809"/>
                  </a:lnTo>
                  <a:lnTo>
                    <a:pt x="2839223" y="1945993"/>
                  </a:lnTo>
                  <a:lnTo>
                    <a:pt x="2818542" y="1976532"/>
                  </a:lnTo>
                  <a:lnTo>
                    <a:pt x="2788003" y="1997213"/>
                  </a:lnTo>
                  <a:lnTo>
                    <a:pt x="2750820" y="2004821"/>
                  </a:lnTo>
                  <a:lnTo>
                    <a:pt x="96012" y="2004821"/>
                  </a:lnTo>
                  <a:lnTo>
                    <a:pt x="58828" y="1997213"/>
                  </a:lnTo>
                  <a:lnTo>
                    <a:pt x="28289" y="1976532"/>
                  </a:lnTo>
                  <a:lnTo>
                    <a:pt x="7608" y="1945993"/>
                  </a:lnTo>
                  <a:lnTo>
                    <a:pt x="0" y="1908809"/>
                  </a:lnTo>
                  <a:lnTo>
                    <a:pt x="0" y="96012"/>
                  </a:lnTo>
                  <a:close/>
                </a:path>
              </a:pathLst>
            </a:custGeom>
            <a:ln w="13716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1648205" y="2818637"/>
              <a:ext cx="673735" cy="673735"/>
            </a:xfrm>
            <a:custGeom>
              <a:avLst/>
              <a:gdLst/>
              <a:ahLst/>
              <a:cxnLst/>
              <a:rect l="l" t="t" r="r" b="b"/>
              <a:pathLst>
                <a:path w="673735" h="673735">
                  <a:moveTo>
                    <a:pt x="545592" y="0"/>
                  </a:moveTo>
                  <a:lnTo>
                    <a:pt x="128016" y="0"/>
                  </a:lnTo>
                  <a:lnTo>
                    <a:pt x="78116" y="10036"/>
                  </a:lnTo>
                  <a:lnTo>
                    <a:pt x="37433" y="37433"/>
                  </a:lnTo>
                  <a:lnTo>
                    <a:pt x="10036" y="78116"/>
                  </a:lnTo>
                  <a:lnTo>
                    <a:pt x="0" y="128015"/>
                  </a:lnTo>
                  <a:lnTo>
                    <a:pt x="0" y="545591"/>
                  </a:lnTo>
                  <a:lnTo>
                    <a:pt x="10036" y="595491"/>
                  </a:lnTo>
                  <a:lnTo>
                    <a:pt x="37433" y="636174"/>
                  </a:lnTo>
                  <a:lnTo>
                    <a:pt x="78116" y="663571"/>
                  </a:lnTo>
                  <a:lnTo>
                    <a:pt x="128016" y="673608"/>
                  </a:lnTo>
                  <a:lnTo>
                    <a:pt x="545592" y="673608"/>
                  </a:lnTo>
                  <a:lnTo>
                    <a:pt x="595491" y="663571"/>
                  </a:lnTo>
                  <a:lnTo>
                    <a:pt x="636174" y="636174"/>
                  </a:lnTo>
                  <a:lnTo>
                    <a:pt x="663571" y="595491"/>
                  </a:lnTo>
                  <a:lnTo>
                    <a:pt x="673607" y="545591"/>
                  </a:lnTo>
                  <a:lnTo>
                    <a:pt x="673607" y="128015"/>
                  </a:lnTo>
                  <a:lnTo>
                    <a:pt x="663571" y="78116"/>
                  </a:lnTo>
                  <a:lnTo>
                    <a:pt x="636174" y="37433"/>
                  </a:lnTo>
                  <a:lnTo>
                    <a:pt x="595491" y="10036"/>
                  </a:lnTo>
                  <a:lnTo>
                    <a:pt x="545592" y="0"/>
                  </a:lnTo>
                  <a:close/>
                </a:path>
              </a:pathLst>
            </a:custGeom>
            <a:solidFill>
              <a:srgbClr val="EDF2F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21179" y="2989326"/>
              <a:ext cx="327659" cy="332231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1403095" y="3644900"/>
            <a:ext cx="1161415" cy="28003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650" spc="-20">
                <a:solidFill>
                  <a:srgbClr val="15212E"/>
                </a:solidFill>
                <a:latin typeface="Segoe UI Semibold"/>
                <a:cs typeface="Segoe UI Semibold"/>
              </a:rPr>
              <a:t>Your</a:t>
            </a:r>
            <a:r>
              <a:rPr dirty="0" sz="1650" spc="-80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650" spc="-10">
                <a:solidFill>
                  <a:srgbClr val="15212E"/>
                </a:solidFill>
                <a:latin typeface="Segoe UI Semibold"/>
                <a:cs typeface="Segoe UI Semibold"/>
              </a:rPr>
              <a:t>Clients</a:t>
            </a:r>
            <a:endParaRPr sz="1650">
              <a:latin typeface="Segoe UI Semibold"/>
              <a:cs typeface="Segoe UI Semibold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23036" y="4121911"/>
            <a:ext cx="2122805" cy="1790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000">
                <a:solidFill>
                  <a:srgbClr val="546679"/>
                </a:solidFill>
                <a:latin typeface="Calibri"/>
                <a:cs typeface="Calibri"/>
              </a:rPr>
              <a:t>Experience</a:t>
            </a:r>
            <a:r>
              <a:rPr dirty="0" sz="1000" spc="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46679"/>
                </a:solidFill>
                <a:latin typeface="Calibri"/>
                <a:cs typeface="Calibri"/>
              </a:rPr>
              <a:t>a</a:t>
            </a:r>
            <a:r>
              <a:rPr dirty="0" sz="1000" spc="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46679"/>
                </a:solidFill>
                <a:latin typeface="Calibri"/>
                <a:cs typeface="Calibri"/>
              </a:rPr>
              <a:t>seamless,</a:t>
            </a:r>
            <a:r>
              <a:rPr dirty="0" sz="1000" spc="5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546679"/>
                </a:solidFill>
                <a:latin typeface="Calibri"/>
                <a:cs typeface="Calibri"/>
              </a:rPr>
              <a:t>on-brand</a:t>
            </a:r>
            <a:r>
              <a:rPr dirty="0" sz="1000" spc="10">
                <a:solidFill>
                  <a:srgbClr val="546679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546679"/>
                </a:solidFill>
                <a:latin typeface="Calibri"/>
                <a:cs typeface="Calibri"/>
              </a:rPr>
              <a:t>service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492246" y="3364229"/>
            <a:ext cx="273050" cy="272415"/>
          </a:xfrm>
          <a:custGeom>
            <a:avLst/>
            <a:gdLst/>
            <a:ahLst/>
            <a:cxnLst/>
            <a:rect l="l" t="t" r="r" b="b"/>
            <a:pathLst>
              <a:path w="273050" h="272414">
                <a:moveTo>
                  <a:pt x="136398" y="0"/>
                </a:moveTo>
                <a:lnTo>
                  <a:pt x="0" y="0"/>
                </a:lnTo>
                <a:lnTo>
                  <a:pt x="136398" y="135636"/>
                </a:lnTo>
                <a:lnTo>
                  <a:pt x="0" y="272034"/>
                </a:lnTo>
                <a:lnTo>
                  <a:pt x="136398" y="272034"/>
                </a:lnTo>
                <a:lnTo>
                  <a:pt x="272795" y="135636"/>
                </a:lnTo>
                <a:lnTo>
                  <a:pt x="136398" y="0"/>
                </a:lnTo>
                <a:close/>
              </a:path>
            </a:pathLst>
          </a:custGeom>
          <a:solidFill>
            <a:srgbClr val="2EB5DE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5" name="object 15"/>
          <p:cNvGrpSpPr/>
          <p:nvPr/>
        </p:nvGrpSpPr>
        <p:grpSpPr>
          <a:xfrm>
            <a:off x="3842765" y="2490977"/>
            <a:ext cx="2860675" cy="2018664"/>
            <a:chOff x="3842765" y="2490977"/>
            <a:chExt cx="2860675" cy="2018664"/>
          </a:xfrm>
        </p:grpSpPr>
        <p:sp>
          <p:nvSpPr>
            <p:cNvPr id="16" name="object 16"/>
            <p:cNvSpPr/>
            <p:nvPr/>
          </p:nvSpPr>
          <p:spPr>
            <a:xfrm>
              <a:off x="3849623" y="2497835"/>
              <a:ext cx="2847340" cy="2005330"/>
            </a:xfrm>
            <a:custGeom>
              <a:avLst/>
              <a:gdLst/>
              <a:ahLst/>
              <a:cxnLst/>
              <a:rect l="l" t="t" r="r" b="b"/>
              <a:pathLst>
                <a:path w="2847340" h="2005329">
                  <a:moveTo>
                    <a:pt x="92260" y="2004060"/>
                  </a:moveTo>
                  <a:lnTo>
                    <a:pt x="96012" y="2004821"/>
                  </a:lnTo>
                  <a:lnTo>
                    <a:pt x="2756915" y="2004821"/>
                  </a:lnTo>
                  <a:lnTo>
                    <a:pt x="92260" y="2004060"/>
                  </a:lnTo>
                  <a:close/>
                </a:path>
                <a:path w="2847340" h="2005329">
                  <a:moveTo>
                    <a:pt x="2750057" y="0"/>
                  </a:moveTo>
                  <a:lnTo>
                    <a:pt x="96012" y="0"/>
                  </a:lnTo>
                  <a:lnTo>
                    <a:pt x="58507" y="7608"/>
                  </a:lnTo>
                  <a:lnTo>
                    <a:pt x="28003" y="28289"/>
                  </a:lnTo>
                  <a:lnTo>
                    <a:pt x="7500" y="58828"/>
                  </a:lnTo>
                  <a:lnTo>
                    <a:pt x="0" y="96011"/>
                  </a:lnTo>
                  <a:lnTo>
                    <a:pt x="0" y="1908809"/>
                  </a:lnTo>
                  <a:lnTo>
                    <a:pt x="7620" y="1945993"/>
                  </a:lnTo>
                  <a:lnTo>
                    <a:pt x="8116" y="1946909"/>
                  </a:lnTo>
                  <a:lnTo>
                    <a:pt x="8381" y="1946909"/>
                  </a:lnTo>
                  <a:lnTo>
                    <a:pt x="8381" y="1947305"/>
                  </a:lnTo>
                  <a:lnTo>
                    <a:pt x="55831" y="1995399"/>
                  </a:lnTo>
                  <a:lnTo>
                    <a:pt x="2756915" y="2004821"/>
                  </a:lnTo>
                  <a:lnTo>
                    <a:pt x="2750048" y="2004821"/>
                  </a:lnTo>
                  <a:lnTo>
                    <a:pt x="2788892" y="1996399"/>
                  </a:lnTo>
                  <a:lnTo>
                    <a:pt x="2836624" y="1949798"/>
                  </a:lnTo>
                  <a:lnTo>
                    <a:pt x="2846070" y="1910333"/>
                  </a:lnTo>
                  <a:lnTo>
                    <a:pt x="2846831" y="96011"/>
                  </a:lnTo>
                  <a:lnTo>
                    <a:pt x="2846519" y="94487"/>
                  </a:lnTo>
                  <a:lnTo>
                    <a:pt x="2846070" y="94487"/>
                  </a:lnTo>
                  <a:lnTo>
                    <a:pt x="2846070" y="92293"/>
                  </a:lnTo>
                  <a:lnTo>
                    <a:pt x="2839492" y="60198"/>
                  </a:lnTo>
                  <a:lnTo>
                    <a:pt x="2839211" y="60198"/>
                  </a:lnTo>
                  <a:lnTo>
                    <a:pt x="2839145" y="58828"/>
                  </a:lnTo>
                  <a:lnTo>
                    <a:pt x="2838450" y="58828"/>
                  </a:lnTo>
                  <a:lnTo>
                    <a:pt x="2838450" y="57708"/>
                  </a:lnTo>
                  <a:lnTo>
                    <a:pt x="2838070" y="57150"/>
                  </a:lnTo>
                  <a:lnTo>
                    <a:pt x="2837687" y="57150"/>
                  </a:lnTo>
                  <a:lnTo>
                    <a:pt x="2837687" y="56587"/>
                  </a:lnTo>
                  <a:lnTo>
                    <a:pt x="2818447" y="28289"/>
                  </a:lnTo>
                  <a:lnTo>
                    <a:pt x="2787681" y="7608"/>
                  </a:lnTo>
                  <a:lnTo>
                    <a:pt x="2750057" y="0"/>
                  </a:lnTo>
                  <a:close/>
                </a:path>
                <a:path w="2847340" h="2005329">
                  <a:moveTo>
                    <a:pt x="2788892" y="1996399"/>
                  </a:moveTo>
                  <a:lnTo>
                    <a:pt x="2784333" y="1997891"/>
                  </a:lnTo>
                  <a:lnTo>
                    <a:pt x="2787681" y="1997213"/>
                  </a:lnTo>
                  <a:lnTo>
                    <a:pt x="2788892" y="1996399"/>
                  </a:lnTo>
                  <a:close/>
                </a:path>
                <a:path w="2847340" h="2005329">
                  <a:moveTo>
                    <a:pt x="55831" y="1995399"/>
                  </a:moveTo>
                  <a:lnTo>
                    <a:pt x="58507" y="1997213"/>
                  </a:lnTo>
                  <a:lnTo>
                    <a:pt x="60971" y="1997713"/>
                  </a:lnTo>
                  <a:lnTo>
                    <a:pt x="59471" y="1997213"/>
                  </a:lnTo>
                  <a:lnTo>
                    <a:pt x="55831" y="1995399"/>
                  </a:lnTo>
                  <a:close/>
                </a:path>
                <a:path w="2847340" h="2005329">
                  <a:moveTo>
                    <a:pt x="2819459" y="1975044"/>
                  </a:moveTo>
                  <a:lnTo>
                    <a:pt x="2816994" y="1977509"/>
                  </a:lnTo>
                  <a:lnTo>
                    <a:pt x="2818447" y="1976532"/>
                  </a:lnTo>
                  <a:lnTo>
                    <a:pt x="2819459" y="1975044"/>
                  </a:lnTo>
                  <a:close/>
                </a:path>
                <a:path w="2847340" h="2005329">
                  <a:moveTo>
                    <a:pt x="2839940" y="1942438"/>
                  </a:moveTo>
                  <a:lnTo>
                    <a:pt x="2839211" y="1944624"/>
                  </a:lnTo>
                  <a:lnTo>
                    <a:pt x="2836624" y="1949798"/>
                  </a:lnTo>
                  <a:lnTo>
                    <a:pt x="2839211" y="1945993"/>
                  </a:lnTo>
                  <a:lnTo>
                    <a:pt x="2839940" y="1942438"/>
                  </a:lnTo>
                  <a:close/>
                </a:path>
                <a:path w="2847340" h="2005329">
                  <a:moveTo>
                    <a:pt x="2846831" y="96011"/>
                  </a:moveTo>
                  <a:lnTo>
                    <a:pt x="2846070" y="1908809"/>
                  </a:lnTo>
                  <a:lnTo>
                    <a:pt x="2846070" y="1910333"/>
                  </a:lnTo>
                  <a:lnTo>
                    <a:pt x="2845829" y="1913702"/>
                  </a:lnTo>
                  <a:lnTo>
                    <a:pt x="2846831" y="1908809"/>
                  </a:lnTo>
                  <a:lnTo>
                    <a:pt x="2846831" y="96011"/>
                  </a:lnTo>
                  <a:close/>
                </a:path>
                <a:path w="2847340" h="2005329">
                  <a:moveTo>
                    <a:pt x="2846070" y="92293"/>
                  </a:moveTo>
                  <a:lnTo>
                    <a:pt x="2846070" y="94487"/>
                  </a:lnTo>
                  <a:lnTo>
                    <a:pt x="2846519" y="94487"/>
                  </a:lnTo>
                  <a:lnTo>
                    <a:pt x="2846070" y="92293"/>
                  </a:lnTo>
                  <a:close/>
                </a:path>
                <a:path w="2847340" h="2005329">
                  <a:moveTo>
                    <a:pt x="2839165" y="58828"/>
                  </a:moveTo>
                  <a:lnTo>
                    <a:pt x="2839211" y="60198"/>
                  </a:lnTo>
                  <a:lnTo>
                    <a:pt x="2839492" y="60198"/>
                  </a:lnTo>
                  <a:lnTo>
                    <a:pt x="2839165" y="58828"/>
                  </a:lnTo>
                  <a:close/>
                </a:path>
                <a:path w="2847340" h="2005329">
                  <a:moveTo>
                    <a:pt x="2838450" y="57708"/>
                  </a:moveTo>
                  <a:lnTo>
                    <a:pt x="2838450" y="58828"/>
                  </a:lnTo>
                  <a:lnTo>
                    <a:pt x="2839211" y="58828"/>
                  </a:lnTo>
                  <a:lnTo>
                    <a:pt x="2838450" y="57708"/>
                  </a:lnTo>
                  <a:close/>
                </a:path>
                <a:path w="2847340" h="2005329">
                  <a:moveTo>
                    <a:pt x="2837687" y="56587"/>
                  </a:moveTo>
                  <a:lnTo>
                    <a:pt x="2837687" y="57150"/>
                  </a:lnTo>
                  <a:lnTo>
                    <a:pt x="2838070" y="57150"/>
                  </a:lnTo>
                  <a:lnTo>
                    <a:pt x="2837687" y="56587"/>
                  </a:lnTo>
                  <a:close/>
                </a:path>
              </a:pathLst>
            </a:custGeom>
            <a:solidFill>
              <a:srgbClr val="137B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3849623" y="2497835"/>
              <a:ext cx="2847340" cy="2005330"/>
            </a:xfrm>
            <a:custGeom>
              <a:avLst/>
              <a:gdLst/>
              <a:ahLst/>
              <a:cxnLst/>
              <a:rect l="l" t="t" r="r" b="b"/>
              <a:pathLst>
                <a:path w="2847340" h="2005329">
                  <a:moveTo>
                    <a:pt x="96012" y="0"/>
                  </a:moveTo>
                  <a:lnTo>
                    <a:pt x="2750057" y="0"/>
                  </a:lnTo>
                </a:path>
                <a:path w="2847340" h="2005329">
                  <a:moveTo>
                    <a:pt x="2750058" y="2004820"/>
                  </a:moveTo>
                  <a:lnTo>
                    <a:pt x="96012" y="2004821"/>
                  </a:lnTo>
                  <a:lnTo>
                    <a:pt x="92260" y="2004060"/>
                  </a:lnTo>
                </a:path>
                <a:path w="2847340" h="2005329">
                  <a:moveTo>
                    <a:pt x="60971" y="1997713"/>
                  </a:moveTo>
                  <a:lnTo>
                    <a:pt x="58507" y="1997213"/>
                  </a:lnTo>
                  <a:lnTo>
                    <a:pt x="55831" y="1995399"/>
                  </a:lnTo>
                </a:path>
                <a:path w="2847340" h="2005329">
                  <a:moveTo>
                    <a:pt x="28051" y="1976485"/>
                  </a:moveTo>
                  <a:lnTo>
                    <a:pt x="27517" y="1975808"/>
                  </a:lnTo>
                </a:path>
                <a:path w="2847340" h="2005329">
                  <a:moveTo>
                    <a:pt x="8381" y="1947305"/>
                  </a:moveTo>
                  <a:lnTo>
                    <a:pt x="8116" y="1946909"/>
                  </a:lnTo>
                </a:path>
                <a:path w="2847340" h="2005329">
                  <a:moveTo>
                    <a:pt x="7620" y="1945993"/>
                  </a:moveTo>
                  <a:lnTo>
                    <a:pt x="7500" y="1945410"/>
                  </a:lnTo>
                </a:path>
                <a:path w="2847340" h="2005329">
                  <a:moveTo>
                    <a:pt x="0" y="1908809"/>
                  </a:moveTo>
                  <a:lnTo>
                    <a:pt x="0" y="96011"/>
                  </a:lnTo>
                </a:path>
                <a:path w="2847340" h="2005329">
                  <a:moveTo>
                    <a:pt x="2838070" y="57150"/>
                  </a:moveTo>
                  <a:lnTo>
                    <a:pt x="2838450" y="57708"/>
                  </a:lnTo>
                </a:path>
                <a:path w="2847340" h="2005329">
                  <a:moveTo>
                    <a:pt x="2839492" y="60198"/>
                  </a:moveTo>
                  <a:lnTo>
                    <a:pt x="2839961" y="62486"/>
                  </a:lnTo>
                  <a:lnTo>
                    <a:pt x="2846070" y="92293"/>
                  </a:lnTo>
                </a:path>
                <a:path w="2847340" h="2005329">
                  <a:moveTo>
                    <a:pt x="2846519" y="94487"/>
                  </a:moveTo>
                  <a:lnTo>
                    <a:pt x="2846831" y="96011"/>
                  </a:lnTo>
                </a:path>
                <a:path w="2847340" h="2005329">
                  <a:moveTo>
                    <a:pt x="2845829" y="1913702"/>
                  </a:moveTo>
                  <a:lnTo>
                    <a:pt x="2839940" y="1942438"/>
                  </a:lnTo>
                </a:path>
                <a:path w="2847340" h="2005329">
                  <a:moveTo>
                    <a:pt x="2836624" y="1949798"/>
                  </a:moveTo>
                  <a:lnTo>
                    <a:pt x="2819459" y="1975044"/>
                  </a:lnTo>
                </a:path>
                <a:path w="2847340" h="2005329">
                  <a:moveTo>
                    <a:pt x="2816994" y="1977509"/>
                  </a:moveTo>
                  <a:lnTo>
                    <a:pt x="2788892" y="1996399"/>
                  </a:lnTo>
                </a:path>
                <a:path w="2847340" h="2005329">
                  <a:moveTo>
                    <a:pt x="2784333" y="1997891"/>
                  </a:moveTo>
                  <a:lnTo>
                    <a:pt x="2750058" y="2004820"/>
                  </a:lnTo>
                </a:path>
                <a:path w="2847340" h="2005329">
                  <a:moveTo>
                    <a:pt x="92260" y="2004060"/>
                  </a:moveTo>
                  <a:lnTo>
                    <a:pt x="60971" y="1997713"/>
                  </a:lnTo>
                </a:path>
                <a:path w="2847340" h="2005329">
                  <a:moveTo>
                    <a:pt x="55831" y="1995399"/>
                  </a:moveTo>
                  <a:lnTo>
                    <a:pt x="8278" y="1946979"/>
                  </a:lnTo>
                  <a:lnTo>
                    <a:pt x="7500" y="1945410"/>
                  </a:lnTo>
                  <a:lnTo>
                    <a:pt x="0" y="1908809"/>
                  </a:lnTo>
                  <a:lnTo>
                    <a:pt x="0" y="96012"/>
                  </a:lnTo>
                  <a:lnTo>
                    <a:pt x="7500" y="58828"/>
                  </a:lnTo>
                  <a:lnTo>
                    <a:pt x="28003" y="28289"/>
                  </a:lnTo>
                  <a:lnTo>
                    <a:pt x="58507" y="7608"/>
                  </a:lnTo>
                  <a:lnTo>
                    <a:pt x="96011" y="0"/>
                  </a:lnTo>
                  <a:lnTo>
                    <a:pt x="2750057" y="0"/>
                  </a:lnTo>
                  <a:lnTo>
                    <a:pt x="2787681" y="7608"/>
                  </a:lnTo>
                  <a:lnTo>
                    <a:pt x="2818447" y="28289"/>
                  </a:lnTo>
                  <a:lnTo>
                    <a:pt x="2836050" y="54179"/>
                  </a:lnTo>
                  <a:lnTo>
                    <a:pt x="2837000" y="55575"/>
                  </a:lnTo>
                  <a:lnTo>
                    <a:pt x="2837687" y="56587"/>
                  </a:lnTo>
                </a:path>
                <a:path w="2847340" h="2005329">
                  <a:moveTo>
                    <a:pt x="2837687" y="56587"/>
                  </a:moveTo>
                  <a:lnTo>
                    <a:pt x="2838070" y="57150"/>
                  </a:lnTo>
                </a:path>
                <a:path w="2847340" h="2005329">
                  <a:moveTo>
                    <a:pt x="2838450" y="57708"/>
                  </a:moveTo>
                  <a:lnTo>
                    <a:pt x="2839140" y="58722"/>
                  </a:lnTo>
                  <a:lnTo>
                    <a:pt x="2839492" y="60198"/>
                  </a:lnTo>
                </a:path>
                <a:path w="2847340" h="2005329">
                  <a:moveTo>
                    <a:pt x="2846070" y="92293"/>
                  </a:moveTo>
                  <a:lnTo>
                    <a:pt x="2846519" y="94487"/>
                  </a:lnTo>
                </a:path>
                <a:path w="2847340" h="2005329">
                  <a:moveTo>
                    <a:pt x="2846831" y="96011"/>
                  </a:moveTo>
                  <a:lnTo>
                    <a:pt x="2846831" y="1908809"/>
                  </a:lnTo>
                  <a:lnTo>
                    <a:pt x="2845829" y="1913702"/>
                  </a:lnTo>
                </a:path>
              </a:pathLst>
            </a:custGeom>
            <a:ln w="13716">
              <a:solidFill>
                <a:srgbClr val="137BA6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27098" y="4433416"/>
              <a:ext cx="69323" cy="69168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3849623" y="2497835"/>
              <a:ext cx="2847340" cy="2005330"/>
            </a:xfrm>
            <a:custGeom>
              <a:avLst/>
              <a:gdLst/>
              <a:ahLst/>
              <a:cxnLst/>
              <a:rect l="l" t="t" r="r" b="b"/>
              <a:pathLst>
                <a:path w="2847340" h="2005329">
                  <a:moveTo>
                    <a:pt x="2750057" y="0"/>
                  </a:moveTo>
                  <a:lnTo>
                    <a:pt x="96012" y="0"/>
                  </a:lnTo>
                  <a:lnTo>
                    <a:pt x="58507" y="7608"/>
                  </a:lnTo>
                  <a:lnTo>
                    <a:pt x="28003" y="28289"/>
                  </a:lnTo>
                  <a:lnTo>
                    <a:pt x="7500" y="58828"/>
                  </a:lnTo>
                  <a:lnTo>
                    <a:pt x="0" y="96012"/>
                  </a:lnTo>
                  <a:lnTo>
                    <a:pt x="0" y="1908809"/>
                  </a:lnTo>
                  <a:lnTo>
                    <a:pt x="7500" y="1945993"/>
                  </a:lnTo>
                  <a:lnTo>
                    <a:pt x="28003" y="1976532"/>
                  </a:lnTo>
                  <a:lnTo>
                    <a:pt x="58507" y="1997213"/>
                  </a:lnTo>
                  <a:lnTo>
                    <a:pt x="96012" y="2004821"/>
                  </a:lnTo>
                  <a:lnTo>
                    <a:pt x="2750057" y="2004821"/>
                  </a:lnTo>
                  <a:lnTo>
                    <a:pt x="2787681" y="1997213"/>
                  </a:lnTo>
                  <a:lnTo>
                    <a:pt x="2818447" y="1976532"/>
                  </a:lnTo>
                  <a:lnTo>
                    <a:pt x="2839211" y="1945993"/>
                  </a:lnTo>
                  <a:lnTo>
                    <a:pt x="2846831" y="1908809"/>
                  </a:lnTo>
                  <a:lnTo>
                    <a:pt x="2846831" y="96012"/>
                  </a:lnTo>
                  <a:lnTo>
                    <a:pt x="2839211" y="58828"/>
                  </a:lnTo>
                  <a:lnTo>
                    <a:pt x="2818447" y="28289"/>
                  </a:lnTo>
                  <a:lnTo>
                    <a:pt x="2787681" y="7608"/>
                  </a:lnTo>
                  <a:lnTo>
                    <a:pt x="2750057" y="0"/>
                  </a:lnTo>
                  <a:close/>
                </a:path>
              </a:pathLst>
            </a:custGeom>
            <a:solidFill>
              <a:srgbClr val="137B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3849623" y="2497835"/>
              <a:ext cx="2847340" cy="2005330"/>
            </a:xfrm>
            <a:custGeom>
              <a:avLst/>
              <a:gdLst/>
              <a:ahLst/>
              <a:cxnLst/>
              <a:rect l="l" t="t" r="r" b="b"/>
              <a:pathLst>
                <a:path w="2847340" h="2005329">
                  <a:moveTo>
                    <a:pt x="0" y="96012"/>
                  </a:moveTo>
                  <a:lnTo>
                    <a:pt x="7500" y="58828"/>
                  </a:lnTo>
                  <a:lnTo>
                    <a:pt x="28003" y="28289"/>
                  </a:lnTo>
                  <a:lnTo>
                    <a:pt x="58507" y="7608"/>
                  </a:lnTo>
                  <a:lnTo>
                    <a:pt x="96012" y="0"/>
                  </a:lnTo>
                  <a:lnTo>
                    <a:pt x="2750057" y="0"/>
                  </a:lnTo>
                  <a:lnTo>
                    <a:pt x="2787681" y="7608"/>
                  </a:lnTo>
                  <a:lnTo>
                    <a:pt x="2818447" y="28289"/>
                  </a:lnTo>
                  <a:lnTo>
                    <a:pt x="2839211" y="58828"/>
                  </a:lnTo>
                  <a:lnTo>
                    <a:pt x="2846831" y="96012"/>
                  </a:lnTo>
                  <a:lnTo>
                    <a:pt x="2846831" y="1908809"/>
                  </a:lnTo>
                  <a:lnTo>
                    <a:pt x="2839211" y="1945993"/>
                  </a:lnTo>
                  <a:lnTo>
                    <a:pt x="2818447" y="1976532"/>
                  </a:lnTo>
                  <a:lnTo>
                    <a:pt x="2787681" y="1997213"/>
                  </a:lnTo>
                  <a:lnTo>
                    <a:pt x="2750057" y="2004821"/>
                  </a:lnTo>
                  <a:lnTo>
                    <a:pt x="96012" y="2004821"/>
                  </a:lnTo>
                  <a:lnTo>
                    <a:pt x="58507" y="1997213"/>
                  </a:lnTo>
                  <a:lnTo>
                    <a:pt x="28003" y="1976532"/>
                  </a:lnTo>
                  <a:lnTo>
                    <a:pt x="7500" y="1945993"/>
                  </a:lnTo>
                  <a:lnTo>
                    <a:pt x="0" y="1908809"/>
                  </a:lnTo>
                  <a:lnTo>
                    <a:pt x="0" y="96012"/>
                  </a:lnTo>
                  <a:close/>
                </a:path>
              </a:pathLst>
            </a:custGeom>
            <a:ln w="13716">
              <a:solidFill>
                <a:srgbClr val="137B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4936235" y="2818637"/>
              <a:ext cx="673735" cy="673735"/>
            </a:xfrm>
            <a:custGeom>
              <a:avLst/>
              <a:gdLst/>
              <a:ahLst/>
              <a:cxnLst/>
              <a:rect l="l" t="t" r="r" b="b"/>
              <a:pathLst>
                <a:path w="673735" h="673735">
                  <a:moveTo>
                    <a:pt x="544829" y="0"/>
                  </a:moveTo>
                  <a:lnTo>
                    <a:pt x="128015" y="0"/>
                  </a:lnTo>
                  <a:lnTo>
                    <a:pt x="78116" y="10036"/>
                  </a:lnTo>
                  <a:lnTo>
                    <a:pt x="37433" y="37433"/>
                  </a:lnTo>
                  <a:lnTo>
                    <a:pt x="10036" y="78116"/>
                  </a:lnTo>
                  <a:lnTo>
                    <a:pt x="0" y="128015"/>
                  </a:lnTo>
                  <a:lnTo>
                    <a:pt x="0" y="545591"/>
                  </a:lnTo>
                  <a:lnTo>
                    <a:pt x="10036" y="595491"/>
                  </a:lnTo>
                  <a:lnTo>
                    <a:pt x="37433" y="636174"/>
                  </a:lnTo>
                  <a:lnTo>
                    <a:pt x="78116" y="663571"/>
                  </a:lnTo>
                  <a:lnTo>
                    <a:pt x="128015" y="673608"/>
                  </a:lnTo>
                  <a:lnTo>
                    <a:pt x="544829" y="673608"/>
                  </a:lnTo>
                  <a:lnTo>
                    <a:pt x="594848" y="663571"/>
                  </a:lnTo>
                  <a:lnTo>
                    <a:pt x="635793" y="636174"/>
                  </a:lnTo>
                  <a:lnTo>
                    <a:pt x="663451" y="595491"/>
                  </a:lnTo>
                  <a:lnTo>
                    <a:pt x="673608" y="545591"/>
                  </a:lnTo>
                  <a:lnTo>
                    <a:pt x="673608" y="128015"/>
                  </a:lnTo>
                  <a:lnTo>
                    <a:pt x="663451" y="78116"/>
                  </a:lnTo>
                  <a:lnTo>
                    <a:pt x="635793" y="37433"/>
                  </a:lnTo>
                  <a:lnTo>
                    <a:pt x="594848" y="10036"/>
                  </a:lnTo>
                  <a:lnTo>
                    <a:pt x="54482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108447" y="2989326"/>
              <a:ext cx="332231" cy="332231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4800091" y="3644900"/>
            <a:ext cx="943610" cy="28003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650" spc="-20">
                <a:solidFill>
                  <a:srgbClr val="FFFFFF"/>
                </a:solidFill>
                <a:latin typeface="Segoe UI Semibold"/>
                <a:cs typeface="Segoe UI Semibold"/>
              </a:rPr>
              <a:t>Your</a:t>
            </a:r>
            <a:r>
              <a:rPr dirty="0" sz="1650" spc="-80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1650" spc="-20">
                <a:solidFill>
                  <a:srgbClr val="FFFFFF"/>
                </a:solidFill>
                <a:latin typeface="Segoe UI Semibold"/>
                <a:cs typeface="Segoe UI Semibold"/>
              </a:rPr>
              <a:t>Firm</a:t>
            </a:r>
            <a:endParaRPr sz="1650">
              <a:latin typeface="Segoe UI Semibold"/>
              <a:cs typeface="Segoe UI Semibold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157726" y="4121911"/>
            <a:ext cx="2230120" cy="1790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000">
                <a:solidFill>
                  <a:srgbClr val="CFE2EC"/>
                </a:solidFill>
                <a:latin typeface="Calibri"/>
                <a:cs typeface="Calibri"/>
              </a:rPr>
              <a:t>Owns</a:t>
            </a:r>
            <a:r>
              <a:rPr dirty="0" sz="1000" spc="15">
                <a:solidFill>
                  <a:srgbClr val="CFE2EC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CFE2EC"/>
                </a:solidFill>
                <a:latin typeface="Calibri"/>
                <a:cs typeface="Calibri"/>
              </a:rPr>
              <a:t>the</a:t>
            </a:r>
            <a:r>
              <a:rPr dirty="0" sz="1000" spc="20">
                <a:solidFill>
                  <a:srgbClr val="CFE2EC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CFE2EC"/>
                </a:solidFill>
                <a:latin typeface="Calibri"/>
                <a:cs typeface="Calibri"/>
              </a:rPr>
              <a:t>relationship,</a:t>
            </a:r>
            <a:r>
              <a:rPr dirty="0" sz="1000" spc="20">
                <a:solidFill>
                  <a:srgbClr val="CFE2EC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CFE2EC"/>
                </a:solidFill>
                <a:latin typeface="Calibri"/>
                <a:cs typeface="Calibri"/>
              </a:rPr>
              <a:t>advisory</a:t>
            </a:r>
            <a:r>
              <a:rPr dirty="0" sz="1000" spc="20">
                <a:solidFill>
                  <a:srgbClr val="CFE2EC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CFE2EC"/>
                </a:solidFill>
                <a:latin typeface="Calibri"/>
                <a:cs typeface="Calibri"/>
              </a:rPr>
              <a:t>and</a:t>
            </a:r>
            <a:r>
              <a:rPr dirty="0" sz="1000" spc="20">
                <a:solidFill>
                  <a:srgbClr val="CFE2EC"/>
                </a:solidFill>
                <a:latin typeface="Calibri"/>
                <a:cs typeface="Calibri"/>
              </a:rPr>
              <a:t> </a:t>
            </a:r>
            <a:r>
              <a:rPr dirty="0" sz="1000" spc="-10">
                <a:solidFill>
                  <a:srgbClr val="CFE2EC"/>
                </a:solidFill>
                <a:latin typeface="Calibri"/>
                <a:cs typeface="Calibri"/>
              </a:rPr>
              <a:t>brand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6780276" y="3364229"/>
            <a:ext cx="273050" cy="272415"/>
          </a:xfrm>
          <a:custGeom>
            <a:avLst/>
            <a:gdLst/>
            <a:ahLst/>
            <a:cxnLst/>
            <a:rect l="l" t="t" r="r" b="b"/>
            <a:pathLst>
              <a:path w="273050" h="272414">
                <a:moveTo>
                  <a:pt x="136398" y="0"/>
                </a:moveTo>
                <a:lnTo>
                  <a:pt x="0" y="0"/>
                </a:lnTo>
                <a:lnTo>
                  <a:pt x="136398" y="135636"/>
                </a:lnTo>
                <a:lnTo>
                  <a:pt x="0" y="272034"/>
                </a:lnTo>
                <a:lnTo>
                  <a:pt x="136398" y="272034"/>
                </a:lnTo>
                <a:lnTo>
                  <a:pt x="272796" y="135636"/>
                </a:lnTo>
                <a:lnTo>
                  <a:pt x="136398" y="0"/>
                </a:lnTo>
                <a:close/>
              </a:path>
            </a:pathLst>
          </a:custGeom>
          <a:solidFill>
            <a:srgbClr val="2EB5DE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26" name="object 26"/>
          <p:cNvGrpSpPr/>
          <p:nvPr/>
        </p:nvGrpSpPr>
        <p:grpSpPr>
          <a:xfrm>
            <a:off x="7130033" y="2490977"/>
            <a:ext cx="2860675" cy="2018664"/>
            <a:chOff x="7130033" y="2490977"/>
            <a:chExt cx="2860675" cy="2018664"/>
          </a:xfrm>
        </p:grpSpPr>
        <p:sp>
          <p:nvSpPr>
            <p:cNvPr id="27" name="object 27"/>
            <p:cNvSpPr/>
            <p:nvPr/>
          </p:nvSpPr>
          <p:spPr>
            <a:xfrm>
              <a:off x="7136891" y="2497835"/>
              <a:ext cx="2847340" cy="2005330"/>
            </a:xfrm>
            <a:custGeom>
              <a:avLst/>
              <a:gdLst/>
              <a:ahLst/>
              <a:cxnLst/>
              <a:rect l="l" t="t" r="r" b="b"/>
              <a:pathLst>
                <a:path w="2847340" h="2005329">
                  <a:moveTo>
                    <a:pt x="93010" y="2004060"/>
                  </a:moveTo>
                  <a:lnTo>
                    <a:pt x="96774" y="2004821"/>
                  </a:lnTo>
                  <a:lnTo>
                    <a:pt x="2757677" y="2004821"/>
                  </a:lnTo>
                  <a:lnTo>
                    <a:pt x="93010" y="2004060"/>
                  </a:lnTo>
                  <a:close/>
                </a:path>
                <a:path w="2847340" h="2005329">
                  <a:moveTo>
                    <a:pt x="2838072" y="1947671"/>
                  </a:moveTo>
                  <a:lnTo>
                    <a:pt x="9143" y="1947671"/>
                  </a:lnTo>
                  <a:lnTo>
                    <a:pt x="9144" y="1948234"/>
                  </a:lnTo>
                  <a:lnTo>
                    <a:pt x="57939" y="1996399"/>
                  </a:lnTo>
                  <a:lnTo>
                    <a:pt x="2757677" y="2004821"/>
                  </a:lnTo>
                  <a:lnTo>
                    <a:pt x="2750810" y="2004821"/>
                  </a:lnTo>
                  <a:lnTo>
                    <a:pt x="2791000" y="1995399"/>
                  </a:lnTo>
                  <a:lnTo>
                    <a:pt x="2837691" y="1948436"/>
                  </a:lnTo>
                  <a:lnTo>
                    <a:pt x="2838072" y="1947671"/>
                  </a:lnTo>
                  <a:close/>
                </a:path>
                <a:path w="2847340" h="2005329">
                  <a:moveTo>
                    <a:pt x="57939" y="1996399"/>
                  </a:moveTo>
                  <a:lnTo>
                    <a:pt x="59150" y="1997213"/>
                  </a:lnTo>
                  <a:lnTo>
                    <a:pt x="62498" y="1997891"/>
                  </a:lnTo>
                  <a:lnTo>
                    <a:pt x="57939" y="1996399"/>
                  </a:lnTo>
                  <a:close/>
                </a:path>
                <a:path w="2847340" h="2005329">
                  <a:moveTo>
                    <a:pt x="2791000" y="1995399"/>
                  </a:moveTo>
                  <a:lnTo>
                    <a:pt x="2787360" y="1997213"/>
                  </a:lnTo>
                  <a:lnTo>
                    <a:pt x="2785860" y="1997713"/>
                  </a:lnTo>
                  <a:lnTo>
                    <a:pt x="2788324" y="1997213"/>
                  </a:lnTo>
                  <a:lnTo>
                    <a:pt x="2791000" y="1995399"/>
                  </a:lnTo>
                  <a:close/>
                </a:path>
                <a:path w="2847340" h="2005329">
                  <a:moveTo>
                    <a:pt x="27372" y="1975044"/>
                  </a:moveTo>
                  <a:lnTo>
                    <a:pt x="28384" y="1976532"/>
                  </a:lnTo>
                  <a:lnTo>
                    <a:pt x="29837" y="1977509"/>
                  </a:lnTo>
                  <a:lnTo>
                    <a:pt x="27372" y="1975044"/>
                  </a:lnTo>
                  <a:close/>
                </a:path>
                <a:path w="2847340" h="2005329">
                  <a:moveTo>
                    <a:pt x="2838832" y="1946147"/>
                  </a:moveTo>
                  <a:lnTo>
                    <a:pt x="8381" y="1946147"/>
                  </a:lnTo>
                  <a:lnTo>
                    <a:pt x="8382" y="1947113"/>
                  </a:lnTo>
                  <a:lnTo>
                    <a:pt x="9143" y="1948234"/>
                  </a:lnTo>
                  <a:lnTo>
                    <a:pt x="9143" y="1947671"/>
                  </a:lnTo>
                  <a:lnTo>
                    <a:pt x="2838072" y="1947671"/>
                  </a:lnTo>
                  <a:lnTo>
                    <a:pt x="2838832" y="1946147"/>
                  </a:lnTo>
                  <a:close/>
                </a:path>
                <a:path w="2847340" h="2005329">
                  <a:moveTo>
                    <a:pt x="2839917" y="1943088"/>
                  </a:moveTo>
                  <a:lnTo>
                    <a:pt x="2839211" y="1945385"/>
                  </a:lnTo>
                  <a:lnTo>
                    <a:pt x="2837791" y="1948234"/>
                  </a:lnTo>
                  <a:lnTo>
                    <a:pt x="2838204" y="1947671"/>
                  </a:lnTo>
                  <a:lnTo>
                    <a:pt x="2839227" y="1946147"/>
                  </a:lnTo>
                  <a:lnTo>
                    <a:pt x="2839453" y="1945385"/>
                  </a:lnTo>
                  <a:lnTo>
                    <a:pt x="2839917" y="1943088"/>
                  </a:lnTo>
                  <a:close/>
                </a:path>
                <a:path w="2847340" h="2005329">
                  <a:moveTo>
                    <a:pt x="2839445" y="1944624"/>
                  </a:moveTo>
                  <a:lnTo>
                    <a:pt x="7619" y="1944624"/>
                  </a:lnTo>
                  <a:lnTo>
                    <a:pt x="7725" y="1946147"/>
                  </a:lnTo>
                  <a:lnTo>
                    <a:pt x="8381" y="1947113"/>
                  </a:lnTo>
                  <a:lnTo>
                    <a:pt x="8381" y="1946147"/>
                  </a:lnTo>
                  <a:lnTo>
                    <a:pt x="2838832" y="1946147"/>
                  </a:lnTo>
                  <a:lnTo>
                    <a:pt x="2839211" y="1945385"/>
                  </a:lnTo>
                  <a:lnTo>
                    <a:pt x="2839445" y="1944624"/>
                  </a:lnTo>
                  <a:close/>
                </a:path>
                <a:path w="2847340" h="2005329">
                  <a:moveTo>
                    <a:pt x="2846073" y="1910333"/>
                  </a:moveTo>
                  <a:lnTo>
                    <a:pt x="761" y="1910333"/>
                  </a:lnTo>
                  <a:lnTo>
                    <a:pt x="771" y="1912574"/>
                  </a:lnTo>
                  <a:lnTo>
                    <a:pt x="7339" y="1944624"/>
                  </a:lnTo>
                  <a:lnTo>
                    <a:pt x="7521" y="1945385"/>
                  </a:lnTo>
                  <a:lnTo>
                    <a:pt x="7619" y="1944624"/>
                  </a:lnTo>
                  <a:lnTo>
                    <a:pt x="2839445" y="1944624"/>
                  </a:lnTo>
                  <a:lnTo>
                    <a:pt x="2839917" y="1943088"/>
                  </a:lnTo>
                  <a:lnTo>
                    <a:pt x="2846072" y="1912574"/>
                  </a:lnTo>
                  <a:lnTo>
                    <a:pt x="2846073" y="1910333"/>
                  </a:lnTo>
                  <a:close/>
                </a:path>
                <a:path w="2847340" h="2005329">
                  <a:moveTo>
                    <a:pt x="2750819" y="0"/>
                  </a:moveTo>
                  <a:lnTo>
                    <a:pt x="96774" y="0"/>
                  </a:lnTo>
                  <a:lnTo>
                    <a:pt x="59150" y="7608"/>
                  </a:lnTo>
                  <a:lnTo>
                    <a:pt x="28384" y="28289"/>
                  </a:lnTo>
                  <a:lnTo>
                    <a:pt x="7551" y="58828"/>
                  </a:lnTo>
                  <a:lnTo>
                    <a:pt x="0" y="96012"/>
                  </a:lnTo>
                  <a:lnTo>
                    <a:pt x="0" y="1908809"/>
                  </a:lnTo>
                  <a:lnTo>
                    <a:pt x="771" y="1912574"/>
                  </a:lnTo>
                  <a:lnTo>
                    <a:pt x="761" y="1910333"/>
                  </a:lnTo>
                  <a:lnTo>
                    <a:pt x="2846073" y="1910333"/>
                  </a:lnTo>
                  <a:lnTo>
                    <a:pt x="2846827" y="96012"/>
                  </a:lnTo>
                  <a:lnTo>
                    <a:pt x="2839211" y="58828"/>
                  </a:lnTo>
                  <a:lnTo>
                    <a:pt x="2838715" y="57912"/>
                  </a:lnTo>
                  <a:lnTo>
                    <a:pt x="2838450" y="57912"/>
                  </a:lnTo>
                  <a:lnTo>
                    <a:pt x="2838450" y="57516"/>
                  </a:lnTo>
                  <a:lnTo>
                    <a:pt x="2818828" y="28289"/>
                  </a:lnTo>
                  <a:lnTo>
                    <a:pt x="2788324" y="7608"/>
                  </a:lnTo>
                  <a:lnTo>
                    <a:pt x="2750819" y="0"/>
                  </a:lnTo>
                  <a:close/>
                </a:path>
                <a:path w="2847340" h="2005329">
                  <a:moveTo>
                    <a:pt x="2846827" y="96012"/>
                  </a:moveTo>
                  <a:lnTo>
                    <a:pt x="2846074" y="1908809"/>
                  </a:lnTo>
                  <a:lnTo>
                    <a:pt x="2846072" y="1912574"/>
                  </a:lnTo>
                  <a:lnTo>
                    <a:pt x="2846831" y="1908809"/>
                  </a:lnTo>
                  <a:lnTo>
                    <a:pt x="2846827" y="96012"/>
                  </a:lnTo>
                  <a:close/>
                </a:path>
              </a:pathLst>
            </a:custGeom>
            <a:solidFill>
              <a:srgbClr val="071F3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/>
            <p:cNvSpPr/>
            <p:nvPr/>
          </p:nvSpPr>
          <p:spPr>
            <a:xfrm>
              <a:off x="7229901" y="2497835"/>
              <a:ext cx="2658110" cy="2005330"/>
            </a:xfrm>
            <a:custGeom>
              <a:avLst/>
              <a:gdLst/>
              <a:ahLst/>
              <a:cxnLst/>
              <a:rect l="l" t="t" r="r" b="b"/>
              <a:pathLst>
                <a:path w="2658109" h="2005329">
                  <a:moveTo>
                    <a:pt x="3763" y="0"/>
                  </a:moveTo>
                  <a:lnTo>
                    <a:pt x="2657809" y="0"/>
                  </a:lnTo>
                </a:path>
                <a:path w="2658109" h="2005329">
                  <a:moveTo>
                    <a:pt x="2657809" y="2004820"/>
                  </a:moveTo>
                  <a:lnTo>
                    <a:pt x="3763" y="2004821"/>
                  </a:lnTo>
                  <a:lnTo>
                    <a:pt x="0" y="2004060"/>
                  </a:lnTo>
                </a:path>
              </a:pathLst>
            </a:custGeom>
            <a:ln w="13716">
              <a:solidFill>
                <a:srgbClr val="071F33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9" name="object 2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130346" y="4401311"/>
              <a:ext cx="75902" cy="101273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7136891" y="2593847"/>
              <a:ext cx="0" cy="1812925"/>
            </a:xfrm>
            <a:custGeom>
              <a:avLst/>
              <a:gdLst/>
              <a:ahLst/>
              <a:cxnLst/>
              <a:rect l="l" t="t" r="r" b="b"/>
              <a:pathLst>
                <a:path w="0" h="1812925">
                  <a:moveTo>
                    <a:pt x="0" y="1812797"/>
                  </a:moveTo>
                  <a:lnTo>
                    <a:pt x="0" y="0"/>
                  </a:lnTo>
                </a:path>
              </a:pathLst>
            </a:custGeom>
            <a:ln w="13716">
              <a:solidFill>
                <a:srgbClr val="071F33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1" name="object 3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880853" y="4403552"/>
              <a:ext cx="108968" cy="105961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130795" y="4403506"/>
              <a:ext cx="105964" cy="105248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7136891" y="2497835"/>
              <a:ext cx="2847340" cy="1912620"/>
            </a:xfrm>
            <a:custGeom>
              <a:avLst/>
              <a:gdLst/>
              <a:ahLst/>
              <a:cxnLst/>
              <a:rect l="l" t="t" r="r" b="b"/>
              <a:pathLst>
                <a:path w="2847340" h="1912620">
                  <a:moveTo>
                    <a:pt x="312" y="1910333"/>
                  </a:moveTo>
                  <a:lnTo>
                    <a:pt x="0" y="1908809"/>
                  </a:lnTo>
                  <a:lnTo>
                    <a:pt x="0" y="96012"/>
                  </a:lnTo>
                  <a:lnTo>
                    <a:pt x="7558" y="58797"/>
                  </a:lnTo>
                  <a:lnTo>
                    <a:pt x="28384" y="28289"/>
                  </a:lnTo>
                  <a:lnTo>
                    <a:pt x="59150" y="7608"/>
                  </a:lnTo>
                  <a:lnTo>
                    <a:pt x="96774" y="0"/>
                  </a:lnTo>
                  <a:lnTo>
                    <a:pt x="2750819" y="0"/>
                  </a:lnTo>
                  <a:lnTo>
                    <a:pt x="2788324" y="7608"/>
                  </a:lnTo>
                  <a:lnTo>
                    <a:pt x="2818828" y="28289"/>
                  </a:lnTo>
                  <a:lnTo>
                    <a:pt x="2820251" y="30420"/>
                  </a:lnTo>
                  <a:lnTo>
                    <a:pt x="2837615" y="56436"/>
                  </a:lnTo>
                  <a:lnTo>
                    <a:pt x="2838553" y="57842"/>
                  </a:lnTo>
                  <a:lnTo>
                    <a:pt x="2839211" y="58828"/>
                  </a:lnTo>
                  <a:lnTo>
                    <a:pt x="2839331" y="59411"/>
                  </a:lnTo>
                  <a:lnTo>
                    <a:pt x="2846827" y="96011"/>
                  </a:lnTo>
                </a:path>
                <a:path w="2847340" h="1912620">
                  <a:moveTo>
                    <a:pt x="2838450" y="57516"/>
                  </a:moveTo>
                  <a:lnTo>
                    <a:pt x="2838715" y="57912"/>
                  </a:lnTo>
                </a:path>
                <a:path w="2847340" h="1912620">
                  <a:moveTo>
                    <a:pt x="2839211" y="58828"/>
                  </a:moveTo>
                  <a:lnTo>
                    <a:pt x="2839331" y="59411"/>
                  </a:lnTo>
                </a:path>
                <a:path w="2847340" h="1912620">
                  <a:moveTo>
                    <a:pt x="2846827" y="96011"/>
                  </a:moveTo>
                  <a:lnTo>
                    <a:pt x="2846831" y="1908809"/>
                  </a:lnTo>
                  <a:lnTo>
                    <a:pt x="2846072" y="1912574"/>
                  </a:lnTo>
                </a:path>
              </a:pathLst>
            </a:custGeom>
            <a:ln w="13716">
              <a:solidFill>
                <a:srgbClr val="071F33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4" name="object 3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915894" y="4434066"/>
              <a:ext cx="67772" cy="68341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7136891" y="2497835"/>
              <a:ext cx="2847340" cy="2005330"/>
            </a:xfrm>
            <a:custGeom>
              <a:avLst/>
              <a:gdLst/>
              <a:ahLst/>
              <a:cxnLst/>
              <a:rect l="l" t="t" r="r" b="b"/>
              <a:pathLst>
                <a:path w="2847340" h="2005329">
                  <a:moveTo>
                    <a:pt x="2750819" y="0"/>
                  </a:moveTo>
                  <a:lnTo>
                    <a:pt x="96774" y="0"/>
                  </a:lnTo>
                  <a:lnTo>
                    <a:pt x="59150" y="7608"/>
                  </a:lnTo>
                  <a:lnTo>
                    <a:pt x="28384" y="28289"/>
                  </a:lnTo>
                  <a:lnTo>
                    <a:pt x="7620" y="58828"/>
                  </a:lnTo>
                  <a:lnTo>
                    <a:pt x="0" y="96012"/>
                  </a:lnTo>
                  <a:lnTo>
                    <a:pt x="0" y="1908809"/>
                  </a:lnTo>
                  <a:lnTo>
                    <a:pt x="7620" y="1945993"/>
                  </a:lnTo>
                  <a:lnTo>
                    <a:pt x="28384" y="1976532"/>
                  </a:lnTo>
                  <a:lnTo>
                    <a:pt x="59150" y="1997213"/>
                  </a:lnTo>
                  <a:lnTo>
                    <a:pt x="96774" y="2004821"/>
                  </a:lnTo>
                  <a:lnTo>
                    <a:pt x="2750819" y="2004821"/>
                  </a:lnTo>
                  <a:lnTo>
                    <a:pt x="2788324" y="1997213"/>
                  </a:lnTo>
                  <a:lnTo>
                    <a:pt x="2818828" y="1976532"/>
                  </a:lnTo>
                  <a:lnTo>
                    <a:pt x="2839331" y="1945993"/>
                  </a:lnTo>
                  <a:lnTo>
                    <a:pt x="2846831" y="1908809"/>
                  </a:lnTo>
                  <a:lnTo>
                    <a:pt x="2846831" y="96012"/>
                  </a:lnTo>
                  <a:lnTo>
                    <a:pt x="2839331" y="58828"/>
                  </a:lnTo>
                  <a:lnTo>
                    <a:pt x="2818828" y="28289"/>
                  </a:lnTo>
                  <a:lnTo>
                    <a:pt x="2788324" y="7608"/>
                  </a:lnTo>
                  <a:lnTo>
                    <a:pt x="2750819" y="0"/>
                  </a:lnTo>
                  <a:close/>
                </a:path>
              </a:pathLst>
            </a:custGeom>
            <a:solidFill>
              <a:srgbClr val="071F3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/>
            <p:cNvSpPr/>
            <p:nvPr/>
          </p:nvSpPr>
          <p:spPr>
            <a:xfrm>
              <a:off x="7136891" y="2497835"/>
              <a:ext cx="2847340" cy="2005330"/>
            </a:xfrm>
            <a:custGeom>
              <a:avLst/>
              <a:gdLst/>
              <a:ahLst/>
              <a:cxnLst/>
              <a:rect l="l" t="t" r="r" b="b"/>
              <a:pathLst>
                <a:path w="2847340" h="2005329">
                  <a:moveTo>
                    <a:pt x="0" y="96012"/>
                  </a:moveTo>
                  <a:lnTo>
                    <a:pt x="7620" y="58828"/>
                  </a:lnTo>
                  <a:lnTo>
                    <a:pt x="28384" y="28289"/>
                  </a:lnTo>
                  <a:lnTo>
                    <a:pt x="59150" y="7608"/>
                  </a:lnTo>
                  <a:lnTo>
                    <a:pt x="96774" y="0"/>
                  </a:lnTo>
                  <a:lnTo>
                    <a:pt x="2750819" y="0"/>
                  </a:lnTo>
                  <a:lnTo>
                    <a:pt x="2788324" y="7608"/>
                  </a:lnTo>
                  <a:lnTo>
                    <a:pt x="2818828" y="28289"/>
                  </a:lnTo>
                  <a:lnTo>
                    <a:pt x="2839331" y="58828"/>
                  </a:lnTo>
                  <a:lnTo>
                    <a:pt x="2846831" y="96012"/>
                  </a:lnTo>
                  <a:lnTo>
                    <a:pt x="2846831" y="1908809"/>
                  </a:lnTo>
                  <a:lnTo>
                    <a:pt x="2839331" y="1945993"/>
                  </a:lnTo>
                  <a:lnTo>
                    <a:pt x="2818828" y="1976532"/>
                  </a:lnTo>
                  <a:lnTo>
                    <a:pt x="2788324" y="1997213"/>
                  </a:lnTo>
                  <a:lnTo>
                    <a:pt x="2750819" y="2004821"/>
                  </a:lnTo>
                  <a:lnTo>
                    <a:pt x="96774" y="2004821"/>
                  </a:lnTo>
                  <a:lnTo>
                    <a:pt x="59150" y="1997213"/>
                  </a:lnTo>
                  <a:lnTo>
                    <a:pt x="28384" y="1976532"/>
                  </a:lnTo>
                  <a:lnTo>
                    <a:pt x="7620" y="1945993"/>
                  </a:lnTo>
                  <a:lnTo>
                    <a:pt x="0" y="1908809"/>
                  </a:lnTo>
                  <a:lnTo>
                    <a:pt x="0" y="96012"/>
                  </a:lnTo>
                  <a:close/>
                </a:path>
              </a:pathLst>
            </a:custGeom>
            <a:ln w="13716">
              <a:solidFill>
                <a:srgbClr val="071F33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/>
            <p:cNvSpPr/>
            <p:nvPr/>
          </p:nvSpPr>
          <p:spPr>
            <a:xfrm>
              <a:off x="8223503" y="2818637"/>
              <a:ext cx="673735" cy="673735"/>
            </a:xfrm>
            <a:custGeom>
              <a:avLst/>
              <a:gdLst/>
              <a:ahLst/>
              <a:cxnLst/>
              <a:rect l="l" t="t" r="r" b="b"/>
              <a:pathLst>
                <a:path w="673734" h="673735">
                  <a:moveTo>
                    <a:pt x="545592" y="0"/>
                  </a:moveTo>
                  <a:lnTo>
                    <a:pt x="128777" y="0"/>
                  </a:lnTo>
                  <a:lnTo>
                    <a:pt x="78759" y="10036"/>
                  </a:lnTo>
                  <a:lnTo>
                    <a:pt x="37814" y="37433"/>
                  </a:lnTo>
                  <a:lnTo>
                    <a:pt x="10156" y="78116"/>
                  </a:lnTo>
                  <a:lnTo>
                    <a:pt x="0" y="128015"/>
                  </a:lnTo>
                  <a:lnTo>
                    <a:pt x="0" y="545591"/>
                  </a:lnTo>
                  <a:lnTo>
                    <a:pt x="10156" y="595491"/>
                  </a:lnTo>
                  <a:lnTo>
                    <a:pt x="37814" y="636174"/>
                  </a:lnTo>
                  <a:lnTo>
                    <a:pt x="78759" y="663571"/>
                  </a:lnTo>
                  <a:lnTo>
                    <a:pt x="128777" y="673608"/>
                  </a:lnTo>
                  <a:lnTo>
                    <a:pt x="545592" y="673608"/>
                  </a:lnTo>
                  <a:lnTo>
                    <a:pt x="595491" y="663571"/>
                  </a:lnTo>
                  <a:lnTo>
                    <a:pt x="636174" y="636174"/>
                  </a:lnTo>
                  <a:lnTo>
                    <a:pt x="663571" y="595491"/>
                  </a:lnTo>
                  <a:lnTo>
                    <a:pt x="673607" y="545591"/>
                  </a:lnTo>
                  <a:lnTo>
                    <a:pt x="673607" y="128015"/>
                  </a:lnTo>
                  <a:lnTo>
                    <a:pt x="663571" y="78116"/>
                  </a:lnTo>
                  <a:lnTo>
                    <a:pt x="636174" y="37433"/>
                  </a:lnTo>
                  <a:lnTo>
                    <a:pt x="595491" y="10036"/>
                  </a:lnTo>
                  <a:lnTo>
                    <a:pt x="5455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8" name="object 3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396477" y="2989326"/>
              <a:ext cx="328421" cy="332231"/>
            </a:xfrm>
            <a:prstGeom prst="rect">
              <a:avLst/>
            </a:prstGeom>
          </p:spPr>
        </p:pic>
      </p:grpSp>
      <p:sp>
        <p:nvSpPr>
          <p:cNvPr id="39" name="object 39"/>
          <p:cNvSpPr txBox="1"/>
          <p:nvPr/>
        </p:nvSpPr>
        <p:spPr>
          <a:xfrm>
            <a:off x="7974583" y="3644900"/>
            <a:ext cx="1171575" cy="28003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650">
                <a:solidFill>
                  <a:srgbClr val="FFFFFF"/>
                </a:solidFill>
                <a:latin typeface="Segoe UI Semibold"/>
                <a:cs typeface="Segoe UI Semibold"/>
              </a:rPr>
              <a:t>OBG</a:t>
            </a:r>
            <a:r>
              <a:rPr dirty="0" sz="1650" spc="-10">
                <a:solidFill>
                  <a:srgbClr val="FFFFFF"/>
                </a:solidFill>
                <a:latin typeface="Segoe UI Semibold"/>
                <a:cs typeface="Segoe UI Semibold"/>
              </a:rPr>
              <a:t> Engine</a:t>
            </a:r>
            <a:endParaRPr sz="1650">
              <a:latin typeface="Segoe UI Semibold"/>
              <a:cs typeface="Segoe UI Semibold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7544816" y="4121911"/>
            <a:ext cx="2030095" cy="1790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000">
                <a:solidFill>
                  <a:srgbClr val="CFE2EC"/>
                </a:solidFill>
                <a:latin typeface="Calibri"/>
                <a:cs typeface="Calibri"/>
              </a:rPr>
              <a:t>Delivers</a:t>
            </a:r>
            <a:r>
              <a:rPr dirty="0" sz="1000" spc="5">
                <a:solidFill>
                  <a:srgbClr val="CFE2EC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CFE2EC"/>
                </a:solidFill>
                <a:latin typeface="Calibri"/>
                <a:cs typeface="Calibri"/>
              </a:rPr>
              <a:t>bookkeeping,</a:t>
            </a:r>
            <a:r>
              <a:rPr dirty="0" sz="1000" spc="5">
                <a:solidFill>
                  <a:srgbClr val="CFE2EC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CFE2EC"/>
                </a:solidFill>
                <a:latin typeface="Calibri"/>
                <a:cs typeface="Calibri"/>
              </a:rPr>
              <a:t>tax,</a:t>
            </a:r>
            <a:r>
              <a:rPr dirty="0" sz="1000" spc="10">
                <a:solidFill>
                  <a:srgbClr val="CFE2EC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CFE2EC"/>
                </a:solidFill>
                <a:latin typeface="Calibri"/>
                <a:cs typeface="Calibri"/>
              </a:rPr>
              <a:t>review</a:t>
            </a:r>
            <a:r>
              <a:rPr dirty="0" sz="1000" spc="5">
                <a:solidFill>
                  <a:srgbClr val="CFE2EC"/>
                </a:solidFill>
                <a:latin typeface="Calibri"/>
                <a:cs typeface="Calibri"/>
              </a:rPr>
              <a:t> </a:t>
            </a:r>
            <a:r>
              <a:rPr dirty="0" sz="1000">
                <a:solidFill>
                  <a:srgbClr val="CFE2EC"/>
                </a:solidFill>
                <a:latin typeface="Calibri"/>
                <a:cs typeface="Calibri"/>
              </a:rPr>
              <a:t>&amp;</a:t>
            </a:r>
            <a:r>
              <a:rPr dirty="0" sz="1000" spc="10">
                <a:solidFill>
                  <a:srgbClr val="CFE2EC"/>
                </a:solidFill>
                <a:latin typeface="Calibri"/>
                <a:cs typeface="Calibri"/>
              </a:rPr>
              <a:t> </a:t>
            </a:r>
            <a:r>
              <a:rPr dirty="0" sz="1000" spc="-25">
                <a:solidFill>
                  <a:srgbClr val="CFE2EC"/>
                </a:solidFill>
                <a:latin typeface="Calibri"/>
                <a:cs typeface="Calibri"/>
              </a:rPr>
              <a:t>AI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555879" y="4897754"/>
            <a:ext cx="2305050" cy="773430"/>
            <a:chOff x="555879" y="4897754"/>
            <a:chExt cx="2305050" cy="773430"/>
          </a:xfrm>
        </p:grpSpPr>
        <p:sp>
          <p:nvSpPr>
            <p:cNvPr id="42" name="object 42"/>
            <p:cNvSpPr/>
            <p:nvPr/>
          </p:nvSpPr>
          <p:spPr>
            <a:xfrm>
              <a:off x="561594" y="4903469"/>
              <a:ext cx="2293620" cy="762000"/>
            </a:xfrm>
            <a:custGeom>
              <a:avLst/>
              <a:gdLst/>
              <a:ahLst/>
              <a:cxnLst/>
              <a:rect l="l" t="t" r="r" b="b"/>
              <a:pathLst>
                <a:path w="2293620" h="762000">
                  <a:moveTo>
                    <a:pt x="2213610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681990"/>
                  </a:lnTo>
                  <a:lnTo>
                    <a:pt x="6286" y="713136"/>
                  </a:lnTo>
                  <a:lnTo>
                    <a:pt x="23431" y="738568"/>
                  </a:lnTo>
                  <a:lnTo>
                    <a:pt x="48863" y="755713"/>
                  </a:lnTo>
                  <a:lnTo>
                    <a:pt x="80010" y="762000"/>
                  </a:lnTo>
                  <a:lnTo>
                    <a:pt x="2213610" y="762000"/>
                  </a:lnTo>
                  <a:lnTo>
                    <a:pt x="2244756" y="755713"/>
                  </a:lnTo>
                  <a:lnTo>
                    <a:pt x="2270188" y="738568"/>
                  </a:lnTo>
                  <a:lnTo>
                    <a:pt x="2287333" y="713136"/>
                  </a:lnTo>
                  <a:lnTo>
                    <a:pt x="2293620" y="681990"/>
                  </a:lnTo>
                  <a:lnTo>
                    <a:pt x="2293620" y="80010"/>
                  </a:lnTo>
                  <a:lnTo>
                    <a:pt x="2287333" y="48863"/>
                  </a:lnTo>
                  <a:lnTo>
                    <a:pt x="2270188" y="23431"/>
                  </a:lnTo>
                  <a:lnTo>
                    <a:pt x="2244756" y="6286"/>
                  </a:lnTo>
                  <a:lnTo>
                    <a:pt x="2213610" y="0"/>
                  </a:lnTo>
                  <a:close/>
                </a:path>
              </a:pathLst>
            </a:custGeom>
            <a:solidFill>
              <a:srgbClr val="F5F7F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/>
            <p:cNvSpPr/>
            <p:nvPr/>
          </p:nvSpPr>
          <p:spPr>
            <a:xfrm>
              <a:off x="561594" y="4903469"/>
              <a:ext cx="2293620" cy="762000"/>
            </a:xfrm>
            <a:custGeom>
              <a:avLst/>
              <a:gdLst/>
              <a:ahLst/>
              <a:cxnLst/>
              <a:rect l="l" t="t" r="r" b="b"/>
              <a:pathLst>
                <a:path w="2293620" h="762000">
                  <a:moveTo>
                    <a:pt x="0" y="80010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2213610" y="0"/>
                  </a:lnTo>
                  <a:lnTo>
                    <a:pt x="2244756" y="6286"/>
                  </a:lnTo>
                  <a:lnTo>
                    <a:pt x="2270188" y="23431"/>
                  </a:lnTo>
                  <a:lnTo>
                    <a:pt x="2287333" y="48863"/>
                  </a:lnTo>
                  <a:lnTo>
                    <a:pt x="2293620" y="80010"/>
                  </a:lnTo>
                  <a:lnTo>
                    <a:pt x="2293620" y="681990"/>
                  </a:lnTo>
                  <a:lnTo>
                    <a:pt x="2287333" y="713136"/>
                  </a:lnTo>
                  <a:lnTo>
                    <a:pt x="2270188" y="738568"/>
                  </a:lnTo>
                  <a:lnTo>
                    <a:pt x="2244756" y="755713"/>
                  </a:lnTo>
                  <a:lnTo>
                    <a:pt x="2213610" y="762000"/>
                  </a:lnTo>
                  <a:lnTo>
                    <a:pt x="80010" y="762000"/>
                  </a:lnTo>
                  <a:lnTo>
                    <a:pt x="48863" y="755713"/>
                  </a:lnTo>
                  <a:lnTo>
                    <a:pt x="23431" y="738568"/>
                  </a:lnTo>
                  <a:lnTo>
                    <a:pt x="6286" y="713136"/>
                  </a:lnTo>
                  <a:lnTo>
                    <a:pt x="0" y="681990"/>
                  </a:lnTo>
                  <a:lnTo>
                    <a:pt x="0" y="80010"/>
                  </a:lnTo>
                  <a:close/>
                </a:path>
              </a:pathLst>
            </a:custGeom>
            <a:ln w="11429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/>
            <p:cNvSpPr/>
            <p:nvPr/>
          </p:nvSpPr>
          <p:spPr>
            <a:xfrm>
              <a:off x="738378" y="5039867"/>
              <a:ext cx="481330" cy="481330"/>
            </a:xfrm>
            <a:custGeom>
              <a:avLst/>
              <a:gdLst/>
              <a:ahLst/>
              <a:cxnLst/>
              <a:rect l="l" t="t" r="r" b="b"/>
              <a:pathLst>
                <a:path w="481330" h="481329">
                  <a:moveTo>
                    <a:pt x="384809" y="0"/>
                  </a:moveTo>
                  <a:lnTo>
                    <a:pt x="96012" y="0"/>
                  </a:lnTo>
                  <a:lnTo>
                    <a:pt x="58507" y="7500"/>
                  </a:lnTo>
                  <a:lnTo>
                    <a:pt x="28003" y="28003"/>
                  </a:lnTo>
                  <a:lnTo>
                    <a:pt x="7500" y="58507"/>
                  </a:lnTo>
                  <a:lnTo>
                    <a:pt x="0" y="96012"/>
                  </a:lnTo>
                  <a:lnTo>
                    <a:pt x="0" y="384810"/>
                  </a:lnTo>
                  <a:lnTo>
                    <a:pt x="7500" y="422314"/>
                  </a:lnTo>
                  <a:lnTo>
                    <a:pt x="28003" y="452818"/>
                  </a:lnTo>
                  <a:lnTo>
                    <a:pt x="58507" y="473321"/>
                  </a:lnTo>
                  <a:lnTo>
                    <a:pt x="96012" y="480822"/>
                  </a:lnTo>
                  <a:lnTo>
                    <a:pt x="384809" y="480822"/>
                  </a:lnTo>
                  <a:lnTo>
                    <a:pt x="421993" y="473321"/>
                  </a:lnTo>
                  <a:lnTo>
                    <a:pt x="452532" y="452818"/>
                  </a:lnTo>
                  <a:lnTo>
                    <a:pt x="473213" y="422314"/>
                  </a:lnTo>
                  <a:lnTo>
                    <a:pt x="480822" y="384810"/>
                  </a:lnTo>
                  <a:lnTo>
                    <a:pt x="480822" y="96012"/>
                  </a:lnTo>
                  <a:lnTo>
                    <a:pt x="473213" y="58507"/>
                  </a:lnTo>
                  <a:lnTo>
                    <a:pt x="452532" y="28003"/>
                  </a:lnTo>
                  <a:lnTo>
                    <a:pt x="421993" y="7500"/>
                  </a:lnTo>
                  <a:lnTo>
                    <a:pt x="384809" y="0"/>
                  </a:lnTo>
                  <a:close/>
                </a:path>
              </a:pathLst>
            </a:custGeom>
            <a:solidFill>
              <a:srgbClr val="2EB5D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5" name="object 4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61059" y="5158739"/>
              <a:ext cx="236220" cy="240791"/>
            </a:xfrm>
            <a:prstGeom prst="rect">
              <a:avLst/>
            </a:prstGeom>
          </p:spPr>
        </p:pic>
      </p:grpSp>
      <p:sp>
        <p:nvSpPr>
          <p:cNvPr id="46" name="object 46"/>
          <p:cNvSpPr txBox="1"/>
          <p:nvPr/>
        </p:nvSpPr>
        <p:spPr>
          <a:xfrm>
            <a:off x="1310894" y="5179567"/>
            <a:ext cx="948690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15212E"/>
                </a:solidFill>
                <a:latin typeface="Segoe UI Semibold"/>
                <a:cs typeface="Segoe UI Semibold"/>
              </a:rPr>
              <a:t>On</a:t>
            </a:r>
            <a:r>
              <a:rPr dirty="0" sz="1100" spc="-40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5212E"/>
                </a:solidFill>
                <a:latin typeface="Segoe UI Semibold"/>
                <a:cs typeface="Segoe UI Semibold"/>
              </a:rPr>
              <a:t>your</a:t>
            </a:r>
            <a:r>
              <a:rPr dirty="0" sz="1100" spc="-40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100" spc="-10">
                <a:solidFill>
                  <a:srgbClr val="15212E"/>
                </a:solidFill>
                <a:latin typeface="Segoe UI Semibold"/>
                <a:cs typeface="Segoe UI Semibold"/>
              </a:rPr>
              <a:t>brand</a:t>
            </a:r>
            <a:endParaRPr sz="1100">
              <a:latin typeface="Segoe UI Semibold"/>
              <a:cs typeface="Segoe UI Semibold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2993517" y="4897754"/>
            <a:ext cx="2305050" cy="773430"/>
            <a:chOff x="2993517" y="4897754"/>
            <a:chExt cx="2305050" cy="773430"/>
          </a:xfrm>
        </p:grpSpPr>
        <p:sp>
          <p:nvSpPr>
            <p:cNvPr id="48" name="object 48"/>
            <p:cNvSpPr/>
            <p:nvPr/>
          </p:nvSpPr>
          <p:spPr>
            <a:xfrm>
              <a:off x="2999232" y="4903469"/>
              <a:ext cx="2293620" cy="762000"/>
            </a:xfrm>
            <a:custGeom>
              <a:avLst/>
              <a:gdLst/>
              <a:ahLst/>
              <a:cxnLst/>
              <a:rect l="l" t="t" r="r" b="b"/>
              <a:pathLst>
                <a:path w="2293620" h="762000">
                  <a:moveTo>
                    <a:pt x="2213610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681990"/>
                  </a:lnTo>
                  <a:lnTo>
                    <a:pt x="6286" y="713136"/>
                  </a:lnTo>
                  <a:lnTo>
                    <a:pt x="23431" y="738568"/>
                  </a:lnTo>
                  <a:lnTo>
                    <a:pt x="48863" y="755713"/>
                  </a:lnTo>
                  <a:lnTo>
                    <a:pt x="80010" y="762000"/>
                  </a:lnTo>
                  <a:lnTo>
                    <a:pt x="2213610" y="762000"/>
                  </a:lnTo>
                  <a:lnTo>
                    <a:pt x="2244756" y="755713"/>
                  </a:lnTo>
                  <a:lnTo>
                    <a:pt x="2270188" y="738568"/>
                  </a:lnTo>
                  <a:lnTo>
                    <a:pt x="2287333" y="713136"/>
                  </a:lnTo>
                  <a:lnTo>
                    <a:pt x="2293620" y="681990"/>
                  </a:lnTo>
                  <a:lnTo>
                    <a:pt x="2293620" y="80010"/>
                  </a:lnTo>
                  <a:lnTo>
                    <a:pt x="2287333" y="48863"/>
                  </a:lnTo>
                  <a:lnTo>
                    <a:pt x="2270188" y="23431"/>
                  </a:lnTo>
                  <a:lnTo>
                    <a:pt x="2244756" y="6286"/>
                  </a:lnTo>
                  <a:lnTo>
                    <a:pt x="2213610" y="0"/>
                  </a:lnTo>
                  <a:close/>
                </a:path>
              </a:pathLst>
            </a:custGeom>
            <a:solidFill>
              <a:srgbClr val="F5F7F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/>
            <p:cNvSpPr/>
            <p:nvPr/>
          </p:nvSpPr>
          <p:spPr>
            <a:xfrm>
              <a:off x="2999232" y="4903469"/>
              <a:ext cx="2293620" cy="762000"/>
            </a:xfrm>
            <a:custGeom>
              <a:avLst/>
              <a:gdLst/>
              <a:ahLst/>
              <a:cxnLst/>
              <a:rect l="l" t="t" r="r" b="b"/>
              <a:pathLst>
                <a:path w="2293620" h="762000">
                  <a:moveTo>
                    <a:pt x="0" y="80010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2213610" y="0"/>
                  </a:lnTo>
                  <a:lnTo>
                    <a:pt x="2244756" y="6286"/>
                  </a:lnTo>
                  <a:lnTo>
                    <a:pt x="2270188" y="23431"/>
                  </a:lnTo>
                  <a:lnTo>
                    <a:pt x="2287333" y="48863"/>
                  </a:lnTo>
                  <a:lnTo>
                    <a:pt x="2293620" y="80010"/>
                  </a:lnTo>
                  <a:lnTo>
                    <a:pt x="2293620" y="681990"/>
                  </a:lnTo>
                  <a:lnTo>
                    <a:pt x="2287333" y="713136"/>
                  </a:lnTo>
                  <a:lnTo>
                    <a:pt x="2270188" y="738568"/>
                  </a:lnTo>
                  <a:lnTo>
                    <a:pt x="2244756" y="755713"/>
                  </a:lnTo>
                  <a:lnTo>
                    <a:pt x="2213610" y="762000"/>
                  </a:lnTo>
                  <a:lnTo>
                    <a:pt x="80010" y="762000"/>
                  </a:lnTo>
                  <a:lnTo>
                    <a:pt x="48863" y="755713"/>
                  </a:lnTo>
                  <a:lnTo>
                    <a:pt x="23431" y="738568"/>
                  </a:lnTo>
                  <a:lnTo>
                    <a:pt x="6286" y="713136"/>
                  </a:lnTo>
                  <a:lnTo>
                    <a:pt x="0" y="681990"/>
                  </a:lnTo>
                  <a:lnTo>
                    <a:pt x="0" y="80010"/>
                  </a:lnTo>
                  <a:close/>
                </a:path>
              </a:pathLst>
            </a:custGeom>
            <a:ln w="11429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/>
            <p:cNvSpPr/>
            <p:nvPr/>
          </p:nvSpPr>
          <p:spPr>
            <a:xfrm>
              <a:off x="3176016" y="5039867"/>
              <a:ext cx="481330" cy="481330"/>
            </a:xfrm>
            <a:custGeom>
              <a:avLst/>
              <a:gdLst/>
              <a:ahLst/>
              <a:cxnLst/>
              <a:rect l="l" t="t" r="r" b="b"/>
              <a:pathLst>
                <a:path w="481329" h="481329">
                  <a:moveTo>
                    <a:pt x="384809" y="0"/>
                  </a:moveTo>
                  <a:lnTo>
                    <a:pt x="96011" y="0"/>
                  </a:lnTo>
                  <a:lnTo>
                    <a:pt x="58507" y="7500"/>
                  </a:lnTo>
                  <a:lnTo>
                    <a:pt x="28003" y="28003"/>
                  </a:lnTo>
                  <a:lnTo>
                    <a:pt x="7500" y="58507"/>
                  </a:lnTo>
                  <a:lnTo>
                    <a:pt x="0" y="96012"/>
                  </a:lnTo>
                  <a:lnTo>
                    <a:pt x="0" y="384810"/>
                  </a:lnTo>
                  <a:lnTo>
                    <a:pt x="7500" y="422314"/>
                  </a:lnTo>
                  <a:lnTo>
                    <a:pt x="28003" y="452818"/>
                  </a:lnTo>
                  <a:lnTo>
                    <a:pt x="58507" y="473321"/>
                  </a:lnTo>
                  <a:lnTo>
                    <a:pt x="96011" y="480822"/>
                  </a:lnTo>
                  <a:lnTo>
                    <a:pt x="384809" y="480822"/>
                  </a:lnTo>
                  <a:lnTo>
                    <a:pt x="422314" y="473321"/>
                  </a:lnTo>
                  <a:lnTo>
                    <a:pt x="452818" y="452818"/>
                  </a:lnTo>
                  <a:lnTo>
                    <a:pt x="473321" y="422314"/>
                  </a:lnTo>
                  <a:lnTo>
                    <a:pt x="480821" y="384810"/>
                  </a:lnTo>
                  <a:lnTo>
                    <a:pt x="480821" y="96012"/>
                  </a:lnTo>
                  <a:lnTo>
                    <a:pt x="473321" y="58507"/>
                  </a:lnTo>
                  <a:lnTo>
                    <a:pt x="452818" y="28003"/>
                  </a:lnTo>
                  <a:lnTo>
                    <a:pt x="422314" y="7500"/>
                  </a:lnTo>
                  <a:lnTo>
                    <a:pt x="384809" y="0"/>
                  </a:lnTo>
                  <a:close/>
                </a:path>
              </a:pathLst>
            </a:custGeom>
            <a:solidFill>
              <a:srgbClr val="2EB5D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1" name="object 5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296412" y="5158739"/>
              <a:ext cx="240791" cy="240791"/>
            </a:xfrm>
            <a:prstGeom prst="rect">
              <a:avLst/>
            </a:prstGeom>
          </p:spPr>
        </p:pic>
      </p:grpSp>
      <p:sp>
        <p:nvSpPr>
          <p:cNvPr id="52" name="object 52"/>
          <p:cNvSpPr txBox="1"/>
          <p:nvPr/>
        </p:nvSpPr>
        <p:spPr>
          <a:xfrm>
            <a:off x="3748532" y="5179567"/>
            <a:ext cx="1071880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15212E"/>
                </a:solidFill>
                <a:latin typeface="Segoe UI Semibold"/>
                <a:cs typeface="Segoe UI Semibold"/>
              </a:rPr>
              <a:t>On</a:t>
            </a:r>
            <a:r>
              <a:rPr dirty="0" sz="1100" spc="-40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5212E"/>
                </a:solidFill>
                <a:latin typeface="Segoe UI Semibold"/>
                <a:cs typeface="Segoe UI Semibold"/>
              </a:rPr>
              <a:t>your</a:t>
            </a:r>
            <a:r>
              <a:rPr dirty="0" sz="1100" spc="-40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100" spc="-10">
                <a:solidFill>
                  <a:srgbClr val="15212E"/>
                </a:solidFill>
                <a:latin typeface="Segoe UI Semibold"/>
                <a:cs typeface="Segoe UI Semibold"/>
              </a:rPr>
              <a:t>systems</a:t>
            </a:r>
            <a:endParaRPr sz="1100">
              <a:latin typeface="Segoe UI Semibold"/>
              <a:cs typeface="Segoe UI Semibold"/>
            </a:endParaRPr>
          </a:p>
        </p:txBody>
      </p:sp>
      <p:grpSp>
        <p:nvGrpSpPr>
          <p:cNvPr id="53" name="object 53"/>
          <p:cNvGrpSpPr/>
          <p:nvPr/>
        </p:nvGrpSpPr>
        <p:grpSpPr>
          <a:xfrm>
            <a:off x="5431154" y="4897754"/>
            <a:ext cx="2305050" cy="773430"/>
            <a:chOff x="5431154" y="4897754"/>
            <a:chExt cx="2305050" cy="773430"/>
          </a:xfrm>
        </p:grpSpPr>
        <p:sp>
          <p:nvSpPr>
            <p:cNvPr id="54" name="object 54"/>
            <p:cNvSpPr/>
            <p:nvPr/>
          </p:nvSpPr>
          <p:spPr>
            <a:xfrm>
              <a:off x="5436869" y="4903469"/>
              <a:ext cx="2293620" cy="762000"/>
            </a:xfrm>
            <a:custGeom>
              <a:avLst/>
              <a:gdLst/>
              <a:ahLst/>
              <a:cxnLst/>
              <a:rect l="l" t="t" r="r" b="b"/>
              <a:pathLst>
                <a:path w="2293620" h="762000">
                  <a:moveTo>
                    <a:pt x="2213609" y="0"/>
                  </a:moveTo>
                  <a:lnTo>
                    <a:pt x="80771" y="0"/>
                  </a:lnTo>
                  <a:lnTo>
                    <a:pt x="49184" y="6286"/>
                  </a:lnTo>
                  <a:lnTo>
                    <a:pt x="23526" y="23431"/>
                  </a:lnTo>
                  <a:lnTo>
                    <a:pt x="6298" y="48863"/>
                  </a:lnTo>
                  <a:lnTo>
                    <a:pt x="0" y="80010"/>
                  </a:lnTo>
                  <a:lnTo>
                    <a:pt x="0" y="681990"/>
                  </a:lnTo>
                  <a:lnTo>
                    <a:pt x="6298" y="713136"/>
                  </a:lnTo>
                  <a:lnTo>
                    <a:pt x="23526" y="738568"/>
                  </a:lnTo>
                  <a:lnTo>
                    <a:pt x="49184" y="755713"/>
                  </a:lnTo>
                  <a:lnTo>
                    <a:pt x="80771" y="762000"/>
                  </a:lnTo>
                  <a:lnTo>
                    <a:pt x="2213609" y="762000"/>
                  </a:lnTo>
                  <a:lnTo>
                    <a:pt x="2244756" y="755713"/>
                  </a:lnTo>
                  <a:lnTo>
                    <a:pt x="2270188" y="738568"/>
                  </a:lnTo>
                  <a:lnTo>
                    <a:pt x="2287333" y="713136"/>
                  </a:lnTo>
                  <a:lnTo>
                    <a:pt x="2293620" y="681990"/>
                  </a:lnTo>
                  <a:lnTo>
                    <a:pt x="2293620" y="80010"/>
                  </a:lnTo>
                  <a:lnTo>
                    <a:pt x="2287333" y="48863"/>
                  </a:lnTo>
                  <a:lnTo>
                    <a:pt x="2270188" y="23431"/>
                  </a:lnTo>
                  <a:lnTo>
                    <a:pt x="2244756" y="6286"/>
                  </a:lnTo>
                  <a:lnTo>
                    <a:pt x="2213609" y="0"/>
                  </a:lnTo>
                  <a:close/>
                </a:path>
              </a:pathLst>
            </a:custGeom>
            <a:solidFill>
              <a:srgbClr val="F5F7F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/>
            <p:cNvSpPr/>
            <p:nvPr/>
          </p:nvSpPr>
          <p:spPr>
            <a:xfrm>
              <a:off x="5436869" y="4903469"/>
              <a:ext cx="2293620" cy="762000"/>
            </a:xfrm>
            <a:custGeom>
              <a:avLst/>
              <a:gdLst/>
              <a:ahLst/>
              <a:cxnLst/>
              <a:rect l="l" t="t" r="r" b="b"/>
              <a:pathLst>
                <a:path w="2293620" h="762000">
                  <a:moveTo>
                    <a:pt x="0" y="80010"/>
                  </a:moveTo>
                  <a:lnTo>
                    <a:pt x="6298" y="48863"/>
                  </a:lnTo>
                  <a:lnTo>
                    <a:pt x="23526" y="23431"/>
                  </a:lnTo>
                  <a:lnTo>
                    <a:pt x="49184" y="6286"/>
                  </a:lnTo>
                  <a:lnTo>
                    <a:pt x="80771" y="0"/>
                  </a:lnTo>
                  <a:lnTo>
                    <a:pt x="2213609" y="0"/>
                  </a:lnTo>
                  <a:lnTo>
                    <a:pt x="2244756" y="6286"/>
                  </a:lnTo>
                  <a:lnTo>
                    <a:pt x="2270188" y="23431"/>
                  </a:lnTo>
                  <a:lnTo>
                    <a:pt x="2287333" y="48863"/>
                  </a:lnTo>
                  <a:lnTo>
                    <a:pt x="2293620" y="80010"/>
                  </a:lnTo>
                  <a:lnTo>
                    <a:pt x="2293620" y="681990"/>
                  </a:lnTo>
                  <a:lnTo>
                    <a:pt x="2287333" y="713136"/>
                  </a:lnTo>
                  <a:lnTo>
                    <a:pt x="2270188" y="738568"/>
                  </a:lnTo>
                  <a:lnTo>
                    <a:pt x="2244756" y="755713"/>
                  </a:lnTo>
                  <a:lnTo>
                    <a:pt x="2213609" y="762000"/>
                  </a:lnTo>
                  <a:lnTo>
                    <a:pt x="80771" y="762000"/>
                  </a:lnTo>
                  <a:lnTo>
                    <a:pt x="49184" y="755713"/>
                  </a:lnTo>
                  <a:lnTo>
                    <a:pt x="23526" y="738568"/>
                  </a:lnTo>
                  <a:lnTo>
                    <a:pt x="6298" y="713136"/>
                  </a:lnTo>
                  <a:lnTo>
                    <a:pt x="0" y="681990"/>
                  </a:lnTo>
                  <a:lnTo>
                    <a:pt x="0" y="80010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/>
            <p:cNvSpPr/>
            <p:nvPr/>
          </p:nvSpPr>
          <p:spPr>
            <a:xfrm>
              <a:off x="5613653" y="5039867"/>
              <a:ext cx="481330" cy="481330"/>
            </a:xfrm>
            <a:custGeom>
              <a:avLst/>
              <a:gdLst/>
              <a:ahLst/>
              <a:cxnLst/>
              <a:rect l="l" t="t" r="r" b="b"/>
              <a:pathLst>
                <a:path w="481329" h="481329">
                  <a:moveTo>
                    <a:pt x="384810" y="0"/>
                  </a:moveTo>
                  <a:lnTo>
                    <a:pt x="96012" y="0"/>
                  </a:lnTo>
                  <a:lnTo>
                    <a:pt x="58507" y="7500"/>
                  </a:lnTo>
                  <a:lnTo>
                    <a:pt x="28003" y="28003"/>
                  </a:lnTo>
                  <a:lnTo>
                    <a:pt x="7500" y="58507"/>
                  </a:lnTo>
                  <a:lnTo>
                    <a:pt x="0" y="96012"/>
                  </a:lnTo>
                  <a:lnTo>
                    <a:pt x="0" y="384810"/>
                  </a:lnTo>
                  <a:lnTo>
                    <a:pt x="7500" y="422314"/>
                  </a:lnTo>
                  <a:lnTo>
                    <a:pt x="28003" y="452818"/>
                  </a:lnTo>
                  <a:lnTo>
                    <a:pt x="58507" y="473321"/>
                  </a:lnTo>
                  <a:lnTo>
                    <a:pt x="96012" y="480822"/>
                  </a:lnTo>
                  <a:lnTo>
                    <a:pt x="384810" y="480822"/>
                  </a:lnTo>
                  <a:lnTo>
                    <a:pt x="422314" y="473321"/>
                  </a:lnTo>
                  <a:lnTo>
                    <a:pt x="452818" y="452818"/>
                  </a:lnTo>
                  <a:lnTo>
                    <a:pt x="473321" y="422314"/>
                  </a:lnTo>
                  <a:lnTo>
                    <a:pt x="480822" y="384810"/>
                  </a:lnTo>
                  <a:lnTo>
                    <a:pt x="480822" y="96012"/>
                  </a:lnTo>
                  <a:lnTo>
                    <a:pt x="473321" y="58507"/>
                  </a:lnTo>
                  <a:lnTo>
                    <a:pt x="452818" y="28003"/>
                  </a:lnTo>
                  <a:lnTo>
                    <a:pt x="422314" y="7500"/>
                  </a:lnTo>
                  <a:lnTo>
                    <a:pt x="384810" y="0"/>
                  </a:lnTo>
                  <a:close/>
                </a:path>
              </a:pathLst>
            </a:custGeom>
            <a:solidFill>
              <a:srgbClr val="2EB5D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7" name="object 5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731763" y="5158739"/>
              <a:ext cx="241554" cy="240791"/>
            </a:xfrm>
            <a:prstGeom prst="rect">
              <a:avLst/>
            </a:prstGeom>
          </p:spPr>
        </p:pic>
      </p:grpSp>
      <p:sp>
        <p:nvSpPr>
          <p:cNvPr id="58" name="object 58"/>
          <p:cNvSpPr txBox="1"/>
          <p:nvPr/>
        </p:nvSpPr>
        <p:spPr>
          <a:xfrm>
            <a:off x="6186932" y="5179567"/>
            <a:ext cx="1185545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 spc="-10">
                <a:solidFill>
                  <a:srgbClr val="15212E"/>
                </a:solidFill>
                <a:latin typeface="Segoe UI Semibold"/>
                <a:cs typeface="Segoe UI Semibold"/>
              </a:rPr>
              <a:t>Under</a:t>
            </a:r>
            <a:r>
              <a:rPr dirty="0" sz="1100" spc="-45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5212E"/>
                </a:solidFill>
                <a:latin typeface="Segoe UI Semibold"/>
                <a:cs typeface="Segoe UI Semibold"/>
              </a:rPr>
              <a:t>your</a:t>
            </a:r>
            <a:r>
              <a:rPr dirty="0" sz="1100" spc="-40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100" spc="-10">
                <a:solidFill>
                  <a:srgbClr val="15212E"/>
                </a:solidFill>
                <a:latin typeface="Segoe UI Semibold"/>
                <a:cs typeface="Segoe UI Semibold"/>
              </a:rPr>
              <a:t>review</a:t>
            </a:r>
            <a:endParaRPr sz="1100">
              <a:latin typeface="Segoe UI Semibold"/>
              <a:cs typeface="Segoe UI Semibold"/>
            </a:endParaRPr>
          </a:p>
        </p:txBody>
      </p:sp>
      <p:grpSp>
        <p:nvGrpSpPr>
          <p:cNvPr id="59" name="object 59"/>
          <p:cNvGrpSpPr/>
          <p:nvPr/>
        </p:nvGrpSpPr>
        <p:grpSpPr>
          <a:xfrm>
            <a:off x="7868793" y="4897754"/>
            <a:ext cx="2305050" cy="773430"/>
            <a:chOff x="7868793" y="4897754"/>
            <a:chExt cx="2305050" cy="773430"/>
          </a:xfrm>
        </p:grpSpPr>
        <p:sp>
          <p:nvSpPr>
            <p:cNvPr id="60" name="object 60"/>
            <p:cNvSpPr/>
            <p:nvPr/>
          </p:nvSpPr>
          <p:spPr>
            <a:xfrm>
              <a:off x="7874508" y="4903469"/>
              <a:ext cx="2293620" cy="762000"/>
            </a:xfrm>
            <a:custGeom>
              <a:avLst/>
              <a:gdLst/>
              <a:ahLst/>
              <a:cxnLst/>
              <a:rect l="l" t="t" r="r" b="b"/>
              <a:pathLst>
                <a:path w="2293620" h="762000">
                  <a:moveTo>
                    <a:pt x="2213610" y="0"/>
                  </a:moveTo>
                  <a:lnTo>
                    <a:pt x="80772" y="0"/>
                  </a:lnTo>
                  <a:lnTo>
                    <a:pt x="49506" y="6286"/>
                  </a:lnTo>
                  <a:lnTo>
                    <a:pt x="23812" y="23431"/>
                  </a:lnTo>
                  <a:lnTo>
                    <a:pt x="6405" y="48863"/>
                  </a:lnTo>
                  <a:lnTo>
                    <a:pt x="0" y="80010"/>
                  </a:lnTo>
                  <a:lnTo>
                    <a:pt x="0" y="681990"/>
                  </a:lnTo>
                  <a:lnTo>
                    <a:pt x="6405" y="713136"/>
                  </a:lnTo>
                  <a:lnTo>
                    <a:pt x="23812" y="738568"/>
                  </a:lnTo>
                  <a:lnTo>
                    <a:pt x="49506" y="755713"/>
                  </a:lnTo>
                  <a:lnTo>
                    <a:pt x="80772" y="762000"/>
                  </a:lnTo>
                  <a:lnTo>
                    <a:pt x="2213610" y="762000"/>
                  </a:lnTo>
                  <a:lnTo>
                    <a:pt x="2244756" y="755713"/>
                  </a:lnTo>
                  <a:lnTo>
                    <a:pt x="2270188" y="738568"/>
                  </a:lnTo>
                  <a:lnTo>
                    <a:pt x="2287333" y="713136"/>
                  </a:lnTo>
                  <a:lnTo>
                    <a:pt x="2293620" y="681990"/>
                  </a:lnTo>
                  <a:lnTo>
                    <a:pt x="2293620" y="80010"/>
                  </a:lnTo>
                  <a:lnTo>
                    <a:pt x="2287333" y="48863"/>
                  </a:lnTo>
                  <a:lnTo>
                    <a:pt x="2270188" y="23431"/>
                  </a:lnTo>
                  <a:lnTo>
                    <a:pt x="2244756" y="6286"/>
                  </a:lnTo>
                  <a:lnTo>
                    <a:pt x="2213610" y="0"/>
                  </a:lnTo>
                  <a:close/>
                </a:path>
              </a:pathLst>
            </a:custGeom>
            <a:solidFill>
              <a:srgbClr val="F5F7F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1" name="object 61"/>
            <p:cNvSpPr/>
            <p:nvPr/>
          </p:nvSpPr>
          <p:spPr>
            <a:xfrm>
              <a:off x="7874508" y="4903469"/>
              <a:ext cx="2293620" cy="762000"/>
            </a:xfrm>
            <a:custGeom>
              <a:avLst/>
              <a:gdLst/>
              <a:ahLst/>
              <a:cxnLst/>
              <a:rect l="l" t="t" r="r" b="b"/>
              <a:pathLst>
                <a:path w="2293620" h="762000">
                  <a:moveTo>
                    <a:pt x="0" y="80010"/>
                  </a:moveTo>
                  <a:lnTo>
                    <a:pt x="6405" y="48863"/>
                  </a:lnTo>
                  <a:lnTo>
                    <a:pt x="23812" y="23431"/>
                  </a:lnTo>
                  <a:lnTo>
                    <a:pt x="49506" y="6286"/>
                  </a:lnTo>
                  <a:lnTo>
                    <a:pt x="80772" y="0"/>
                  </a:lnTo>
                  <a:lnTo>
                    <a:pt x="2213610" y="0"/>
                  </a:lnTo>
                  <a:lnTo>
                    <a:pt x="2244756" y="6286"/>
                  </a:lnTo>
                  <a:lnTo>
                    <a:pt x="2270188" y="23431"/>
                  </a:lnTo>
                  <a:lnTo>
                    <a:pt x="2287333" y="48863"/>
                  </a:lnTo>
                  <a:lnTo>
                    <a:pt x="2293620" y="80010"/>
                  </a:lnTo>
                  <a:lnTo>
                    <a:pt x="2293620" y="681990"/>
                  </a:lnTo>
                  <a:lnTo>
                    <a:pt x="2287333" y="713136"/>
                  </a:lnTo>
                  <a:lnTo>
                    <a:pt x="2270188" y="738568"/>
                  </a:lnTo>
                  <a:lnTo>
                    <a:pt x="2244756" y="755713"/>
                  </a:lnTo>
                  <a:lnTo>
                    <a:pt x="2213610" y="762000"/>
                  </a:lnTo>
                  <a:lnTo>
                    <a:pt x="80772" y="762000"/>
                  </a:lnTo>
                  <a:lnTo>
                    <a:pt x="49506" y="755713"/>
                  </a:lnTo>
                  <a:lnTo>
                    <a:pt x="23812" y="738568"/>
                  </a:lnTo>
                  <a:lnTo>
                    <a:pt x="6405" y="713136"/>
                  </a:lnTo>
                  <a:lnTo>
                    <a:pt x="0" y="681990"/>
                  </a:lnTo>
                  <a:lnTo>
                    <a:pt x="0" y="80010"/>
                  </a:lnTo>
                  <a:close/>
                </a:path>
              </a:pathLst>
            </a:custGeom>
            <a:ln w="11430">
              <a:solidFill>
                <a:srgbClr val="DBE7E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2" name="object 62"/>
            <p:cNvSpPr/>
            <p:nvPr/>
          </p:nvSpPr>
          <p:spPr>
            <a:xfrm>
              <a:off x="8051292" y="5039867"/>
              <a:ext cx="481330" cy="481330"/>
            </a:xfrm>
            <a:custGeom>
              <a:avLst/>
              <a:gdLst/>
              <a:ahLst/>
              <a:cxnLst/>
              <a:rect l="l" t="t" r="r" b="b"/>
              <a:pathLst>
                <a:path w="481329" h="481329">
                  <a:moveTo>
                    <a:pt x="384809" y="0"/>
                  </a:moveTo>
                  <a:lnTo>
                    <a:pt x="96011" y="0"/>
                  </a:lnTo>
                  <a:lnTo>
                    <a:pt x="58828" y="7500"/>
                  </a:lnTo>
                  <a:lnTo>
                    <a:pt x="28289" y="28003"/>
                  </a:lnTo>
                  <a:lnTo>
                    <a:pt x="7608" y="58507"/>
                  </a:lnTo>
                  <a:lnTo>
                    <a:pt x="0" y="96012"/>
                  </a:lnTo>
                  <a:lnTo>
                    <a:pt x="0" y="384810"/>
                  </a:lnTo>
                  <a:lnTo>
                    <a:pt x="7608" y="422314"/>
                  </a:lnTo>
                  <a:lnTo>
                    <a:pt x="28289" y="452818"/>
                  </a:lnTo>
                  <a:lnTo>
                    <a:pt x="58828" y="473321"/>
                  </a:lnTo>
                  <a:lnTo>
                    <a:pt x="96011" y="480822"/>
                  </a:lnTo>
                  <a:lnTo>
                    <a:pt x="384809" y="480822"/>
                  </a:lnTo>
                  <a:lnTo>
                    <a:pt x="422314" y="473321"/>
                  </a:lnTo>
                  <a:lnTo>
                    <a:pt x="452818" y="452818"/>
                  </a:lnTo>
                  <a:lnTo>
                    <a:pt x="473321" y="422314"/>
                  </a:lnTo>
                  <a:lnTo>
                    <a:pt x="480822" y="384810"/>
                  </a:lnTo>
                  <a:lnTo>
                    <a:pt x="480822" y="96012"/>
                  </a:lnTo>
                  <a:lnTo>
                    <a:pt x="473321" y="58507"/>
                  </a:lnTo>
                  <a:lnTo>
                    <a:pt x="452818" y="28003"/>
                  </a:lnTo>
                  <a:lnTo>
                    <a:pt x="422314" y="7500"/>
                  </a:lnTo>
                  <a:lnTo>
                    <a:pt x="384809" y="0"/>
                  </a:lnTo>
                  <a:close/>
                </a:path>
              </a:pathLst>
            </a:custGeom>
            <a:solidFill>
              <a:srgbClr val="2EB5D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3" name="object 6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171688" y="5158739"/>
              <a:ext cx="240791" cy="240791"/>
            </a:xfrm>
            <a:prstGeom prst="rect">
              <a:avLst/>
            </a:prstGeom>
          </p:spPr>
        </p:pic>
      </p:grpSp>
      <p:sp>
        <p:nvSpPr>
          <p:cNvPr id="64" name="object 64"/>
          <p:cNvSpPr txBox="1"/>
          <p:nvPr/>
        </p:nvSpPr>
        <p:spPr>
          <a:xfrm>
            <a:off x="8624569" y="5179567"/>
            <a:ext cx="1137285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15212E"/>
                </a:solidFill>
                <a:latin typeface="Segoe UI Semibold"/>
                <a:cs typeface="Segoe UI Semibold"/>
              </a:rPr>
              <a:t>With</a:t>
            </a:r>
            <a:r>
              <a:rPr dirty="0" sz="1100" spc="-35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100">
                <a:solidFill>
                  <a:srgbClr val="15212E"/>
                </a:solidFill>
                <a:latin typeface="Segoe UI Semibold"/>
                <a:cs typeface="Segoe UI Semibold"/>
              </a:rPr>
              <a:t>SLA</a:t>
            </a:r>
            <a:r>
              <a:rPr dirty="0" sz="1100" spc="-30">
                <a:solidFill>
                  <a:srgbClr val="15212E"/>
                </a:solidFill>
                <a:latin typeface="Segoe UI Semibold"/>
                <a:cs typeface="Segoe UI Semibold"/>
              </a:rPr>
              <a:t> </a:t>
            </a:r>
            <a:r>
              <a:rPr dirty="0" sz="1100" spc="-10">
                <a:solidFill>
                  <a:srgbClr val="15212E"/>
                </a:solidFill>
                <a:latin typeface="Segoe UI Semibold"/>
                <a:cs typeface="Segoe UI Semibold"/>
              </a:rPr>
              <a:t>support</a:t>
            </a:r>
            <a:endParaRPr sz="1100">
              <a:latin typeface="Segoe UI Semibold"/>
              <a:cs typeface="Segoe UI Semibold"/>
            </a:endParaRPr>
          </a:p>
        </p:txBody>
      </p:sp>
      <p:pic>
        <p:nvPicPr>
          <p:cNvPr id="65" name="object 65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557022" y="6368033"/>
            <a:ext cx="233171" cy="216407"/>
          </a:xfrm>
          <a:prstGeom prst="rect">
            <a:avLst/>
          </a:prstGeom>
        </p:spPr>
      </p:pic>
      <p:sp>
        <p:nvSpPr>
          <p:cNvPr id="66" name="object 66"/>
          <p:cNvSpPr txBox="1"/>
          <p:nvPr/>
        </p:nvSpPr>
        <p:spPr>
          <a:xfrm>
            <a:off x="10005314" y="6396145"/>
            <a:ext cx="137795" cy="15938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dirty="0" sz="800" spc="-25">
                <a:solidFill>
                  <a:srgbClr val="8FA2B0"/>
                </a:solidFill>
                <a:latin typeface="Segoe UI Semibold"/>
                <a:cs typeface="Segoe UI Semibold"/>
              </a:rPr>
              <a:t>09</a:t>
            </a:r>
            <a:endParaRPr sz="800">
              <a:latin typeface="Segoe UI Semibold"/>
              <a:cs typeface="Segoe UI Semibold"/>
            </a:endParaRPr>
          </a:p>
        </p:txBody>
      </p:sp>
      <p:sp>
        <p:nvSpPr>
          <p:cNvPr id="67" name="object 67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190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dirty="0" spc="-10"/>
              <a:t>O</a:t>
            </a:r>
            <a:r>
              <a:rPr dirty="0" spc="-75"/>
              <a:t> </a:t>
            </a:r>
            <a:r>
              <a:rPr dirty="0" spc="-10"/>
              <a:t>B</a:t>
            </a:r>
            <a:r>
              <a:rPr dirty="0" spc="-75"/>
              <a:t> </a:t>
            </a:r>
            <a:r>
              <a:rPr dirty="0"/>
              <a:t>G</a:t>
            </a:r>
            <a:r>
              <a:rPr dirty="0" spc="254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 spc="-10"/>
              <a:t>T</a:t>
            </a:r>
            <a:r>
              <a:rPr dirty="0" spc="-75"/>
              <a:t> </a:t>
            </a:r>
            <a:r>
              <a:rPr dirty="0" spc="-10"/>
              <a:t>S</a:t>
            </a:r>
            <a:r>
              <a:rPr dirty="0" spc="-75"/>
              <a:t> </a:t>
            </a:r>
            <a:r>
              <a:rPr dirty="0" spc="-10"/>
              <a:t>O</a:t>
            </a:r>
            <a:r>
              <a:rPr dirty="0" spc="-70"/>
              <a:t> </a:t>
            </a:r>
            <a:r>
              <a:rPr dirty="0" spc="-10"/>
              <a:t>U</a:t>
            </a:r>
            <a:r>
              <a:rPr dirty="0" spc="-80"/>
              <a:t> </a:t>
            </a:r>
            <a:r>
              <a:rPr dirty="0"/>
              <a:t>R</a:t>
            </a:r>
            <a:r>
              <a:rPr dirty="0" spc="-75"/>
              <a:t> </a:t>
            </a:r>
            <a:r>
              <a:rPr dirty="0" spc="-10"/>
              <a:t>C</a:t>
            </a:r>
            <a:r>
              <a:rPr dirty="0" spc="-75"/>
              <a:t> </a:t>
            </a:r>
            <a:r>
              <a:rPr dirty="0"/>
              <a:t>I</a:t>
            </a:r>
            <a:r>
              <a:rPr dirty="0" spc="-80"/>
              <a:t> </a:t>
            </a:r>
            <a:r>
              <a:rPr dirty="0" spc="-25"/>
              <a:t>NG</a:t>
            </a:r>
          </a:p>
        </p:txBody>
      </p:sp>
      <p:sp>
        <p:nvSpPr>
          <p:cNvPr id="68" name="object 68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10"/>
              </a:lnSpc>
            </a:pPr>
            <a:r>
              <a:rPr dirty="0" spc="-10"/>
              <a:t>Confidential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nawal</dc:creator>
  <dcterms:created xsi:type="dcterms:W3CDTF">2026-08-07T05:56:53Z</dcterms:created>
  <dcterms:modified xsi:type="dcterms:W3CDTF">2026-08-07T05:56:53Z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2026-08-07T00:00:00Z</vt:filetime>
  </property>
  <property fmtid="{D5CDD505-2E9C-101B-9397-08002B2CF9AE}" pid="4" name="Creator">
    <vt:lpwstr>Soda PDF</vt:lpwstr>
  </property>
  <property fmtid="{D5CDD505-2E9C-101B-9397-08002B2CF9AE}" pid="5" name="LastSaved">
    <vt:filetime>2026-08-07T00:00:00Z</vt:filetime>
  </property>
  <property fmtid="{D5CDD505-2E9C-101B-9397-08002B2CF9AE}" pid="6" name="Producer">
    <vt:lpwstr>Soda PDF</vt:lpwstr>
  </property>
</Properties>
</file>